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70" r:id="rId3"/>
    <p:sldId id="265" r:id="rId4"/>
    <p:sldId id="272" r:id="rId5"/>
    <p:sldId id="282" r:id="rId6"/>
    <p:sldId id="285" r:id="rId7"/>
    <p:sldId id="286" r:id="rId8"/>
    <p:sldId id="273" r:id="rId9"/>
    <p:sldId id="271" r:id="rId10"/>
    <p:sldId id="278" r:id="rId11"/>
    <p:sldId id="280" r:id="rId12"/>
    <p:sldId id="274" r:id="rId13"/>
    <p:sldId id="283" r:id="rId14"/>
    <p:sldId id="289" r:id="rId15"/>
    <p:sldId id="275" r:id="rId16"/>
    <p:sldId id="293" r:id="rId17"/>
    <p:sldId id="284" r:id="rId18"/>
    <p:sldId id="276" r:id="rId19"/>
    <p:sldId id="290" r:id="rId20"/>
    <p:sldId id="277" r:id="rId21"/>
    <p:sldId id="291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CEE6A-5346-46F2-BE12-F11907465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B121C5-2CF9-48EB-92A9-577C0ACD3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3C904B-FF29-4A1D-8C71-00CFA4FA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B220-A53B-4834-820F-83042F962F6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EBF3B-F16F-4E21-AE42-897C99A7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450FD7-44B6-4020-A09D-4E7A6446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5D5D-BC3E-4503-A7E9-BC949434C4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94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8A8D7-0907-4D84-B5DA-0EB2383E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85CDA2-0E1C-443D-B4EE-C381CDDC3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C3ADF4-D55E-4909-8694-000DFE80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B220-A53B-4834-820F-83042F962F6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EB30C7-00CB-471D-8EAB-66A17034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DC6565-8CBE-4D37-A5CC-71FA2C48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5D5D-BC3E-4503-A7E9-BC949434C4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77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A5805B-9D9E-4803-B4D4-1155CDD03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75AB90-1D39-482B-A7A0-F0C7EA9C7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68EAB3-D3D6-49BC-91F4-047F30DE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B220-A53B-4834-820F-83042F962F6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041993-80DB-4C90-A088-339763F0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B589C6-BD1C-4340-97C8-E734E715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5D5D-BC3E-4503-A7E9-BC949434C4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36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DF15D8-9450-4341-B0CA-BD3A1727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E35199-8186-4888-8079-6309AD12F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85C518-56FC-4ECE-9494-60DD630D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B220-A53B-4834-820F-83042F962F6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16881E-AA39-46B8-8DFC-9D8093BE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4D41D1-AF6D-4526-A7E4-7D06A3EC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5D5D-BC3E-4503-A7E9-BC949434C4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38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D8AC5-5B62-4A4A-A7AB-9F2D8FD0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FCA77C-DE19-4887-AAAC-D121AD18D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A9747E-2216-4C4C-92FD-9725E89E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B220-A53B-4834-820F-83042F962F6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BD4684-E5A7-499F-A3A3-73B31FC1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778424-2444-411C-B2F6-3552D42D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5D5D-BC3E-4503-A7E9-BC949434C4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19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B61B5-21AC-479D-92F5-C4B14A761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67BA04-3839-4D3D-B9A4-39B9CC7C5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CF253C-2E21-4537-A8DB-8A89BC674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61429A-8441-4540-9A24-1605A2C9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B220-A53B-4834-820F-83042F962F6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6DCCE-3DC9-4CB6-BADE-BF7B22A7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D09441-9F99-4647-8744-F661CA3A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5D5D-BC3E-4503-A7E9-BC949434C4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77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1A2F7-93B9-480F-A1D0-9628D794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F27E14-BDC0-4A03-9CCB-9695CC9B3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4CBAFE-82D0-44B2-85C6-B022DF5C6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8C3A25-A926-4791-843A-21301B2F3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A641B2-2E2F-41AB-88B8-F8C2CF9B9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D3223F-6E00-4BCB-BB69-47134D0F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B220-A53B-4834-820F-83042F962F6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697856-AEFC-40FE-9ABA-A5323810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50423D-C532-48C6-8FFF-3B20633E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5D5D-BC3E-4503-A7E9-BC949434C4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1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608F9-653B-4BAF-AC97-008017EB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B97ACB-EFC9-4B41-85BA-3A8F4558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B220-A53B-4834-820F-83042F962F6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742F51-2AAE-40EA-BACA-69F8BC88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F6B2FA-101C-4115-A3AA-77E590EF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5D5D-BC3E-4503-A7E9-BC949434C4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85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A62050-EAE9-45F9-9D56-ED013A99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B220-A53B-4834-820F-83042F962F6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7AAF55-18A7-4481-B30C-1D36BDF1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E9E9DD-DC6D-4197-AADB-12737F4C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5D5D-BC3E-4503-A7E9-BC949434C4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32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374DB-D777-4247-AF6D-87514C81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EED550-F7FB-4BEF-8947-A323DBAF3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3E0EE9-87FD-4AF9-8224-1C00655CD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821A04-2CB9-422B-8C08-1A18FEE9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B220-A53B-4834-820F-83042F962F6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05D917-4EAA-403C-8C96-225CFF65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948E69-B9E2-4DC7-9812-0AADE9DA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5D5D-BC3E-4503-A7E9-BC949434C4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88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1CF29-465D-42B3-A09A-647C7562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FF5834-7AE5-4CDC-A101-F85CA258D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40B8A2-A455-4E6C-AD0F-61FA21961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B24778-A9B3-4143-AF3F-5D3FC973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B220-A53B-4834-820F-83042F962F6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DD1357-B187-40D7-880D-6D4C4109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9D9707-B903-41AC-86A9-E06D021F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35D5D-BC3E-4503-A7E9-BC949434C4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15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105C980-54B3-4B0A-BF1C-025FFC58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F0A7EE-FD2A-444E-88CB-B0516651F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F52296-75E3-461D-BAA7-5C707AABE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FB220-A53B-4834-820F-83042F962F63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96F3C3-3934-41FB-B16B-11025BE95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7D1C8D-8121-4152-AD44-A13C55AF2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35D5D-BC3E-4503-A7E9-BC949434C4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9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891" y="2263392"/>
            <a:ext cx="10503723" cy="1827916"/>
          </a:xfrm>
        </p:spPr>
        <p:txBody>
          <a:bodyPr>
            <a:noAutofit/>
          </a:bodyPr>
          <a:lstStyle/>
          <a:p>
            <a:pPr algn="l"/>
            <a:r>
              <a:rPr lang="fr-FR" sz="7000" b="1" dirty="0">
                <a:latin typeface="Verdana"/>
                <a:cs typeface="Verdana"/>
              </a:rPr>
              <a:t>BIBLIOTHÈQUE</a:t>
            </a:r>
            <a:r>
              <a:rPr lang="fr-FR" sz="7000" dirty="0">
                <a:latin typeface="Verdana"/>
                <a:cs typeface="Verdana"/>
              </a:rPr>
              <a:t> </a:t>
            </a:r>
            <a:br>
              <a:rPr lang="fr-FR" sz="7000" dirty="0">
                <a:latin typeface="Verdana"/>
                <a:cs typeface="Verdana"/>
              </a:rPr>
            </a:br>
            <a:r>
              <a:rPr lang="fr-FR" sz="7000" dirty="0">
                <a:latin typeface="Verdana"/>
                <a:cs typeface="Verdana"/>
              </a:rPr>
              <a:t>GRAPHIQUE</a:t>
            </a:r>
            <a:endParaRPr lang="fr-FR" sz="7000" i="1" dirty="0"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8275" y="5998883"/>
            <a:ext cx="4597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Verdana"/>
                <a:cs typeface="Verdana"/>
              </a:rPr>
              <a:t>Juin 2019 – V2#workinprogress </a:t>
            </a:r>
          </a:p>
        </p:txBody>
      </p:sp>
      <p:grpSp>
        <p:nvGrpSpPr>
          <p:cNvPr id="11" name="Groupe 126">
            <a:extLst>
              <a:ext uri="{FF2B5EF4-FFF2-40B4-BE49-F238E27FC236}">
                <a16:creationId xmlns:a16="http://schemas.microsoft.com/office/drawing/2014/main" id="{1E6AB572-3807-439E-BFFB-D3E70E2EB884}"/>
              </a:ext>
            </a:extLst>
          </p:cNvPr>
          <p:cNvGrpSpPr/>
          <p:nvPr/>
        </p:nvGrpSpPr>
        <p:grpSpPr>
          <a:xfrm>
            <a:off x="1069982" y="660108"/>
            <a:ext cx="2223095" cy="5625811"/>
            <a:chOff x="8664576" y="4273550"/>
            <a:chExt cx="1150937" cy="2912585"/>
          </a:xfrm>
        </p:grpSpPr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id="{FC563545-904E-49D2-B4B9-D39906A23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40">
              <a:extLst>
                <a:ext uri="{FF2B5EF4-FFF2-40B4-BE49-F238E27FC236}">
                  <a16:creationId xmlns:a16="http://schemas.microsoft.com/office/drawing/2014/main" id="{9907D8EB-E51F-4048-8146-A2983DD73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41">
              <a:extLst>
                <a:ext uri="{FF2B5EF4-FFF2-40B4-BE49-F238E27FC236}">
                  <a16:creationId xmlns:a16="http://schemas.microsoft.com/office/drawing/2014/main" id="{0133D490-0E4E-485E-B66C-7B9AE994F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42">
              <a:extLst>
                <a:ext uri="{FF2B5EF4-FFF2-40B4-BE49-F238E27FC236}">
                  <a16:creationId xmlns:a16="http://schemas.microsoft.com/office/drawing/2014/main" id="{EF10A648-5D06-47B5-BA23-B946F6822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43">
              <a:extLst>
                <a:ext uri="{FF2B5EF4-FFF2-40B4-BE49-F238E27FC236}">
                  <a16:creationId xmlns:a16="http://schemas.microsoft.com/office/drawing/2014/main" id="{0A18C75E-E975-4637-9CFF-17F3BB0EE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44">
              <a:extLst>
                <a:ext uri="{FF2B5EF4-FFF2-40B4-BE49-F238E27FC236}">
                  <a16:creationId xmlns:a16="http://schemas.microsoft.com/office/drawing/2014/main" id="{49340F62-0176-4B5A-B055-BF934A69F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45">
              <a:extLst>
                <a:ext uri="{FF2B5EF4-FFF2-40B4-BE49-F238E27FC236}">
                  <a16:creationId xmlns:a16="http://schemas.microsoft.com/office/drawing/2014/main" id="{9363269F-9F96-4240-A879-8FB7E6E46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46">
              <a:extLst>
                <a:ext uri="{FF2B5EF4-FFF2-40B4-BE49-F238E27FC236}">
                  <a16:creationId xmlns:a16="http://schemas.microsoft.com/office/drawing/2014/main" id="{3D8FDB52-4EE3-477A-9E9C-1D40B4EDD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47">
              <a:extLst>
                <a:ext uri="{FF2B5EF4-FFF2-40B4-BE49-F238E27FC236}">
                  <a16:creationId xmlns:a16="http://schemas.microsoft.com/office/drawing/2014/main" id="{49F698C2-56FD-4E40-995D-DCD034241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48">
              <a:extLst>
                <a:ext uri="{FF2B5EF4-FFF2-40B4-BE49-F238E27FC236}">
                  <a16:creationId xmlns:a16="http://schemas.microsoft.com/office/drawing/2014/main" id="{1387BF64-135E-45E6-B8B8-266884D4B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49">
              <a:extLst>
                <a:ext uri="{FF2B5EF4-FFF2-40B4-BE49-F238E27FC236}">
                  <a16:creationId xmlns:a16="http://schemas.microsoft.com/office/drawing/2014/main" id="{B84E8095-E9D1-4BBD-8316-01123ECCC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50">
              <a:extLst>
                <a:ext uri="{FF2B5EF4-FFF2-40B4-BE49-F238E27FC236}">
                  <a16:creationId xmlns:a16="http://schemas.microsoft.com/office/drawing/2014/main" id="{43709857-618E-455D-9D31-E394486A6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51">
              <a:extLst>
                <a:ext uri="{FF2B5EF4-FFF2-40B4-BE49-F238E27FC236}">
                  <a16:creationId xmlns:a16="http://schemas.microsoft.com/office/drawing/2014/main" id="{990A4C42-0BE0-4B7D-B907-89B43CA4A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52">
              <a:extLst>
                <a:ext uri="{FF2B5EF4-FFF2-40B4-BE49-F238E27FC236}">
                  <a16:creationId xmlns:a16="http://schemas.microsoft.com/office/drawing/2014/main" id="{1C32777B-E7A3-4D25-8F87-82317A082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53">
              <a:extLst>
                <a:ext uri="{FF2B5EF4-FFF2-40B4-BE49-F238E27FC236}">
                  <a16:creationId xmlns:a16="http://schemas.microsoft.com/office/drawing/2014/main" id="{5ECC66BD-C378-40D0-ACF4-B8CFD2EBB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54">
              <a:extLst>
                <a:ext uri="{FF2B5EF4-FFF2-40B4-BE49-F238E27FC236}">
                  <a16:creationId xmlns:a16="http://schemas.microsoft.com/office/drawing/2014/main" id="{0F2352C7-263F-40F6-90DC-05A13DA09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55">
              <a:extLst>
                <a:ext uri="{FF2B5EF4-FFF2-40B4-BE49-F238E27FC236}">
                  <a16:creationId xmlns:a16="http://schemas.microsoft.com/office/drawing/2014/main" id="{58A29228-A129-41B4-AFB0-A30279878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4370388"/>
              <a:ext cx="166688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2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2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7" y="115"/>
                    <a:pt x="92" y="106"/>
                    <a:pt x="92" y="73"/>
                  </a:cubicBezTo>
                  <a:cubicBezTo>
                    <a:pt x="92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7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7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2" y="383"/>
                  </a:cubicBezTo>
                  <a:cubicBezTo>
                    <a:pt x="292" y="383"/>
                    <a:pt x="302" y="383"/>
                    <a:pt x="323" y="381"/>
                  </a:cubicBezTo>
                  <a:lnTo>
                    <a:pt x="328" y="376"/>
                  </a:lnTo>
                  <a:cubicBezTo>
                    <a:pt x="332" y="371"/>
                    <a:pt x="335" y="366"/>
                    <a:pt x="338" y="361"/>
                  </a:cubicBezTo>
                  <a:cubicBezTo>
                    <a:pt x="324" y="363"/>
                    <a:pt x="322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56">
              <a:extLst>
                <a:ext uri="{FF2B5EF4-FFF2-40B4-BE49-F238E27FC236}">
                  <a16:creationId xmlns:a16="http://schemas.microsoft.com/office/drawing/2014/main" id="{62DD9D43-ABEA-4EE8-B9AE-8BC481DD8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398963"/>
              <a:ext cx="109538" cy="109538"/>
            </a:xfrm>
            <a:custGeom>
              <a:avLst/>
              <a:gdLst>
                <a:gd name="T0" fmla="*/ 22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2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2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7">
              <a:extLst>
                <a:ext uri="{FF2B5EF4-FFF2-40B4-BE49-F238E27FC236}">
                  <a16:creationId xmlns:a16="http://schemas.microsoft.com/office/drawing/2014/main" id="{6D012EC6-BE11-42B0-9D88-D3FBFDDDD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58">
              <a:extLst>
                <a:ext uri="{FF2B5EF4-FFF2-40B4-BE49-F238E27FC236}">
                  <a16:creationId xmlns:a16="http://schemas.microsoft.com/office/drawing/2014/main" id="{F528CB13-18E1-4F19-9AB1-75EDA39EF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solidFill>
              <a:srgbClr val="0BBBE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Rectangle 158">
              <a:extLst>
                <a:ext uri="{FF2B5EF4-FFF2-40B4-BE49-F238E27FC236}">
                  <a16:creationId xmlns:a16="http://schemas.microsoft.com/office/drawing/2014/main" id="{F528CB13-18E1-4F19-9AB1-75EDA39EF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7094060"/>
              <a:ext cx="36513" cy="92075"/>
            </a:xfrm>
            <a:prstGeom prst="rect">
              <a:avLst/>
            </a:prstGeom>
            <a:solidFill>
              <a:srgbClr val="0BBBE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406108" y="4567813"/>
            <a:ext cx="7616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ABBEF"/>
                </a:solidFill>
                <a:latin typeface="Verdana"/>
                <a:cs typeface="Verdana"/>
              </a:rPr>
              <a:t>À disposition pour vos créations bureautiques, copier-coller !</a:t>
            </a:r>
          </a:p>
        </p:txBody>
      </p:sp>
    </p:spTree>
    <p:extLst>
      <p:ext uri="{BB962C8B-B14F-4D97-AF65-F5344CB8AC3E}">
        <p14:creationId xmlns:p14="http://schemas.microsoft.com/office/powerpoint/2010/main" val="353511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7013" y="1215706"/>
            <a:ext cx="1262487" cy="1276819"/>
          </a:xfrm>
          <a:prstGeom prst="rect">
            <a:avLst/>
          </a:prstGeom>
          <a:solidFill>
            <a:srgbClr val="FBBA00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2372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latin typeface="Verdana"/>
                <a:cs typeface="Verdana"/>
              </a:rPr>
              <a:t>PALETTE DE COULEURS </a:t>
            </a:r>
            <a:r>
              <a:rPr lang="fr-FR" sz="1600" dirty="0">
                <a:latin typeface="Verdana"/>
                <a:cs typeface="Verdana"/>
              </a:rPr>
              <a:t>|</a:t>
            </a:r>
            <a:r>
              <a:rPr lang="fr-FR" sz="1600" b="1" dirty="0">
                <a:latin typeface="Verdana"/>
                <a:cs typeface="Verdana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Verdana"/>
                <a:cs typeface="Verdana"/>
              </a:rPr>
              <a:t>Couleurs complémentaires (RVB)</a:t>
            </a:r>
            <a:endParaRPr lang="fr-FR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2652" y="931878"/>
            <a:ext cx="4748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dirty="0">
                <a:latin typeface="Verdana"/>
                <a:cs typeface="Verdana"/>
              </a:rPr>
              <a:t>GEII</a:t>
            </a:r>
            <a:endParaRPr lang="fr-FR" sz="1000" dirty="0"/>
          </a:p>
        </p:txBody>
      </p:sp>
      <p:sp>
        <p:nvSpPr>
          <p:cNvPr id="10" name="Rectangle 9"/>
          <p:cNvSpPr/>
          <p:nvPr/>
        </p:nvSpPr>
        <p:spPr>
          <a:xfrm>
            <a:off x="3351489" y="1215706"/>
            <a:ext cx="1262487" cy="1276819"/>
          </a:xfrm>
          <a:prstGeom prst="rect">
            <a:avLst/>
          </a:prstGeom>
          <a:solidFill>
            <a:srgbClr val="EE7601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4220554" y="931878"/>
            <a:ext cx="3866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b="1" dirty="0">
                <a:latin typeface="Verdana"/>
                <a:cs typeface="Verdana"/>
              </a:rPr>
              <a:t>GB</a:t>
            </a:r>
            <a:endParaRPr lang="fr-FR" sz="1000" dirty="0"/>
          </a:p>
        </p:txBody>
      </p:sp>
      <p:sp>
        <p:nvSpPr>
          <p:cNvPr id="42" name="Rectangle 41"/>
          <p:cNvSpPr/>
          <p:nvPr/>
        </p:nvSpPr>
        <p:spPr>
          <a:xfrm>
            <a:off x="5001733" y="1205269"/>
            <a:ext cx="1262487" cy="1276819"/>
          </a:xfrm>
          <a:prstGeom prst="rect">
            <a:avLst/>
          </a:prstGeom>
          <a:solidFill>
            <a:srgbClr val="00A18C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893170" y="921441"/>
            <a:ext cx="3690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b="1" dirty="0">
                <a:latin typeface="Verdana"/>
                <a:cs typeface="Verdana"/>
              </a:rPr>
              <a:t>CS</a:t>
            </a:r>
            <a:endParaRPr lang="fr-FR" sz="1000" dirty="0"/>
          </a:p>
        </p:txBody>
      </p:sp>
      <p:sp>
        <p:nvSpPr>
          <p:cNvPr id="45" name="Rectangle 44"/>
          <p:cNvSpPr/>
          <p:nvPr/>
        </p:nvSpPr>
        <p:spPr>
          <a:xfrm>
            <a:off x="6542436" y="1200596"/>
            <a:ext cx="1262487" cy="1276819"/>
          </a:xfrm>
          <a:prstGeom prst="rect">
            <a:avLst/>
          </a:prstGeom>
          <a:solidFill>
            <a:srgbClr val="0069B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5632976" y="3429000"/>
            <a:ext cx="1262487" cy="1276819"/>
          </a:xfrm>
          <a:prstGeom prst="rect">
            <a:avLst/>
          </a:prstGeom>
          <a:solidFill>
            <a:srgbClr val="A71680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8083139" y="1215706"/>
            <a:ext cx="1262487" cy="1276819"/>
          </a:xfrm>
          <a:prstGeom prst="rect">
            <a:avLst/>
          </a:prstGeom>
          <a:solidFill>
            <a:srgbClr val="B31450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449902" y="916768"/>
            <a:ext cx="3529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dirty="0">
                <a:latin typeface="Verdana"/>
                <a:cs typeface="Verdana"/>
              </a:rPr>
              <a:t>TC</a:t>
            </a:r>
            <a:endParaRPr lang="fr-FR" sz="1000" dirty="0"/>
          </a:p>
        </p:txBody>
      </p:sp>
      <p:sp>
        <p:nvSpPr>
          <p:cNvPr id="50" name="Rectangle 49"/>
          <p:cNvSpPr/>
          <p:nvPr/>
        </p:nvSpPr>
        <p:spPr>
          <a:xfrm>
            <a:off x="6039073" y="3063645"/>
            <a:ext cx="4462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b="1" dirty="0">
                <a:latin typeface="Verdana"/>
                <a:cs typeface="Verdana"/>
              </a:rPr>
              <a:t>IUT</a:t>
            </a:r>
            <a:endParaRPr lang="fr-FR" sz="1000" dirty="0"/>
          </a:p>
        </p:txBody>
      </p:sp>
      <p:sp>
        <p:nvSpPr>
          <p:cNvPr id="51" name="Rectangle 50"/>
          <p:cNvSpPr/>
          <p:nvPr/>
        </p:nvSpPr>
        <p:spPr>
          <a:xfrm>
            <a:off x="8828844" y="931878"/>
            <a:ext cx="5052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b="1" dirty="0">
                <a:latin typeface="Verdana"/>
                <a:cs typeface="Verdana"/>
              </a:rPr>
              <a:t>GMP</a:t>
            </a:r>
            <a:endParaRPr lang="fr-FR" sz="1000" b="1" dirty="0"/>
          </a:p>
        </p:txBody>
      </p:sp>
      <p:sp>
        <p:nvSpPr>
          <p:cNvPr id="52" name="Rectangle 51"/>
          <p:cNvSpPr/>
          <p:nvPr/>
        </p:nvSpPr>
        <p:spPr>
          <a:xfrm>
            <a:off x="9621803" y="1200596"/>
            <a:ext cx="1262487" cy="1276819"/>
          </a:xfrm>
          <a:prstGeom prst="rect">
            <a:avLst/>
          </a:prstGeom>
          <a:solidFill>
            <a:srgbClr val="13A53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10428281" y="954375"/>
            <a:ext cx="4539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dirty="0">
                <a:latin typeface="Verdana"/>
                <a:cs typeface="Verdana"/>
              </a:rPr>
              <a:t>GEA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91721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12372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latin typeface="Verdana"/>
                <a:cs typeface="Verdana"/>
              </a:rPr>
              <a:t>FORMES </a:t>
            </a:r>
            <a:r>
              <a:rPr lang="fr-FR" sz="1600" dirty="0">
                <a:latin typeface="Verdana"/>
                <a:cs typeface="Verdana"/>
              </a:rPr>
              <a:t>|</a:t>
            </a:r>
            <a:r>
              <a:rPr lang="fr-FR" sz="1600" b="1" dirty="0">
                <a:latin typeface="Verdana"/>
                <a:cs typeface="Verdana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Verdana"/>
                <a:cs typeface="Verdana"/>
              </a:rPr>
              <a:t>Couleurs complémentaires</a:t>
            </a:r>
            <a:endParaRPr lang="fr-FR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24" name="Grouper 23"/>
          <p:cNvGrpSpPr/>
          <p:nvPr/>
        </p:nvGrpSpPr>
        <p:grpSpPr>
          <a:xfrm>
            <a:off x="682806" y="1244743"/>
            <a:ext cx="1818472" cy="1155424"/>
            <a:chOff x="4833673" y="3970983"/>
            <a:chExt cx="2729603" cy="1734340"/>
          </a:xfrm>
        </p:grpSpPr>
        <p:sp>
          <p:nvSpPr>
            <p:cNvPr id="15" name="Rectangle 14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FBBA00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FBBA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905227" y="1244743"/>
            <a:ext cx="1818472" cy="1155424"/>
            <a:chOff x="4833673" y="3970983"/>
            <a:chExt cx="2729603" cy="1734340"/>
          </a:xfrm>
        </p:grpSpPr>
        <p:sp>
          <p:nvSpPr>
            <p:cNvPr id="27" name="Rectangle 26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EE7601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EE760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5127648" y="1244743"/>
            <a:ext cx="1818472" cy="1155424"/>
            <a:chOff x="4833673" y="3970983"/>
            <a:chExt cx="2729603" cy="1734340"/>
          </a:xfrm>
        </p:grpSpPr>
        <p:sp>
          <p:nvSpPr>
            <p:cNvPr id="30" name="Rectangle 29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EB5B56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EB5B5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7350069" y="1244743"/>
            <a:ext cx="1818472" cy="1155424"/>
            <a:chOff x="4833673" y="3970983"/>
            <a:chExt cx="2729603" cy="1734340"/>
          </a:xfrm>
        </p:grpSpPr>
        <p:sp>
          <p:nvSpPr>
            <p:cNvPr id="33" name="Rectangle 32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E6007E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E6007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9572491" y="1244743"/>
            <a:ext cx="1818472" cy="1155424"/>
            <a:chOff x="4833673" y="3970983"/>
            <a:chExt cx="2729603" cy="1734340"/>
          </a:xfrm>
        </p:grpSpPr>
        <p:sp>
          <p:nvSpPr>
            <p:cNvPr id="36" name="Rectangle 35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E30613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E3061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682806" y="3043063"/>
            <a:ext cx="1818472" cy="1155424"/>
            <a:chOff x="4833673" y="3970983"/>
            <a:chExt cx="2729603" cy="1734340"/>
          </a:xfrm>
        </p:grpSpPr>
        <p:sp>
          <p:nvSpPr>
            <p:cNvPr id="39" name="Rectangle 38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00A18C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00A18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2905227" y="3043063"/>
            <a:ext cx="1818472" cy="1155424"/>
            <a:chOff x="4833673" y="3970983"/>
            <a:chExt cx="2729603" cy="1734340"/>
          </a:xfrm>
        </p:grpSpPr>
        <p:sp>
          <p:nvSpPr>
            <p:cNvPr id="42" name="Rectangle 41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0091A7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00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5127648" y="3043063"/>
            <a:ext cx="1818472" cy="1155424"/>
            <a:chOff x="4833673" y="3970983"/>
            <a:chExt cx="2729603" cy="1734340"/>
          </a:xfrm>
        </p:grpSpPr>
        <p:sp>
          <p:nvSpPr>
            <p:cNvPr id="45" name="Rectangle 44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0069B2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0069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er 46"/>
          <p:cNvGrpSpPr/>
          <p:nvPr/>
        </p:nvGrpSpPr>
        <p:grpSpPr>
          <a:xfrm>
            <a:off x="7350069" y="3043063"/>
            <a:ext cx="1818472" cy="1155424"/>
            <a:chOff x="4833673" y="3970983"/>
            <a:chExt cx="2729603" cy="1734340"/>
          </a:xfrm>
        </p:grpSpPr>
        <p:sp>
          <p:nvSpPr>
            <p:cNvPr id="48" name="Rectangle 47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A71680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A716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er 49"/>
          <p:cNvGrpSpPr/>
          <p:nvPr/>
        </p:nvGrpSpPr>
        <p:grpSpPr>
          <a:xfrm>
            <a:off x="9572491" y="3043063"/>
            <a:ext cx="1818472" cy="1155424"/>
            <a:chOff x="4833673" y="3970983"/>
            <a:chExt cx="2729603" cy="1734340"/>
          </a:xfrm>
        </p:grpSpPr>
        <p:sp>
          <p:nvSpPr>
            <p:cNvPr id="51" name="Rectangle 50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B31450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B314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682806" y="4871863"/>
            <a:ext cx="1818472" cy="1155424"/>
            <a:chOff x="4833673" y="3970983"/>
            <a:chExt cx="2729603" cy="1734340"/>
          </a:xfrm>
        </p:grpSpPr>
        <p:sp>
          <p:nvSpPr>
            <p:cNvPr id="54" name="Rectangle 53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13A538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13A5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er 55"/>
          <p:cNvGrpSpPr/>
          <p:nvPr/>
        </p:nvGrpSpPr>
        <p:grpSpPr>
          <a:xfrm>
            <a:off x="2905227" y="4871863"/>
            <a:ext cx="1818472" cy="1155424"/>
            <a:chOff x="4833673" y="3970983"/>
            <a:chExt cx="2729603" cy="1734340"/>
          </a:xfrm>
        </p:grpSpPr>
        <p:sp>
          <p:nvSpPr>
            <p:cNvPr id="57" name="Rectangle 56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C1D112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C1D11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r 58"/>
          <p:cNvGrpSpPr/>
          <p:nvPr/>
        </p:nvGrpSpPr>
        <p:grpSpPr>
          <a:xfrm>
            <a:off x="5127648" y="4871863"/>
            <a:ext cx="1818472" cy="1155424"/>
            <a:chOff x="4833673" y="3970983"/>
            <a:chExt cx="2729603" cy="1734340"/>
          </a:xfrm>
        </p:grpSpPr>
        <p:sp>
          <p:nvSpPr>
            <p:cNvPr id="60" name="Rectangle 59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C6C6C6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C6C6C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er 61"/>
          <p:cNvGrpSpPr/>
          <p:nvPr/>
        </p:nvGrpSpPr>
        <p:grpSpPr>
          <a:xfrm>
            <a:off x="7350069" y="4871863"/>
            <a:ext cx="1818472" cy="1155424"/>
            <a:chOff x="4833673" y="3970983"/>
            <a:chExt cx="2729603" cy="1734340"/>
          </a:xfrm>
        </p:grpSpPr>
        <p:sp>
          <p:nvSpPr>
            <p:cNvPr id="63" name="Rectangle 62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878787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8787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r 64"/>
          <p:cNvGrpSpPr/>
          <p:nvPr/>
        </p:nvGrpSpPr>
        <p:grpSpPr>
          <a:xfrm>
            <a:off x="9572491" y="4871863"/>
            <a:ext cx="1818472" cy="1155424"/>
            <a:chOff x="4833673" y="3970983"/>
            <a:chExt cx="2729603" cy="1734340"/>
          </a:xfrm>
        </p:grpSpPr>
        <p:sp>
          <p:nvSpPr>
            <p:cNvPr id="66" name="Rectangle 65"/>
            <p:cNvSpPr/>
            <p:nvPr/>
          </p:nvSpPr>
          <p:spPr>
            <a:xfrm>
              <a:off x="5051661" y="4160529"/>
              <a:ext cx="2511615" cy="1544794"/>
            </a:xfrm>
            <a:prstGeom prst="rect">
              <a:avLst/>
            </a:prstGeom>
            <a:solidFill>
              <a:srgbClr val="706F6F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833673" y="3970983"/>
              <a:ext cx="2521093" cy="154479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706F6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78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83468" y="328866"/>
            <a:ext cx="11588211" cy="6237123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165" y="2322606"/>
            <a:ext cx="10503723" cy="1827916"/>
          </a:xfrm>
        </p:spPr>
        <p:txBody>
          <a:bodyPr>
            <a:noAutofit/>
          </a:bodyPr>
          <a:lstStyle/>
          <a:p>
            <a:pPr algn="l"/>
            <a: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  <a:t>4 – FLÉCHAGE</a:t>
            </a:r>
            <a:endParaRPr lang="fr-FR" sz="7000" i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" name="Rectangle 158">
            <a:extLst>
              <a:ext uri="{FF2B5EF4-FFF2-40B4-BE49-F238E27FC236}">
                <a16:creationId xmlns:a16="http://schemas.microsoft.com/office/drawing/2014/main" id="{F528CB13-18E1-4F19-9AB1-75EDA39E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103" y="328866"/>
            <a:ext cx="557569" cy="1383508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7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4"/>
          <p:cNvSpPr>
            <a:spLocks/>
          </p:cNvSpPr>
          <p:nvPr/>
        </p:nvSpPr>
        <p:spPr bwMode="auto">
          <a:xfrm>
            <a:off x="11277850" y="5991441"/>
            <a:ext cx="69850" cy="296863"/>
          </a:xfrm>
          <a:custGeom>
            <a:avLst/>
            <a:gdLst>
              <a:gd name="T0" fmla="*/ 0 w 8"/>
              <a:gd name="T1" fmla="*/ 0 h 34"/>
              <a:gd name="T2" fmla="*/ 5 w 8"/>
              <a:gd name="T3" fmla="*/ 19 h 34"/>
              <a:gd name="T4" fmla="*/ 6 w 8"/>
              <a:gd name="T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4">
                <a:moveTo>
                  <a:pt x="0" y="0"/>
                </a:moveTo>
                <a:cubicBezTo>
                  <a:pt x="2" y="7"/>
                  <a:pt x="4" y="13"/>
                  <a:pt x="5" y="19"/>
                </a:cubicBezTo>
                <a:cubicBezTo>
                  <a:pt x="7" y="24"/>
                  <a:pt x="8" y="29"/>
                  <a:pt x="6" y="34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0" name="Grouper 129"/>
          <p:cNvGrpSpPr/>
          <p:nvPr/>
        </p:nvGrpSpPr>
        <p:grpSpPr>
          <a:xfrm rot="5400000">
            <a:off x="2221613" y="1497992"/>
            <a:ext cx="969062" cy="969062"/>
            <a:chOff x="437354" y="1524752"/>
            <a:chExt cx="661988" cy="661988"/>
          </a:xfrm>
        </p:grpSpPr>
        <p:sp>
          <p:nvSpPr>
            <p:cNvPr id="128" name="Oval 121"/>
            <p:cNvSpPr>
              <a:spLocks noChangeArrowheads="1"/>
            </p:cNvSpPr>
            <p:nvPr/>
          </p:nvSpPr>
          <p:spPr bwMode="auto">
            <a:xfrm>
              <a:off x="437354" y="1524752"/>
              <a:ext cx="661988" cy="661988"/>
            </a:xfrm>
            <a:prstGeom prst="ellipse">
              <a:avLst/>
            </a:prstGeom>
            <a:solidFill>
              <a:srgbClr val="0BBB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689767" y="1768488"/>
              <a:ext cx="182563" cy="192088"/>
            </a:xfrm>
            <a:custGeom>
              <a:avLst/>
              <a:gdLst>
                <a:gd name="T0" fmla="*/ 0 w 115"/>
                <a:gd name="T1" fmla="*/ 0 h 121"/>
                <a:gd name="T2" fmla="*/ 60 w 115"/>
                <a:gd name="T3" fmla="*/ 0 h 121"/>
                <a:gd name="T4" fmla="*/ 115 w 115"/>
                <a:gd name="T5" fmla="*/ 60 h 121"/>
                <a:gd name="T6" fmla="*/ 60 w 115"/>
                <a:gd name="T7" fmla="*/ 121 h 121"/>
                <a:gd name="T8" fmla="*/ 0 w 115"/>
                <a:gd name="T9" fmla="*/ 121 h 121"/>
                <a:gd name="T10" fmla="*/ 55 w 115"/>
                <a:gd name="T11" fmla="*/ 60 h 121"/>
                <a:gd name="T12" fmla="*/ 0 w 115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21">
                  <a:moveTo>
                    <a:pt x="0" y="0"/>
                  </a:moveTo>
                  <a:lnTo>
                    <a:pt x="60" y="0"/>
                  </a:lnTo>
                  <a:lnTo>
                    <a:pt x="115" y="60"/>
                  </a:lnTo>
                  <a:lnTo>
                    <a:pt x="60" y="121"/>
                  </a:lnTo>
                  <a:lnTo>
                    <a:pt x="0" y="121"/>
                  </a:lnTo>
                  <a:lnTo>
                    <a:pt x="55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80" name="Grouper 279"/>
          <p:cNvGrpSpPr/>
          <p:nvPr/>
        </p:nvGrpSpPr>
        <p:grpSpPr>
          <a:xfrm>
            <a:off x="7229291" y="3999089"/>
            <a:ext cx="4778446" cy="2493320"/>
            <a:chOff x="1997357" y="1429663"/>
            <a:chExt cx="3024188" cy="1577975"/>
          </a:xfrm>
        </p:grpSpPr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2546632" y="1429663"/>
              <a:ext cx="2474913" cy="1577975"/>
            </a:xfrm>
            <a:custGeom>
              <a:avLst/>
              <a:gdLst>
                <a:gd name="T0" fmla="*/ 0 w 1559"/>
                <a:gd name="T1" fmla="*/ 0 h 994"/>
                <a:gd name="T2" fmla="*/ 373 w 1559"/>
                <a:gd name="T3" fmla="*/ 494 h 994"/>
                <a:gd name="T4" fmla="*/ 0 w 1559"/>
                <a:gd name="T5" fmla="*/ 994 h 994"/>
                <a:gd name="T6" fmla="*/ 1559 w 1559"/>
                <a:gd name="T7" fmla="*/ 994 h 994"/>
                <a:gd name="T8" fmla="*/ 1559 w 1559"/>
                <a:gd name="T9" fmla="*/ 0 h 994"/>
                <a:gd name="T10" fmla="*/ 0 w 1559"/>
                <a:gd name="T11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994">
                  <a:moveTo>
                    <a:pt x="0" y="0"/>
                  </a:moveTo>
                  <a:lnTo>
                    <a:pt x="373" y="494"/>
                  </a:lnTo>
                  <a:lnTo>
                    <a:pt x="0" y="994"/>
                  </a:lnTo>
                  <a:lnTo>
                    <a:pt x="1559" y="994"/>
                  </a:lnTo>
                  <a:lnTo>
                    <a:pt x="15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1997357" y="1429663"/>
              <a:ext cx="1028700" cy="1570038"/>
            </a:xfrm>
            <a:custGeom>
              <a:avLst/>
              <a:gdLst>
                <a:gd name="T0" fmla="*/ 0 w 648"/>
                <a:gd name="T1" fmla="*/ 0 h 989"/>
                <a:gd name="T2" fmla="*/ 373 w 648"/>
                <a:gd name="T3" fmla="*/ 494 h 989"/>
                <a:gd name="T4" fmla="*/ 0 w 648"/>
                <a:gd name="T5" fmla="*/ 989 h 989"/>
                <a:gd name="T6" fmla="*/ 275 w 648"/>
                <a:gd name="T7" fmla="*/ 989 h 989"/>
                <a:gd name="T8" fmla="*/ 648 w 648"/>
                <a:gd name="T9" fmla="*/ 494 h 989"/>
                <a:gd name="T10" fmla="*/ 275 w 648"/>
                <a:gd name="T11" fmla="*/ 0 h 989"/>
                <a:gd name="T12" fmla="*/ 0 w 648"/>
                <a:gd name="T13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989">
                  <a:moveTo>
                    <a:pt x="0" y="0"/>
                  </a:moveTo>
                  <a:lnTo>
                    <a:pt x="373" y="494"/>
                  </a:lnTo>
                  <a:lnTo>
                    <a:pt x="0" y="989"/>
                  </a:lnTo>
                  <a:lnTo>
                    <a:pt x="275" y="989"/>
                  </a:lnTo>
                  <a:lnTo>
                    <a:pt x="648" y="494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8" name="Rectangle 277"/>
          <p:cNvSpPr/>
          <p:nvPr/>
        </p:nvSpPr>
        <p:spPr>
          <a:xfrm>
            <a:off x="0" y="0"/>
            <a:ext cx="12192000" cy="612372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279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latin typeface="Verdana"/>
                <a:cs typeface="Verdana"/>
              </a:rPr>
              <a:t>FLÉCHAGE </a:t>
            </a:r>
            <a:r>
              <a:rPr lang="fr-FR" sz="1600" dirty="0">
                <a:latin typeface="Verdana"/>
                <a:cs typeface="Verdana"/>
              </a:rPr>
              <a:t>|</a:t>
            </a:r>
            <a:r>
              <a:rPr lang="fr-FR" sz="1600" b="1" dirty="0">
                <a:latin typeface="Verdana"/>
                <a:cs typeface="Verdana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Verdana"/>
                <a:cs typeface="Verdana"/>
              </a:rPr>
              <a:t>Institutionnel </a:t>
            </a:r>
            <a:endParaRPr lang="fr-FR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281" name="Grouper 280"/>
          <p:cNvGrpSpPr/>
          <p:nvPr/>
        </p:nvGrpSpPr>
        <p:grpSpPr>
          <a:xfrm>
            <a:off x="7229291" y="1102120"/>
            <a:ext cx="4778446" cy="2493320"/>
            <a:chOff x="1997357" y="1429663"/>
            <a:chExt cx="3024188" cy="1577975"/>
          </a:xfrm>
        </p:grpSpPr>
        <p:sp>
          <p:nvSpPr>
            <p:cNvPr id="282" name="Freeform 117"/>
            <p:cNvSpPr>
              <a:spLocks/>
            </p:cNvSpPr>
            <p:nvPr/>
          </p:nvSpPr>
          <p:spPr bwMode="auto">
            <a:xfrm>
              <a:off x="2546632" y="1429663"/>
              <a:ext cx="2474913" cy="1577975"/>
            </a:xfrm>
            <a:custGeom>
              <a:avLst/>
              <a:gdLst>
                <a:gd name="T0" fmla="*/ 0 w 1559"/>
                <a:gd name="T1" fmla="*/ 0 h 994"/>
                <a:gd name="T2" fmla="*/ 373 w 1559"/>
                <a:gd name="T3" fmla="*/ 494 h 994"/>
                <a:gd name="T4" fmla="*/ 0 w 1559"/>
                <a:gd name="T5" fmla="*/ 994 h 994"/>
                <a:gd name="T6" fmla="*/ 1559 w 1559"/>
                <a:gd name="T7" fmla="*/ 994 h 994"/>
                <a:gd name="T8" fmla="*/ 1559 w 1559"/>
                <a:gd name="T9" fmla="*/ 0 h 994"/>
                <a:gd name="T10" fmla="*/ 0 w 1559"/>
                <a:gd name="T11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994">
                  <a:moveTo>
                    <a:pt x="0" y="0"/>
                  </a:moveTo>
                  <a:lnTo>
                    <a:pt x="373" y="494"/>
                  </a:lnTo>
                  <a:lnTo>
                    <a:pt x="0" y="994"/>
                  </a:lnTo>
                  <a:lnTo>
                    <a:pt x="1559" y="994"/>
                  </a:lnTo>
                  <a:lnTo>
                    <a:pt x="15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BB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3" name="Freeform 118"/>
            <p:cNvSpPr>
              <a:spLocks/>
            </p:cNvSpPr>
            <p:nvPr/>
          </p:nvSpPr>
          <p:spPr bwMode="auto">
            <a:xfrm>
              <a:off x="1997357" y="1429663"/>
              <a:ext cx="1028700" cy="1570038"/>
            </a:xfrm>
            <a:custGeom>
              <a:avLst/>
              <a:gdLst>
                <a:gd name="T0" fmla="*/ 0 w 648"/>
                <a:gd name="T1" fmla="*/ 0 h 989"/>
                <a:gd name="T2" fmla="*/ 373 w 648"/>
                <a:gd name="T3" fmla="*/ 494 h 989"/>
                <a:gd name="T4" fmla="*/ 0 w 648"/>
                <a:gd name="T5" fmla="*/ 989 h 989"/>
                <a:gd name="T6" fmla="*/ 275 w 648"/>
                <a:gd name="T7" fmla="*/ 989 h 989"/>
                <a:gd name="T8" fmla="*/ 648 w 648"/>
                <a:gd name="T9" fmla="*/ 494 h 989"/>
                <a:gd name="T10" fmla="*/ 275 w 648"/>
                <a:gd name="T11" fmla="*/ 0 h 989"/>
                <a:gd name="T12" fmla="*/ 0 w 648"/>
                <a:gd name="T13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989">
                  <a:moveTo>
                    <a:pt x="0" y="0"/>
                  </a:moveTo>
                  <a:lnTo>
                    <a:pt x="373" y="494"/>
                  </a:lnTo>
                  <a:lnTo>
                    <a:pt x="0" y="989"/>
                  </a:lnTo>
                  <a:lnTo>
                    <a:pt x="275" y="989"/>
                  </a:lnTo>
                  <a:lnTo>
                    <a:pt x="648" y="494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3" name="Grouper 292"/>
          <p:cNvGrpSpPr/>
          <p:nvPr/>
        </p:nvGrpSpPr>
        <p:grpSpPr>
          <a:xfrm rot="5400000">
            <a:off x="5433279" y="1497992"/>
            <a:ext cx="969062" cy="969062"/>
            <a:chOff x="437354" y="1524752"/>
            <a:chExt cx="661988" cy="661988"/>
          </a:xfrm>
        </p:grpSpPr>
        <p:sp>
          <p:nvSpPr>
            <p:cNvPr id="294" name="Oval 121"/>
            <p:cNvSpPr>
              <a:spLocks noChangeArrowheads="1"/>
            </p:cNvSpPr>
            <p:nvPr/>
          </p:nvSpPr>
          <p:spPr bwMode="auto">
            <a:xfrm>
              <a:off x="437354" y="1524752"/>
              <a:ext cx="661988" cy="6619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" name="Freeform 122"/>
            <p:cNvSpPr>
              <a:spLocks/>
            </p:cNvSpPr>
            <p:nvPr/>
          </p:nvSpPr>
          <p:spPr bwMode="auto">
            <a:xfrm>
              <a:off x="689767" y="1759812"/>
              <a:ext cx="182563" cy="192088"/>
            </a:xfrm>
            <a:custGeom>
              <a:avLst/>
              <a:gdLst>
                <a:gd name="T0" fmla="*/ 0 w 115"/>
                <a:gd name="T1" fmla="*/ 0 h 121"/>
                <a:gd name="T2" fmla="*/ 60 w 115"/>
                <a:gd name="T3" fmla="*/ 0 h 121"/>
                <a:gd name="T4" fmla="*/ 115 w 115"/>
                <a:gd name="T5" fmla="*/ 60 h 121"/>
                <a:gd name="T6" fmla="*/ 60 w 115"/>
                <a:gd name="T7" fmla="*/ 121 h 121"/>
                <a:gd name="T8" fmla="*/ 0 w 115"/>
                <a:gd name="T9" fmla="*/ 121 h 121"/>
                <a:gd name="T10" fmla="*/ 55 w 115"/>
                <a:gd name="T11" fmla="*/ 60 h 121"/>
                <a:gd name="T12" fmla="*/ 0 w 115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21">
                  <a:moveTo>
                    <a:pt x="0" y="0"/>
                  </a:moveTo>
                  <a:lnTo>
                    <a:pt x="60" y="0"/>
                  </a:lnTo>
                  <a:lnTo>
                    <a:pt x="115" y="60"/>
                  </a:lnTo>
                  <a:lnTo>
                    <a:pt x="60" y="121"/>
                  </a:lnTo>
                  <a:lnTo>
                    <a:pt x="0" y="121"/>
                  </a:lnTo>
                  <a:lnTo>
                    <a:pt x="55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8" name="Freeform 6"/>
          <p:cNvSpPr>
            <a:spLocks/>
          </p:cNvSpPr>
          <p:nvPr/>
        </p:nvSpPr>
        <p:spPr bwMode="auto">
          <a:xfrm>
            <a:off x="796562" y="3328307"/>
            <a:ext cx="1275496" cy="422713"/>
          </a:xfrm>
          <a:custGeom>
            <a:avLst/>
            <a:gdLst>
              <a:gd name="T0" fmla="*/ 1028 w 1240"/>
              <a:gd name="T1" fmla="*/ 159 h 411"/>
              <a:gd name="T2" fmla="*/ 904 w 1240"/>
              <a:gd name="T3" fmla="*/ 88 h 411"/>
              <a:gd name="T4" fmla="*/ 888 w 1240"/>
              <a:gd name="T5" fmla="*/ 28 h 411"/>
              <a:gd name="T6" fmla="*/ 947 w 1240"/>
              <a:gd name="T7" fmla="*/ 12 h 411"/>
              <a:gd name="T8" fmla="*/ 1219 w 1240"/>
              <a:gd name="T9" fmla="*/ 169 h 411"/>
              <a:gd name="T10" fmla="*/ 1240 w 1240"/>
              <a:gd name="T11" fmla="*/ 207 h 411"/>
              <a:gd name="T12" fmla="*/ 1218 w 1240"/>
              <a:gd name="T13" fmla="*/ 245 h 411"/>
              <a:gd name="T14" fmla="*/ 947 w 1240"/>
              <a:gd name="T15" fmla="*/ 401 h 411"/>
              <a:gd name="T16" fmla="*/ 894 w 1240"/>
              <a:gd name="T17" fmla="*/ 394 h 411"/>
              <a:gd name="T18" fmla="*/ 887 w 1240"/>
              <a:gd name="T19" fmla="*/ 385 h 411"/>
              <a:gd name="T20" fmla="*/ 903 w 1240"/>
              <a:gd name="T21" fmla="*/ 326 h 411"/>
              <a:gd name="T22" fmla="*/ 1037 w 1240"/>
              <a:gd name="T23" fmla="*/ 246 h 411"/>
              <a:gd name="T24" fmla="*/ 44 w 1240"/>
              <a:gd name="T25" fmla="*/ 247 h 411"/>
              <a:gd name="T26" fmla="*/ 0 w 1240"/>
              <a:gd name="T27" fmla="*/ 203 h 411"/>
              <a:gd name="T28" fmla="*/ 44 w 1240"/>
              <a:gd name="T29" fmla="*/ 160 h 411"/>
              <a:gd name="T30" fmla="*/ 1028 w 1240"/>
              <a:gd name="T31" fmla="*/ 159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40" h="411">
                <a:moveTo>
                  <a:pt x="1028" y="159"/>
                </a:moveTo>
                <a:cubicBezTo>
                  <a:pt x="904" y="88"/>
                  <a:pt x="904" y="88"/>
                  <a:pt x="904" y="88"/>
                </a:cubicBezTo>
                <a:cubicBezTo>
                  <a:pt x="883" y="75"/>
                  <a:pt x="876" y="49"/>
                  <a:pt x="888" y="28"/>
                </a:cubicBezTo>
                <a:cubicBezTo>
                  <a:pt x="900" y="7"/>
                  <a:pt x="927" y="0"/>
                  <a:pt x="947" y="12"/>
                </a:cubicBezTo>
                <a:cubicBezTo>
                  <a:pt x="1219" y="169"/>
                  <a:pt x="1219" y="169"/>
                  <a:pt x="1219" y="169"/>
                </a:cubicBezTo>
                <a:cubicBezTo>
                  <a:pt x="1232" y="177"/>
                  <a:pt x="1240" y="192"/>
                  <a:pt x="1240" y="207"/>
                </a:cubicBezTo>
                <a:cubicBezTo>
                  <a:pt x="1240" y="223"/>
                  <a:pt x="1232" y="237"/>
                  <a:pt x="1218" y="245"/>
                </a:cubicBezTo>
                <a:cubicBezTo>
                  <a:pt x="947" y="401"/>
                  <a:pt x="947" y="401"/>
                  <a:pt x="947" y="401"/>
                </a:cubicBezTo>
                <a:cubicBezTo>
                  <a:pt x="929" y="411"/>
                  <a:pt x="908" y="408"/>
                  <a:pt x="894" y="394"/>
                </a:cubicBezTo>
                <a:cubicBezTo>
                  <a:pt x="892" y="391"/>
                  <a:pt x="889" y="388"/>
                  <a:pt x="887" y="385"/>
                </a:cubicBezTo>
                <a:cubicBezTo>
                  <a:pt x="875" y="364"/>
                  <a:pt x="883" y="337"/>
                  <a:pt x="903" y="326"/>
                </a:cubicBezTo>
                <a:cubicBezTo>
                  <a:pt x="1037" y="246"/>
                  <a:pt x="1037" y="246"/>
                  <a:pt x="1037" y="246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" y="247"/>
                  <a:pt x="0" y="215"/>
                  <a:pt x="0" y="203"/>
                </a:cubicBezTo>
                <a:cubicBezTo>
                  <a:pt x="0" y="179"/>
                  <a:pt x="12" y="162"/>
                  <a:pt x="44" y="160"/>
                </a:cubicBezTo>
                <a:lnTo>
                  <a:pt x="1028" y="159"/>
                </a:lnTo>
                <a:close/>
              </a:path>
            </a:pathLst>
          </a:custGeom>
          <a:solidFill>
            <a:srgbClr val="14BA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 flipH="1">
            <a:off x="2245640" y="3328307"/>
            <a:ext cx="1275496" cy="422713"/>
          </a:xfrm>
          <a:custGeom>
            <a:avLst/>
            <a:gdLst>
              <a:gd name="T0" fmla="*/ 1028 w 1240"/>
              <a:gd name="T1" fmla="*/ 159 h 411"/>
              <a:gd name="T2" fmla="*/ 904 w 1240"/>
              <a:gd name="T3" fmla="*/ 88 h 411"/>
              <a:gd name="T4" fmla="*/ 888 w 1240"/>
              <a:gd name="T5" fmla="*/ 28 h 411"/>
              <a:gd name="T6" fmla="*/ 947 w 1240"/>
              <a:gd name="T7" fmla="*/ 12 h 411"/>
              <a:gd name="T8" fmla="*/ 1219 w 1240"/>
              <a:gd name="T9" fmla="*/ 169 h 411"/>
              <a:gd name="T10" fmla="*/ 1240 w 1240"/>
              <a:gd name="T11" fmla="*/ 207 h 411"/>
              <a:gd name="T12" fmla="*/ 1218 w 1240"/>
              <a:gd name="T13" fmla="*/ 245 h 411"/>
              <a:gd name="T14" fmla="*/ 947 w 1240"/>
              <a:gd name="T15" fmla="*/ 401 h 411"/>
              <a:gd name="T16" fmla="*/ 894 w 1240"/>
              <a:gd name="T17" fmla="*/ 394 h 411"/>
              <a:gd name="T18" fmla="*/ 887 w 1240"/>
              <a:gd name="T19" fmla="*/ 385 h 411"/>
              <a:gd name="T20" fmla="*/ 903 w 1240"/>
              <a:gd name="T21" fmla="*/ 326 h 411"/>
              <a:gd name="T22" fmla="*/ 1037 w 1240"/>
              <a:gd name="T23" fmla="*/ 246 h 411"/>
              <a:gd name="T24" fmla="*/ 44 w 1240"/>
              <a:gd name="T25" fmla="*/ 247 h 411"/>
              <a:gd name="T26" fmla="*/ 0 w 1240"/>
              <a:gd name="T27" fmla="*/ 203 h 411"/>
              <a:gd name="T28" fmla="*/ 44 w 1240"/>
              <a:gd name="T29" fmla="*/ 160 h 411"/>
              <a:gd name="T30" fmla="*/ 1028 w 1240"/>
              <a:gd name="T31" fmla="*/ 159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40" h="411">
                <a:moveTo>
                  <a:pt x="1028" y="159"/>
                </a:moveTo>
                <a:cubicBezTo>
                  <a:pt x="904" y="88"/>
                  <a:pt x="904" y="88"/>
                  <a:pt x="904" y="88"/>
                </a:cubicBezTo>
                <a:cubicBezTo>
                  <a:pt x="883" y="75"/>
                  <a:pt x="876" y="49"/>
                  <a:pt x="888" y="28"/>
                </a:cubicBezTo>
                <a:cubicBezTo>
                  <a:pt x="900" y="7"/>
                  <a:pt x="927" y="0"/>
                  <a:pt x="947" y="12"/>
                </a:cubicBezTo>
                <a:cubicBezTo>
                  <a:pt x="1219" y="169"/>
                  <a:pt x="1219" y="169"/>
                  <a:pt x="1219" y="169"/>
                </a:cubicBezTo>
                <a:cubicBezTo>
                  <a:pt x="1232" y="177"/>
                  <a:pt x="1240" y="192"/>
                  <a:pt x="1240" y="207"/>
                </a:cubicBezTo>
                <a:cubicBezTo>
                  <a:pt x="1240" y="223"/>
                  <a:pt x="1232" y="237"/>
                  <a:pt x="1218" y="245"/>
                </a:cubicBezTo>
                <a:cubicBezTo>
                  <a:pt x="947" y="401"/>
                  <a:pt x="947" y="401"/>
                  <a:pt x="947" y="401"/>
                </a:cubicBezTo>
                <a:cubicBezTo>
                  <a:pt x="929" y="411"/>
                  <a:pt x="908" y="408"/>
                  <a:pt x="894" y="394"/>
                </a:cubicBezTo>
                <a:cubicBezTo>
                  <a:pt x="892" y="391"/>
                  <a:pt x="889" y="388"/>
                  <a:pt x="887" y="385"/>
                </a:cubicBezTo>
                <a:cubicBezTo>
                  <a:pt x="875" y="364"/>
                  <a:pt x="883" y="337"/>
                  <a:pt x="903" y="326"/>
                </a:cubicBezTo>
                <a:cubicBezTo>
                  <a:pt x="1037" y="246"/>
                  <a:pt x="1037" y="246"/>
                  <a:pt x="1037" y="246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" y="247"/>
                  <a:pt x="0" y="215"/>
                  <a:pt x="0" y="203"/>
                </a:cubicBezTo>
                <a:cubicBezTo>
                  <a:pt x="0" y="179"/>
                  <a:pt x="12" y="162"/>
                  <a:pt x="44" y="160"/>
                </a:cubicBezTo>
                <a:lnTo>
                  <a:pt x="1028" y="159"/>
                </a:lnTo>
                <a:close/>
              </a:path>
            </a:pathLst>
          </a:custGeom>
          <a:solidFill>
            <a:srgbClr val="14BA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3930805" y="3328307"/>
            <a:ext cx="1275496" cy="422713"/>
          </a:xfrm>
          <a:custGeom>
            <a:avLst/>
            <a:gdLst>
              <a:gd name="T0" fmla="*/ 1028 w 1240"/>
              <a:gd name="T1" fmla="*/ 159 h 411"/>
              <a:gd name="T2" fmla="*/ 904 w 1240"/>
              <a:gd name="T3" fmla="*/ 88 h 411"/>
              <a:gd name="T4" fmla="*/ 888 w 1240"/>
              <a:gd name="T5" fmla="*/ 28 h 411"/>
              <a:gd name="T6" fmla="*/ 947 w 1240"/>
              <a:gd name="T7" fmla="*/ 12 h 411"/>
              <a:gd name="T8" fmla="*/ 1219 w 1240"/>
              <a:gd name="T9" fmla="*/ 169 h 411"/>
              <a:gd name="T10" fmla="*/ 1240 w 1240"/>
              <a:gd name="T11" fmla="*/ 207 h 411"/>
              <a:gd name="T12" fmla="*/ 1218 w 1240"/>
              <a:gd name="T13" fmla="*/ 245 h 411"/>
              <a:gd name="T14" fmla="*/ 947 w 1240"/>
              <a:gd name="T15" fmla="*/ 401 h 411"/>
              <a:gd name="T16" fmla="*/ 894 w 1240"/>
              <a:gd name="T17" fmla="*/ 394 h 411"/>
              <a:gd name="T18" fmla="*/ 887 w 1240"/>
              <a:gd name="T19" fmla="*/ 385 h 411"/>
              <a:gd name="T20" fmla="*/ 903 w 1240"/>
              <a:gd name="T21" fmla="*/ 326 h 411"/>
              <a:gd name="T22" fmla="*/ 1037 w 1240"/>
              <a:gd name="T23" fmla="*/ 246 h 411"/>
              <a:gd name="T24" fmla="*/ 44 w 1240"/>
              <a:gd name="T25" fmla="*/ 247 h 411"/>
              <a:gd name="T26" fmla="*/ 0 w 1240"/>
              <a:gd name="T27" fmla="*/ 203 h 411"/>
              <a:gd name="T28" fmla="*/ 44 w 1240"/>
              <a:gd name="T29" fmla="*/ 160 h 411"/>
              <a:gd name="T30" fmla="*/ 1028 w 1240"/>
              <a:gd name="T31" fmla="*/ 159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40" h="411">
                <a:moveTo>
                  <a:pt x="1028" y="159"/>
                </a:moveTo>
                <a:cubicBezTo>
                  <a:pt x="904" y="88"/>
                  <a:pt x="904" y="88"/>
                  <a:pt x="904" y="88"/>
                </a:cubicBezTo>
                <a:cubicBezTo>
                  <a:pt x="883" y="75"/>
                  <a:pt x="876" y="49"/>
                  <a:pt x="888" y="28"/>
                </a:cubicBezTo>
                <a:cubicBezTo>
                  <a:pt x="900" y="7"/>
                  <a:pt x="927" y="0"/>
                  <a:pt x="947" y="12"/>
                </a:cubicBezTo>
                <a:cubicBezTo>
                  <a:pt x="1219" y="169"/>
                  <a:pt x="1219" y="169"/>
                  <a:pt x="1219" y="169"/>
                </a:cubicBezTo>
                <a:cubicBezTo>
                  <a:pt x="1232" y="177"/>
                  <a:pt x="1240" y="192"/>
                  <a:pt x="1240" y="207"/>
                </a:cubicBezTo>
                <a:cubicBezTo>
                  <a:pt x="1240" y="223"/>
                  <a:pt x="1232" y="237"/>
                  <a:pt x="1218" y="245"/>
                </a:cubicBezTo>
                <a:cubicBezTo>
                  <a:pt x="947" y="401"/>
                  <a:pt x="947" y="401"/>
                  <a:pt x="947" y="401"/>
                </a:cubicBezTo>
                <a:cubicBezTo>
                  <a:pt x="929" y="411"/>
                  <a:pt x="908" y="408"/>
                  <a:pt x="894" y="394"/>
                </a:cubicBezTo>
                <a:cubicBezTo>
                  <a:pt x="892" y="391"/>
                  <a:pt x="889" y="388"/>
                  <a:pt x="887" y="385"/>
                </a:cubicBezTo>
                <a:cubicBezTo>
                  <a:pt x="875" y="364"/>
                  <a:pt x="883" y="337"/>
                  <a:pt x="903" y="326"/>
                </a:cubicBezTo>
                <a:cubicBezTo>
                  <a:pt x="1037" y="246"/>
                  <a:pt x="1037" y="246"/>
                  <a:pt x="1037" y="246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" y="247"/>
                  <a:pt x="0" y="215"/>
                  <a:pt x="0" y="203"/>
                </a:cubicBezTo>
                <a:cubicBezTo>
                  <a:pt x="0" y="179"/>
                  <a:pt x="12" y="162"/>
                  <a:pt x="44" y="160"/>
                </a:cubicBezTo>
                <a:lnTo>
                  <a:pt x="1028" y="1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 flipH="1">
            <a:off x="5379883" y="3328307"/>
            <a:ext cx="1275496" cy="422713"/>
          </a:xfrm>
          <a:custGeom>
            <a:avLst/>
            <a:gdLst>
              <a:gd name="T0" fmla="*/ 1028 w 1240"/>
              <a:gd name="T1" fmla="*/ 159 h 411"/>
              <a:gd name="T2" fmla="*/ 904 w 1240"/>
              <a:gd name="T3" fmla="*/ 88 h 411"/>
              <a:gd name="T4" fmla="*/ 888 w 1240"/>
              <a:gd name="T5" fmla="*/ 28 h 411"/>
              <a:gd name="T6" fmla="*/ 947 w 1240"/>
              <a:gd name="T7" fmla="*/ 12 h 411"/>
              <a:gd name="T8" fmla="*/ 1219 w 1240"/>
              <a:gd name="T9" fmla="*/ 169 h 411"/>
              <a:gd name="T10" fmla="*/ 1240 w 1240"/>
              <a:gd name="T11" fmla="*/ 207 h 411"/>
              <a:gd name="T12" fmla="*/ 1218 w 1240"/>
              <a:gd name="T13" fmla="*/ 245 h 411"/>
              <a:gd name="T14" fmla="*/ 947 w 1240"/>
              <a:gd name="T15" fmla="*/ 401 h 411"/>
              <a:gd name="T16" fmla="*/ 894 w 1240"/>
              <a:gd name="T17" fmla="*/ 394 h 411"/>
              <a:gd name="T18" fmla="*/ 887 w 1240"/>
              <a:gd name="T19" fmla="*/ 385 h 411"/>
              <a:gd name="T20" fmla="*/ 903 w 1240"/>
              <a:gd name="T21" fmla="*/ 326 h 411"/>
              <a:gd name="T22" fmla="*/ 1037 w 1240"/>
              <a:gd name="T23" fmla="*/ 246 h 411"/>
              <a:gd name="T24" fmla="*/ 44 w 1240"/>
              <a:gd name="T25" fmla="*/ 247 h 411"/>
              <a:gd name="T26" fmla="*/ 0 w 1240"/>
              <a:gd name="T27" fmla="*/ 203 h 411"/>
              <a:gd name="T28" fmla="*/ 44 w 1240"/>
              <a:gd name="T29" fmla="*/ 160 h 411"/>
              <a:gd name="T30" fmla="*/ 1028 w 1240"/>
              <a:gd name="T31" fmla="*/ 159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40" h="411">
                <a:moveTo>
                  <a:pt x="1028" y="159"/>
                </a:moveTo>
                <a:cubicBezTo>
                  <a:pt x="904" y="88"/>
                  <a:pt x="904" y="88"/>
                  <a:pt x="904" y="88"/>
                </a:cubicBezTo>
                <a:cubicBezTo>
                  <a:pt x="883" y="75"/>
                  <a:pt x="876" y="49"/>
                  <a:pt x="888" y="28"/>
                </a:cubicBezTo>
                <a:cubicBezTo>
                  <a:pt x="900" y="7"/>
                  <a:pt x="927" y="0"/>
                  <a:pt x="947" y="12"/>
                </a:cubicBezTo>
                <a:cubicBezTo>
                  <a:pt x="1219" y="169"/>
                  <a:pt x="1219" y="169"/>
                  <a:pt x="1219" y="169"/>
                </a:cubicBezTo>
                <a:cubicBezTo>
                  <a:pt x="1232" y="177"/>
                  <a:pt x="1240" y="192"/>
                  <a:pt x="1240" y="207"/>
                </a:cubicBezTo>
                <a:cubicBezTo>
                  <a:pt x="1240" y="223"/>
                  <a:pt x="1232" y="237"/>
                  <a:pt x="1218" y="245"/>
                </a:cubicBezTo>
                <a:cubicBezTo>
                  <a:pt x="947" y="401"/>
                  <a:pt x="947" y="401"/>
                  <a:pt x="947" y="401"/>
                </a:cubicBezTo>
                <a:cubicBezTo>
                  <a:pt x="929" y="411"/>
                  <a:pt x="908" y="408"/>
                  <a:pt x="894" y="394"/>
                </a:cubicBezTo>
                <a:cubicBezTo>
                  <a:pt x="892" y="391"/>
                  <a:pt x="889" y="388"/>
                  <a:pt x="887" y="385"/>
                </a:cubicBezTo>
                <a:cubicBezTo>
                  <a:pt x="875" y="364"/>
                  <a:pt x="883" y="337"/>
                  <a:pt x="903" y="326"/>
                </a:cubicBezTo>
                <a:cubicBezTo>
                  <a:pt x="1037" y="246"/>
                  <a:pt x="1037" y="246"/>
                  <a:pt x="1037" y="246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" y="247"/>
                  <a:pt x="0" y="215"/>
                  <a:pt x="0" y="203"/>
                </a:cubicBezTo>
                <a:cubicBezTo>
                  <a:pt x="0" y="179"/>
                  <a:pt x="12" y="162"/>
                  <a:pt x="44" y="160"/>
                </a:cubicBezTo>
                <a:lnTo>
                  <a:pt x="1028" y="1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800240" y="5806574"/>
            <a:ext cx="2140113" cy="688303"/>
          </a:xfrm>
          <a:custGeom>
            <a:avLst/>
            <a:gdLst>
              <a:gd name="T0" fmla="*/ 1320 w 1334"/>
              <a:gd name="T1" fmla="*/ 282 h 429"/>
              <a:gd name="T2" fmla="*/ 1156 w 1334"/>
              <a:gd name="T3" fmla="*/ 187 h 429"/>
              <a:gd name="T4" fmla="*/ 1120 w 1334"/>
              <a:gd name="T5" fmla="*/ 196 h 429"/>
              <a:gd name="T6" fmla="*/ 1129 w 1334"/>
              <a:gd name="T7" fmla="*/ 233 h 429"/>
              <a:gd name="T8" fmla="*/ 1206 w 1334"/>
              <a:gd name="T9" fmla="*/ 277 h 429"/>
              <a:gd name="T10" fmla="*/ 636 w 1334"/>
              <a:gd name="T11" fmla="*/ 276 h 429"/>
              <a:gd name="T12" fmla="*/ 637 w 1334"/>
              <a:gd name="T13" fmla="*/ 27 h 429"/>
              <a:gd name="T14" fmla="*/ 629 w 1334"/>
              <a:gd name="T15" fmla="*/ 8 h 429"/>
              <a:gd name="T16" fmla="*/ 610 w 1334"/>
              <a:gd name="T17" fmla="*/ 1 h 429"/>
              <a:gd name="T18" fmla="*/ 27 w 1334"/>
              <a:gd name="T19" fmla="*/ 0 h 429"/>
              <a:gd name="T20" fmla="*/ 0 w 1334"/>
              <a:gd name="T21" fmla="*/ 26 h 429"/>
              <a:gd name="T22" fmla="*/ 27 w 1334"/>
              <a:gd name="T23" fmla="*/ 53 h 429"/>
              <a:gd name="T24" fmla="*/ 584 w 1334"/>
              <a:gd name="T25" fmla="*/ 54 h 429"/>
              <a:gd name="T26" fmla="*/ 583 w 1334"/>
              <a:gd name="T27" fmla="*/ 303 h 429"/>
              <a:gd name="T28" fmla="*/ 610 w 1334"/>
              <a:gd name="T29" fmla="*/ 329 h 429"/>
              <a:gd name="T30" fmla="*/ 1210 w 1334"/>
              <a:gd name="T31" fmla="*/ 330 h 429"/>
              <a:gd name="T32" fmla="*/ 1129 w 1334"/>
              <a:gd name="T33" fmla="*/ 377 h 429"/>
              <a:gd name="T34" fmla="*/ 1119 w 1334"/>
              <a:gd name="T35" fmla="*/ 413 h 429"/>
              <a:gd name="T36" fmla="*/ 1123 w 1334"/>
              <a:gd name="T37" fmla="*/ 419 h 429"/>
              <a:gd name="T38" fmla="*/ 1155 w 1334"/>
              <a:gd name="T39" fmla="*/ 423 h 429"/>
              <a:gd name="T40" fmla="*/ 1320 w 1334"/>
              <a:gd name="T41" fmla="*/ 328 h 429"/>
              <a:gd name="T42" fmla="*/ 1334 w 1334"/>
              <a:gd name="T43" fmla="*/ 305 h 429"/>
              <a:gd name="T44" fmla="*/ 1320 w 1334"/>
              <a:gd name="T45" fmla="*/ 282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4" h="429">
                <a:moveTo>
                  <a:pt x="1320" y="282"/>
                </a:moveTo>
                <a:cubicBezTo>
                  <a:pt x="1156" y="187"/>
                  <a:pt x="1156" y="187"/>
                  <a:pt x="1156" y="187"/>
                </a:cubicBezTo>
                <a:cubicBezTo>
                  <a:pt x="1143" y="179"/>
                  <a:pt x="1127" y="184"/>
                  <a:pt x="1120" y="196"/>
                </a:cubicBezTo>
                <a:cubicBezTo>
                  <a:pt x="1112" y="209"/>
                  <a:pt x="1116" y="225"/>
                  <a:pt x="1129" y="233"/>
                </a:cubicBezTo>
                <a:cubicBezTo>
                  <a:pt x="1206" y="277"/>
                  <a:pt x="1206" y="277"/>
                  <a:pt x="1206" y="277"/>
                </a:cubicBezTo>
                <a:cubicBezTo>
                  <a:pt x="636" y="276"/>
                  <a:pt x="636" y="276"/>
                  <a:pt x="636" y="276"/>
                </a:cubicBezTo>
                <a:cubicBezTo>
                  <a:pt x="637" y="27"/>
                  <a:pt x="637" y="27"/>
                  <a:pt x="637" y="27"/>
                </a:cubicBezTo>
                <a:cubicBezTo>
                  <a:pt x="637" y="20"/>
                  <a:pt x="634" y="13"/>
                  <a:pt x="629" y="8"/>
                </a:cubicBezTo>
                <a:cubicBezTo>
                  <a:pt x="624" y="3"/>
                  <a:pt x="617" y="1"/>
                  <a:pt x="610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7" y="1"/>
                  <a:pt x="0" y="12"/>
                  <a:pt x="0" y="26"/>
                </a:cubicBezTo>
                <a:cubicBezTo>
                  <a:pt x="0" y="33"/>
                  <a:pt x="3" y="53"/>
                  <a:pt x="27" y="53"/>
                </a:cubicBezTo>
                <a:cubicBezTo>
                  <a:pt x="584" y="54"/>
                  <a:pt x="584" y="54"/>
                  <a:pt x="584" y="54"/>
                </a:cubicBezTo>
                <a:cubicBezTo>
                  <a:pt x="583" y="303"/>
                  <a:pt x="583" y="303"/>
                  <a:pt x="583" y="303"/>
                </a:cubicBezTo>
                <a:cubicBezTo>
                  <a:pt x="583" y="317"/>
                  <a:pt x="596" y="329"/>
                  <a:pt x="610" y="329"/>
                </a:cubicBezTo>
                <a:cubicBezTo>
                  <a:pt x="1210" y="330"/>
                  <a:pt x="1210" y="330"/>
                  <a:pt x="1210" y="330"/>
                </a:cubicBezTo>
                <a:cubicBezTo>
                  <a:pt x="1129" y="377"/>
                  <a:pt x="1129" y="377"/>
                  <a:pt x="1129" y="377"/>
                </a:cubicBezTo>
                <a:cubicBezTo>
                  <a:pt x="1116" y="384"/>
                  <a:pt x="1112" y="401"/>
                  <a:pt x="1119" y="413"/>
                </a:cubicBezTo>
                <a:cubicBezTo>
                  <a:pt x="1120" y="415"/>
                  <a:pt x="1122" y="417"/>
                  <a:pt x="1123" y="419"/>
                </a:cubicBezTo>
                <a:cubicBezTo>
                  <a:pt x="1132" y="427"/>
                  <a:pt x="1145" y="429"/>
                  <a:pt x="1155" y="423"/>
                </a:cubicBezTo>
                <a:cubicBezTo>
                  <a:pt x="1320" y="328"/>
                  <a:pt x="1320" y="328"/>
                  <a:pt x="1320" y="328"/>
                </a:cubicBezTo>
                <a:cubicBezTo>
                  <a:pt x="1329" y="323"/>
                  <a:pt x="1334" y="315"/>
                  <a:pt x="1334" y="305"/>
                </a:cubicBezTo>
                <a:cubicBezTo>
                  <a:pt x="1334" y="296"/>
                  <a:pt x="1329" y="287"/>
                  <a:pt x="1320" y="282"/>
                </a:cubicBezTo>
                <a:close/>
              </a:path>
            </a:pathLst>
          </a:custGeom>
          <a:solidFill>
            <a:srgbClr val="14BA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 rot="16200000">
            <a:off x="1739858" y="5061827"/>
            <a:ext cx="1479304" cy="475773"/>
          </a:xfrm>
          <a:custGeom>
            <a:avLst/>
            <a:gdLst>
              <a:gd name="T0" fmla="*/ 1320 w 1334"/>
              <a:gd name="T1" fmla="*/ 282 h 429"/>
              <a:gd name="T2" fmla="*/ 1156 w 1334"/>
              <a:gd name="T3" fmla="*/ 187 h 429"/>
              <a:gd name="T4" fmla="*/ 1120 w 1334"/>
              <a:gd name="T5" fmla="*/ 196 h 429"/>
              <a:gd name="T6" fmla="*/ 1129 w 1334"/>
              <a:gd name="T7" fmla="*/ 233 h 429"/>
              <a:gd name="T8" fmla="*/ 1206 w 1334"/>
              <a:gd name="T9" fmla="*/ 277 h 429"/>
              <a:gd name="T10" fmla="*/ 636 w 1334"/>
              <a:gd name="T11" fmla="*/ 276 h 429"/>
              <a:gd name="T12" fmla="*/ 637 w 1334"/>
              <a:gd name="T13" fmla="*/ 27 h 429"/>
              <a:gd name="T14" fmla="*/ 629 w 1334"/>
              <a:gd name="T15" fmla="*/ 8 h 429"/>
              <a:gd name="T16" fmla="*/ 610 w 1334"/>
              <a:gd name="T17" fmla="*/ 1 h 429"/>
              <a:gd name="T18" fmla="*/ 27 w 1334"/>
              <a:gd name="T19" fmla="*/ 0 h 429"/>
              <a:gd name="T20" fmla="*/ 0 w 1334"/>
              <a:gd name="T21" fmla="*/ 26 h 429"/>
              <a:gd name="T22" fmla="*/ 27 w 1334"/>
              <a:gd name="T23" fmla="*/ 53 h 429"/>
              <a:gd name="T24" fmla="*/ 584 w 1334"/>
              <a:gd name="T25" fmla="*/ 54 h 429"/>
              <a:gd name="T26" fmla="*/ 583 w 1334"/>
              <a:gd name="T27" fmla="*/ 303 h 429"/>
              <a:gd name="T28" fmla="*/ 610 w 1334"/>
              <a:gd name="T29" fmla="*/ 329 h 429"/>
              <a:gd name="T30" fmla="*/ 1210 w 1334"/>
              <a:gd name="T31" fmla="*/ 330 h 429"/>
              <a:gd name="T32" fmla="*/ 1129 w 1334"/>
              <a:gd name="T33" fmla="*/ 377 h 429"/>
              <a:gd name="T34" fmla="*/ 1119 w 1334"/>
              <a:gd name="T35" fmla="*/ 413 h 429"/>
              <a:gd name="T36" fmla="*/ 1123 w 1334"/>
              <a:gd name="T37" fmla="*/ 419 h 429"/>
              <a:gd name="T38" fmla="*/ 1155 w 1334"/>
              <a:gd name="T39" fmla="*/ 423 h 429"/>
              <a:gd name="T40" fmla="*/ 1320 w 1334"/>
              <a:gd name="T41" fmla="*/ 328 h 429"/>
              <a:gd name="T42" fmla="*/ 1334 w 1334"/>
              <a:gd name="T43" fmla="*/ 305 h 429"/>
              <a:gd name="T44" fmla="*/ 1320 w 1334"/>
              <a:gd name="T45" fmla="*/ 282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4" h="429">
                <a:moveTo>
                  <a:pt x="1320" y="282"/>
                </a:moveTo>
                <a:cubicBezTo>
                  <a:pt x="1156" y="187"/>
                  <a:pt x="1156" y="187"/>
                  <a:pt x="1156" y="187"/>
                </a:cubicBezTo>
                <a:cubicBezTo>
                  <a:pt x="1143" y="179"/>
                  <a:pt x="1127" y="184"/>
                  <a:pt x="1120" y="196"/>
                </a:cubicBezTo>
                <a:cubicBezTo>
                  <a:pt x="1112" y="209"/>
                  <a:pt x="1116" y="225"/>
                  <a:pt x="1129" y="233"/>
                </a:cubicBezTo>
                <a:cubicBezTo>
                  <a:pt x="1206" y="277"/>
                  <a:pt x="1206" y="277"/>
                  <a:pt x="1206" y="277"/>
                </a:cubicBezTo>
                <a:cubicBezTo>
                  <a:pt x="636" y="276"/>
                  <a:pt x="636" y="276"/>
                  <a:pt x="636" y="276"/>
                </a:cubicBezTo>
                <a:cubicBezTo>
                  <a:pt x="637" y="27"/>
                  <a:pt x="637" y="27"/>
                  <a:pt x="637" y="27"/>
                </a:cubicBezTo>
                <a:cubicBezTo>
                  <a:pt x="637" y="20"/>
                  <a:pt x="634" y="13"/>
                  <a:pt x="629" y="8"/>
                </a:cubicBezTo>
                <a:cubicBezTo>
                  <a:pt x="624" y="3"/>
                  <a:pt x="617" y="1"/>
                  <a:pt x="610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7" y="1"/>
                  <a:pt x="0" y="12"/>
                  <a:pt x="0" y="26"/>
                </a:cubicBezTo>
                <a:cubicBezTo>
                  <a:pt x="0" y="33"/>
                  <a:pt x="3" y="53"/>
                  <a:pt x="27" y="53"/>
                </a:cubicBezTo>
                <a:cubicBezTo>
                  <a:pt x="584" y="54"/>
                  <a:pt x="584" y="54"/>
                  <a:pt x="584" y="54"/>
                </a:cubicBezTo>
                <a:cubicBezTo>
                  <a:pt x="583" y="303"/>
                  <a:pt x="583" y="303"/>
                  <a:pt x="583" y="303"/>
                </a:cubicBezTo>
                <a:cubicBezTo>
                  <a:pt x="583" y="317"/>
                  <a:pt x="596" y="329"/>
                  <a:pt x="610" y="329"/>
                </a:cubicBezTo>
                <a:cubicBezTo>
                  <a:pt x="1210" y="330"/>
                  <a:pt x="1210" y="330"/>
                  <a:pt x="1210" y="330"/>
                </a:cubicBezTo>
                <a:cubicBezTo>
                  <a:pt x="1129" y="377"/>
                  <a:pt x="1129" y="377"/>
                  <a:pt x="1129" y="377"/>
                </a:cubicBezTo>
                <a:cubicBezTo>
                  <a:pt x="1116" y="384"/>
                  <a:pt x="1112" y="401"/>
                  <a:pt x="1119" y="413"/>
                </a:cubicBezTo>
                <a:cubicBezTo>
                  <a:pt x="1120" y="415"/>
                  <a:pt x="1122" y="417"/>
                  <a:pt x="1123" y="419"/>
                </a:cubicBezTo>
                <a:cubicBezTo>
                  <a:pt x="1132" y="427"/>
                  <a:pt x="1145" y="429"/>
                  <a:pt x="1155" y="423"/>
                </a:cubicBezTo>
                <a:cubicBezTo>
                  <a:pt x="1320" y="328"/>
                  <a:pt x="1320" y="328"/>
                  <a:pt x="1320" y="328"/>
                </a:cubicBezTo>
                <a:cubicBezTo>
                  <a:pt x="1329" y="323"/>
                  <a:pt x="1334" y="315"/>
                  <a:pt x="1334" y="305"/>
                </a:cubicBezTo>
                <a:cubicBezTo>
                  <a:pt x="1334" y="296"/>
                  <a:pt x="1329" y="287"/>
                  <a:pt x="1320" y="282"/>
                </a:cubicBezTo>
                <a:close/>
              </a:path>
            </a:pathLst>
          </a:custGeom>
          <a:solidFill>
            <a:srgbClr val="14BA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5"/>
          <p:cNvSpPr>
            <a:spLocks/>
          </p:cNvSpPr>
          <p:nvPr/>
        </p:nvSpPr>
        <p:spPr bwMode="auto">
          <a:xfrm rot="18180894">
            <a:off x="2301637" y="5253075"/>
            <a:ext cx="1479306" cy="475774"/>
          </a:xfrm>
          <a:custGeom>
            <a:avLst/>
            <a:gdLst>
              <a:gd name="T0" fmla="*/ 1320 w 1334"/>
              <a:gd name="T1" fmla="*/ 282 h 429"/>
              <a:gd name="T2" fmla="*/ 1156 w 1334"/>
              <a:gd name="T3" fmla="*/ 187 h 429"/>
              <a:gd name="T4" fmla="*/ 1120 w 1334"/>
              <a:gd name="T5" fmla="*/ 196 h 429"/>
              <a:gd name="T6" fmla="*/ 1129 w 1334"/>
              <a:gd name="T7" fmla="*/ 233 h 429"/>
              <a:gd name="T8" fmla="*/ 1206 w 1334"/>
              <a:gd name="T9" fmla="*/ 277 h 429"/>
              <a:gd name="T10" fmla="*/ 636 w 1334"/>
              <a:gd name="T11" fmla="*/ 276 h 429"/>
              <a:gd name="T12" fmla="*/ 637 w 1334"/>
              <a:gd name="T13" fmla="*/ 27 h 429"/>
              <a:gd name="T14" fmla="*/ 629 w 1334"/>
              <a:gd name="T15" fmla="*/ 8 h 429"/>
              <a:gd name="T16" fmla="*/ 610 w 1334"/>
              <a:gd name="T17" fmla="*/ 1 h 429"/>
              <a:gd name="T18" fmla="*/ 27 w 1334"/>
              <a:gd name="T19" fmla="*/ 0 h 429"/>
              <a:gd name="T20" fmla="*/ 0 w 1334"/>
              <a:gd name="T21" fmla="*/ 26 h 429"/>
              <a:gd name="T22" fmla="*/ 27 w 1334"/>
              <a:gd name="T23" fmla="*/ 53 h 429"/>
              <a:gd name="T24" fmla="*/ 584 w 1334"/>
              <a:gd name="T25" fmla="*/ 54 h 429"/>
              <a:gd name="T26" fmla="*/ 583 w 1334"/>
              <a:gd name="T27" fmla="*/ 303 h 429"/>
              <a:gd name="T28" fmla="*/ 610 w 1334"/>
              <a:gd name="T29" fmla="*/ 329 h 429"/>
              <a:gd name="T30" fmla="*/ 1210 w 1334"/>
              <a:gd name="T31" fmla="*/ 330 h 429"/>
              <a:gd name="T32" fmla="*/ 1129 w 1334"/>
              <a:gd name="T33" fmla="*/ 377 h 429"/>
              <a:gd name="T34" fmla="*/ 1119 w 1334"/>
              <a:gd name="T35" fmla="*/ 413 h 429"/>
              <a:gd name="T36" fmla="*/ 1123 w 1334"/>
              <a:gd name="T37" fmla="*/ 419 h 429"/>
              <a:gd name="T38" fmla="*/ 1155 w 1334"/>
              <a:gd name="T39" fmla="*/ 423 h 429"/>
              <a:gd name="T40" fmla="*/ 1320 w 1334"/>
              <a:gd name="T41" fmla="*/ 328 h 429"/>
              <a:gd name="T42" fmla="*/ 1334 w 1334"/>
              <a:gd name="T43" fmla="*/ 305 h 429"/>
              <a:gd name="T44" fmla="*/ 1320 w 1334"/>
              <a:gd name="T45" fmla="*/ 282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4" h="429">
                <a:moveTo>
                  <a:pt x="1320" y="282"/>
                </a:moveTo>
                <a:cubicBezTo>
                  <a:pt x="1156" y="187"/>
                  <a:pt x="1156" y="187"/>
                  <a:pt x="1156" y="187"/>
                </a:cubicBezTo>
                <a:cubicBezTo>
                  <a:pt x="1143" y="179"/>
                  <a:pt x="1127" y="184"/>
                  <a:pt x="1120" y="196"/>
                </a:cubicBezTo>
                <a:cubicBezTo>
                  <a:pt x="1112" y="209"/>
                  <a:pt x="1116" y="225"/>
                  <a:pt x="1129" y="233"/>
                </a:cubicBezTo>
                <a:cubicBezTo>
                  <a:pt x="1206" y="277"/>
                  <a:pt x="1206" y="277"/>
                  <a:pt x="1206" y="277"/>
                </a:cubicBezTo>
                <a:cubicBezTo>
                  <a:pt x="636" y="276"/>
                  <a:pt x="636" y="276"/>
                  <a:pt x="636" y="276"/>
                </a:cubicBezTo>
                <a:cubicBezTo>
                  <a:pt x="637" y="27"/>
                  <a:pt x="637" y="27"/>
                  <a:pt x="637" y="27"/>
                </a:cubicBezTo>
                <a:cubicBezTo>
                  <a:pt x="637" y="20"/>
                  <a:pt x="634" y="13"/>
                  <a:pt x="629" y="8"/>
                </a:cubicBezTo>
                <a:cubicBezTo>
                  <a:pt x="624" y="3"/>
                  <a:pt x="617" y="1"/>
                  <a:pt x="610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7" y="1"/>
                  <a:pt x="0" y="12"/>
                  <a:pt x="0" y="26"/>
                </a:cubicBezTo>
                <a:cubicBezTo>
                  <a:pt x="0" y="33"/>
                  <a:pt x="3" y="53"/>
                  <a:pt x="27" y="53"/>
                </a:cubicBezTo>
                <a:cubicBezTo>
                  <a:pt x="584" y="54"/>
                  <a:pt x="584" y="54"/>
                  <a:pt x="584" y="54"/>
                </a:cubicBezTo>
                <a:cubicBezTo>
                  <a:pt x="583" y="303"/>
                  <a:pt x="583" y="303"/>
                  <a:pt x="583" y="303"/>
                </a:cubicBezTo>
                <a:cubicBezTo>
                  <a:pt x="583" y="317"/>
                  <a:pt x="596" y="329"/>
                  <a:pt x="610" y="329"/>
                </a:cubicBezTo>
                <a:cubicBezTo>
                  <a:pt x="1210" y="330"/>
                  <a:pt x="1210" y="330"/>
                  <a:pt x="1210" y="330"/>
                </a:cubicBezTo>
                <a:cubicBezTo>
                  <a:pt x="1129" y="377"/>
                  <a:pt x="1129" y="377"/>
                  <a:pt x="1129" y="377"/>
                </a:cubicBezTo>
                <a:cubicBezTo>
                  <a:pt x="1116" y="384"/>
                  <a:pt x="1112" y="401"/>
                  <a:pt x="1119" y="413"/>
                </a:cubicBezTo>
                <a:cubicBezTo>
                  <a:pt x="1120" y="415"/>
                  <a:pt x="1122" y="417"/>
                  <a:pt x="1123" y="419"/>
                </a:cubicBezTo>
                <a:cubicBezTo>
                  <a:pt x="1132" y="427"/>
                  <a:pt x="1145" y="429"/>
                  <a:pt x="1155" y="423"/>
                </a:cubicBezTo>
                <a:cubicBezTo>
                  <a:pt x="1320" y="328"/>
                  <a:pt x="1320" y="328"/>
                  <a:pt x="1320" y="328"/>
                </a:cubicBezTo>
                <a:cubicBezTo>
                  <a:pt x="1329" y="323"/>
                  <a:pt x="1334" y="315"/>
                  <a:pt x="1334" y="305"/>
                </a:cubicBezTo>
                <a:cubicBezTo>
                  <a:pt x="1334" y="296"/>
                  <a:pt x="1329" y="287"/>
                  <a:pt x="1320" y="282"/>
                </a:cubicBezTo>
                <a:close/>
              </a:path>
            </a:pathLst>
          </a:custGeom>
          <a:solidFill>
            <a:srgbClr val="14BA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5"/>
          <p:cNvSpPr>
            <a:spLocks/>
          </p:cNvSpPr>
          <p:nvPr/>
        </p:nvSpPr>
        <p:spPr bwMode="auto">
          <a:xfrm>
            <a:off x="4015893" y="5806574"/>
            <a:ext cx="2140113" cy="688303"/>
          </a:xfrm>
          <a:custGeom>
            <a:avLst/>
            <a:gdLst>
              <a:gd name="T0" fmla="*/ 1320 w 1334"/>
              <a:gd name="T1" fmla="*/ 282 h 429"/>
              <a:gd name="T2" fmla="*/ 1156 w 1334"/>
              <a:gd name="T3" fmla="*/ 187 h 429"/>
              <a:gd name="T4" fmla="*/ 1120 w 1334"/>
              <a:gd name="T5" fmla="*/ 196 h 429"/>
              <a:gd name="T6" fmla="*/ 1129 w 1334"/>
              <a:gd name="T7" fmla="*/ 233 h 429"/>
              <a:gd name="T8" fmla="*/ 1206 w 1334"/>
              <a:gd name="T9" fmla="*/ 277 h 429"/>
              <a:gd name="T10" fmla="*/ 636 w 1334"/>
              <a:gd name="T11" fmla="*/ 276 h 429"/>
              <a:gd name="T12" fmla="*/ 637 w 1334"/>
              <a:gd name="T13" fmla="*/ 27 h 429"/>
              <a:gd name="T14" fmla="*/ 629 w 1334"/>
              <a:gd name="T15" fmla="*/ 8 h 429"/>
              <a:gd name="T16" fmla="*/ 610 w 1334"/>
              <a:gd name="T17" fmla="*/ 1 h 429"/>
              <a:gd name="T18" fmla="*/ 27 w 1334"/>
              <a:gd name="T19" fmla="*/ 0 h 429"/>
              <a:gd name="T20" fmla="*/ 0 w 1334"/>
              <a:gd name="T21" fmla="*/ 26 h 429"/>
              <a:gd name="T22" fmla="*/ 27 w 1334"/>
              <a:gd name="T23" fmla="*/ 53 h 429"/>
              <a:gd name="T24" fmla="*/ 584 w 1334"/>
              <a:gd name="T25" fmla="*/ 54 h 429"/>
              <a:gd name="T26" fmla="*/ 583 w 1334"/>
              <a:gd name="T27" fmla="*/ 303 h 429"/>
              <a:gd name="T28" fmla="*/ 610 w 1334"/>
              <a:gd name="T29" fmla="*/ 329 h 429"/>
              <a:gd name="T30" fmla="*/ 1210 w 1334"/>
              <a:gd name="T31" fmla="*/ 330 h 429"/>
              <a:gd name="T32" fmla="*/ 1129 w 1334"/>
              <a:gd name="T33" fmla="*/ 377 h 429"/>
              <a:gd name="T34" fmla="*/ 1119 w 1334"/>
              <a:gd name="T35" fmla="*/ 413 h 429"/>
              <a:gd name="T36" fmla="*/ 1123 w 1334"/>
              <a:gd name="T37" fmla="*/ 419 h 429"/>
              <a:gd name="T38" fmla="*/ 1155 w 1334"/>
              <a:gd name="T39" fmla="*/ 423 h 429"/>
              <a:gd name="T40" fmla="*/ 1320 w 1334"/>
              <a:gd name="T41" fmla="*/ 328 h 429"/>
              <a:gd name="T42" fmla="*/ 1334 w 1334"/>
              <a:gd name="T43" fmla="*/ 305 h 429"/>
              <a:gd name="T44" fmla="*/ 1320 w 1334"/>
              <a:gd name="T45" fmla="*/ 282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4" h="429">
                <a:moveTo>
                  <a:pt x="1320" y="282"/>
                </a:moveTo>
                <a:cubicBezTo>
                  <a:pt x="1156" y="187"/>
                  <a:pt x="1156" y="187"/>
                  <a:pt x="1156" y="187"/>
                </a:cubicBezTo>
                <a:cubicBezTo>
                  <a:pt x="1143" y="179"/>
                  <a:pt x="1127" y="184"/>
                  <a:pt x="1120" y="196"/>
                </a:cubicBezTo>
                <a:cubicBezTo>
                  <a:pt x="1112" y="209"/>
                  <a:pt x="1116" y="225"/>
                  <a:pt x="1129" y="233"/>
                </a:cubicBezTo>
                <a:cubicBezTo>
                  <a:pt x="1206" y="277"/>
                  <a:pt x="1206" y="277"/>
                  <a:pt x="1206" y="277"/>
                </a:cubicBezTo>
                <a:cubicBezTo>
                  <a:pt x="636" y="276"/>
                  <a:pt x="636" y="276"/>
                  <a:pt x="636" y="276"/>
                </a:cubicBezTo>
                <a:cubicBezTo>
                  <a:pt x="637" y="27"/>
                  <a:pt x="637" y="27"/>
                  <a:pt x="637" y="27"/>
                </a:cubicBezTo>
                <a:cubicBezTo>
                  <a:pt x="637" y="20"/>
                  <a:pt x="634" y="13"/>
                  <a:pt x="629" y="8"/>
                </a:cubicBezTo>
                <a:cubicBezTo>
                  <a:pt x="624" y="3"/>
                  <a:pt x="617" y="1"/>
                  <a:pt x="610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7" y="1"/>
                  <a:pt x="0" y="12"/>
                  <a:pt x="0" y="26"/>
                </a:cubicBezTo>
                <a:cubicBezTo>
                  <a:pt x="0" y="33"/>
                  <a:pt x="3" y="53"/>
                  <a:pt x="27" y="53"/>
                </a:cubicBezTo>
                <a:cubicBezTo>
                  <a:pt x="584" y="54"/>
                  <a:pt x="584" y="54"/>
                  <a:pt x="584" y="54"/>
                </a:cubicBezTo>
                <a:cubicBezTo>
                  <a:pt x="583" y="303"/>
                  <a:pt x="583" y="303"/>
                  <a:pt x="583" y="303"/>
                </a:cubicBezTo>
                <a:cubicBezTo>
                  <a:pt x="583" y="317"/>
                  <a:pt x="596" y="329"/>
                  <a:pt x="610" y="329"/>
                </a:cubicBezTo>
                <a:cubicBezTo>
                  <a:pt x="1210" y="330"/>
                  <a:pt x="1210" y="330"/>
                  <a:pt x="1210" y="330"/>
                </a:cubicBezTo>
                <a:cubicBezTo>
                  <a:pt x="1129" y="377"/>
                  <a:pt x="1129" y="377"/>
                  <a:pt x="1129" y="377"/>
                </a:cubicBezTo>
                <a:cubicBezTo>
                  <a:pt x="1116" y="384"/>
                  <a:pt x="1112" y="401"/>
                  <a:pt x="1119" y="413"/>
                </a:cubicBezTo>
                <a:cubicBezTo>
                  <a:pt x="1120" y="415"/>
                  <a:pt x="1122" y="417"/>
                  <a:pt x="1123" y="419"/>
                </a:cubicBezTo>
                <a:cubicBezTo>
                  <a:pt x="1132" y="427"/>
                  <a:pt x="1145" y="429"/>
                  <a:pt x="1155" y="423"/>
                </a:cubicBezTo>
                <a:cubicBezTo>
                  <a:pt x="1320" y="328"/>
                  <a:pt x="1320" y="328"/>
                  <a:pt x="1320" y="328"/>
                </a:cubicBezTo>
                <a:cubicBezTo>
                  <a:pt x="1329" y="323"/>
                  <a:pt x="1334" y="315"/>
                  <a:pt x="1334" y="305"/>
                </a:cubicBezTo>
                <a:cubicBezTo>
                  <a:pt x="1334" y="296"/>
                  <a:pt x="1329" y="287"/>
                  <a:pt x="1320" y="2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 rot="16200000">
            <a:off x="4955510" y="5061826"/>
            <a:ext cx="1479306" cy="475774"/>
          </a:xfrm>
          <a:custGeom>
            <a:avLst/>
            <a:gdLst>
              <a:gd name="T0" fmla="*/ 1320 w 1334"/>
              <a:gd name="T1" fmla="*/ 282 h 429"/>
              <a:gd name="T2" fmla="*/ 1156 w 1334"/>
              <a:gd name="T3" fmla="*/ 187 h 429"/>
              <a:gd name="T4" fmla="*/ 1120 w 1334"/>
              <a:gd name="T5" fmla="*/ 196 h 429"/>
              <a:gd name="T6" fmla="*/ 1129 w 1334"/>
              <a:gd name="T7" fmla="*/ 233 h 429"/>
              <a:gd name="T8" fmla="*/ 1206 w 1334"/>
              <a:gd name="T9" fmla="*/ 277 h 429"/>
              <a:gd name="T10" fmla="*/ 636 w 1334"/>
              <a:gd name="T11" fmla="*/ 276 h 429"/>
              <a:gd name="T12" fmla="*/ 637 w 1334"/>
              <a:gd name="T13" fmla="*/ 27 h 429"/>
              <a:gd name="T14" fmla="*/ 629 w 1334"/>
              <a:gd name="T15" fmla="*/ 8 h 429"/>
              <a:gd name="T16" fmla="*/ 610 w 1334"/>
              <a:gd name="T17" fmla="*/ 1 h 429"/>
              <a:gd name="T18" fmla="*/ 27 w 1334"/>
              <a:gd name="T19" fmla="*/ 0 h 429"/>
              <a:gd name="T20" fmla="*/ 0 w 1334"/>
              <a:gd name="T21" fmla="*/ 26 h 429"/>
              <a:gd name="T22" fmla="*/ 27 w 1334"/>
              <a:gd name="T23" fmla="*/ 53 h 429"/>
              <a:gd name="T24" fmla="*/ 584 w 1334"/>
              <a:gd name="T25" fmla="*/ 54 h 429"/>
              <a:gd name="T26" fmla="*/ 583 w 1334"/>
              <a:gd name="T27" fmla="*/ 303 h 429"/>
              <a:gd name="T28" fmla="*/ 610 w 1334"/>
              <a:gd name="T29" fmla="*/ 329 h 429"/>
              <a:gd name="T30" fmla="*/ 1210 w 1334"/>
              <a:gd name="T31" fmla="*/ 330 h 429"/>
              <a:gd name="T32" fmla="*/ 1129 w 1334"/>
              <a:gd name="T33" fmla="*/ 377 h 429"/>
              <a:gd name="T34" fmla="*/ 1119 w 1334"/>
              <a:gd name="T35" fmla="*/ 413 h 429"/>
              <a:gd name="T36" fmla="*/ 1123 w 1334"/>
              <a:gd name="T37" fmla="*/ 419 h 429"/>
              <a:gd name="T38" fmla="*/ 1155 w 1334"/>
              <a:gd name="T39" fmla="*/ 423 h 429"/>
              <a:gd name="T40" fmla="*/ 1320 w 1334"/>
              <a:gd name="T41" fmla="*/ 328 h 429"/>
              <a:gd name="T42" fmla="*/ 1334 w 1334"/>
              <a:gd name="T43" fmla="*/ 305 h 429"/>
              <a:gd name="T44" fmla="*/ 1320 w 1334"/>
              <a:gd name="T45" fmla="*/ 282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4" h="429">
                <a:moveTo>
                  <a:pt x="1320" y="282"/>
                </a:moveTo>
                <a:cubicBezTo>
                  <a:pt x="1156" y="187"/>
                  <a:pt x="1156" y="187"/>
                  <a:pt x="1156" y="187"/>
                </a:cubicBezTo>
                <a:cubicBezTo>
                  <a:pt x="1143" y="179"/>
                  <a:pt x="1127" y="184"/>
                  <a:pt x="1120" y="196"/>
                </a:cubicBezTo>
                <a:cubicBezTo>
                  <a:pt x="1112" y="209"/>
                  <a:pt x="1116" y="225"/>
                  <a:pt x="1129" y="233"/>
                </a:cubicBezTo>
                <a:cubicBezTo>
                  <a:pt x="1206" y="277"/>
                  <a:pt x="1206" y="277"/>
                  <a:pt x="1206" y="277"/>
                </a:cubicBezTo>
                <a:cubicBezTo>
                  <a:pt x="636" y="276"/>
                  <a:pt x="636" y="276"/>
                  <a:pt x="636" y="276"/>
                </a:cubicBezTo>
                <a:cubicBezTo>
                  <a:pt x="637" y="27"/>
                  <a:pt x="637" y="27"/>
                  <a:pt x="637" y="27"/>
                </a:cubicBezTo>
                <a:cubicBezTo>
                  <a:pt x="637" y="20"/>
                  <a:pt x="634" y="13"/>
                  <a:pt x="629" y="8"/>
                </a:cubicBezTo>
                <a:cubicBezTo>
                  <a:pt x="624" y="3"/>
                  <a:pt x="617" y="1"/>
                  <a:pt x="610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7" y="1"/>
                  <a:pt x="0" y="12"/>
                  <a:pt x="0" y="26"/>
                </a:cubicBezTo>
                <a:cubicBezTo>
                  <a:pt x="0" y="33"/>
                  <a:pt x="3" y="53"/>
                  <a:pt x="27" y="53"/>
                </a:cubicBezTo>
                <a:cubicBezTo>
                  <a:pt x="584" y="54"/>
                  <a:pt x="584" y="54"/>
                  <a:pt x="584" y="54"/>
                </a:cubicBezTo>
                <a:cubicBezTo>
                  <a:pt x="583" y="303"/>
                  <a:pt x="583" y="303"/>
                  <a:pt x="583" y="303"/>
                </a:cubicBezTo>
                <a:cubicBezTo>
                  <a:pt x="583" y="317"/>
                  <a:pt x="596" y="329"/>
                  <a:pt x="610" y="329"/>
                </a:cubicBezTo>
                <a:cubicBezTo>
                  <a:pt x="1210" y="330"/>
                  <a:pt x="1210" y="330"/>
                  <a:pt x="1210" y="330"/>
                </a:cubicBezTo>
                <a:cubicBezTo>
                  <a:pt x="1129" y="377"/>
                  <a:pt x="1129" y="377"/>
                  <a:pt x="1129" y="377"/>
                </a:cubicBezTo>
                <a:cubicBezTo>
                  <a:pt x="1116" y="384"/>
                  <a:pt x="1112" y="401"/>
                  <a:pt x="1119" y="413"/>
                </a:cubicBezTo>
                <a:cubicBezTo>
                  <a:pt x="1120" y="415"/>
                  <a:pt x="1122" y="417"/>
                  <a:pt x="1123" y="419"/>
                </a:cubicBezTo>
                <a:cubicBezTo>
                  <a:pt x="1132" y="427"/>
                  <a:pt x="1145" y="429"/>
                  <a:pt x="1155" y="423"/>
                </a:cubicBezTo>
                <a:cubicBezTo>
                  <a:pt x="1320" y="328"/>
                  <a:pt x="1320" y="328"/>
                  <a:pt x="1320" y="328"/>
                </a:cubicBezTo>
                <a:cubicBezTo>
                  <a:pt x="1329" y="323"/>
                  <a:pt x="1334" y="315"/>
                  <a:pt x="1334" y="305"/>
                </a:cubicBezTo>
                <a:cubicBezTo>
                  <a:pt x="1334" y="296"/>
                  <a:pt x="1329" y="287"/>
                  <a:pt x="1320" y="2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Freeform 5"/>
          <p:cNvSpPr>
            <a:spLocks/>
          </p:cNvSpPr>
          <p:nvPr/>
        </p:nvSpPr>
        <p:spPr bwMode="auto">
          <a:xfrm rot="18180894">
            <a:off x="5517290" y="5253075"/>
            <a:ext cx="1479306" cy="475774"/>
          </a:xfrm>
          <a:custGeom>
            <a:avLst/>
            <a:gdLst>
              <a:gd name="T0" fmla="*/ 1320 w 1334"/>
              <a:gd name="T1" fmla="*/ 282 h 429"/>
              <a:gd name="T2" fmla="*/ 1156 w 1334"/>
              <a:gd name="T3" fmla="*/ 187 h 429"/>
              <a:gd name="T4" fmla="*/ 1120 w 1334"/>
              <a:gd name="T5" fmla="*/ 196 h 429"/>
              <a:gd name="T6" fmla="*/ 1129 w 1334"/>
              <a:gd name="T7" fmla="*/ 233 h 429"/>
              <a:gd name="T8" fmla="*/ 1206 w 1334"/>
              <a:gd name="T9" fmla="*/ 277 h 429"/>
              <a:gd name="T10" fmla="*/ 636 w 1334"/>
              <a:gd name="T11" fmla="*/ 276 h 429"/>
              <a:gd name="T12" fmla="*/ 637 w 1334"/>
              <a:gd name="T13" fmla="*/ 27 h 429"/>
              <a:gd name="T14" fmla="*/ 629 w 1334"/>
              <a:gd name="T15" fmla="*/ 8 h 429"/>
              <a:gd name="T16" fmla="*/ 610 w 1334"/>
              <a:gd name="T17" fmla="*/ 1 h 429"/>
              <a:gd name="T18" fmla="*/ 27 w 1334"/>
              <a:gd name="T19" fmla="*/ 0 h 429"/>
              <a:gd name="T20" fmla="*/ 0 w 1334"/>
              <a:gd name="T21" fmla="*/ 26 h 429"/>
              <a:gd name="T22" fmla="*/ 27 w 1334"/>
              <a:gd name="T23" fmla="*/ 53 h 429"/>
              <a:gd name="T24" fmla="*/ 584 w 1334"/>
              <a:gd name="T25" fmla="*/ 54 h 429"/>
              <a:gd name="T26" fmla="*/ 583 w 1334"/>
              <a:gd name="T27" fmla="*/ 303 h 429"/>
              <a:gd name="T28" fmla="*/ 610 w 1334"/>
              <a:gd name="T29" fmla="*/ 329 h 429"/>
              <a:gd name="T30" fmla="*/ 1210 w 1334"/>
              <a:gd name="T31" fmla="*/ 330 h 429"/>
              <a:gd name="T32" fmla="*/ 1129 w 1334"/>
              <a:gd name="T33" fmla="*/ 377 h 429"/>
              <a:gd name="T34" fmla="*/ 1119 w 1334"/>
              <a:gd name="T35" fmla="*/ 413 h 429"/>
              <a:gd name="T36" fmla="*/ 1123 w 1334"/>
              <a:gd name="T37" fmla="*/ 419 h 429"/>
              <a:gd name="T38" fmla="*/ 1155 w 1334"/>
              <a:gd name="T39" fmla="*/ 423 h 429"/>
              <a:gd name="T40" fmla="*/ 1320 w 1334"/>
              <a:gd name="T41" fmla="*/ 328 h 429"/>
              <a:gd name="T42" fmla="*/ 1334 w 1334"/>
              <a:gd name="T43" fmla="*/ 305 h 429"/>
              <a:gd name="T44" fmla="*/ 1320 w 1334"/>
              <a:gd name="T45" fmla="*/ 282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4" h="429">
                <a:moveTo>
                  <a:pt x="1320" y="282"/>
                </a:moveTo>
                <a:cubicBezTo>
                  <a:pt x="1156" y="187"/>
                  <a:pt x="1156" y="187"/>
                  <a:pt x="1156" y="187"/>
                </a:cubicBezTo>
                <a:cubicBezTo>
                  <a:pt x="1143" y="179"/>
                  <a:pt x="1127" y="184"/>
                  <a:pt x="1120" y="196"/>
                </a:cubicBezTo>
                <a:cubicBezTo>
                  <a:pt x="1112" y="209"/>
                  <a:pt x="1116" y="225"/>
                  <a:pt x="1129" y="233"/>
                </a:cubicBezTo>
                <a:cubicBezTo>
                  <a:pt x="1206" y="277"/>
                  <a:pt x="1206" y="277"/>
                  <a:pt x="1206" y="277"/>
                </a:cubicBezTo>
                <a:cubicBezTo>
                  <a:pt x="636" y="276"/>
                  <a:pt x="636" y="276"/>
                  <a:pt x="636" y="276"/>
                </a:cubicBezTo>
                <a:cubicBezTo>
                  <a:pt x="637" y="27"/>
                  <a:pt x="637" y="27"/>
                  <a:pt x="637" y="27"/>
                </a:cubicBezTo>
                <a:cubicBezTo>
                  <a:pt x="637" y="20"/>
                  <a:pt x="634" y="13"/>
                  <a:pt x="629" y="8"/>
                </a:cubicBezTo>
                <a:cubicBezTo>
                  <a:pt x="624" y="3"/>
                  <a:pt x="617" y="1"/>
                  <a:pt x="610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7" y="1"/>
                  <a:pt x="0" y="12"/>
                  <a:pt x="0" y="26"/>
                </a:cubicBezTo>
                <a:cubicBezTo>
                  <a:pt x="0" y="33"/>
                  <a:pt x="3" y="53"/>
                  <a:pt x="27" y="53"/>
                </a:cubicBezTo>
                <a:cubicBezTo>
                  <a:pt x="584" y="54"/>
                  <a:pt x="584" y="54"/>
                  <a:pt x="584" y="54"/>
                </a:cubicBezTo>
                <a:cubicBezTo>
                  <a:pt x="583" y="303"/>
                  <a:pt x="583" y="303"/>
                  <a:pt x="583" y="303"/>
                </a:cubicBezTo>
                <a:cubicBezTo>
                  <a:pt x="583" y="317"/>
                  <a:pt x="596" y="329"/>
                  <a:pt x="610" y="329"/>
                </a:cubicBezTo>
                <a:cubicBezTo>
                  <a:pt x="1210" y="330"/>
                  <a:pt x="1210" y="330"/>
                  <a:pt x="1210" y="330"/>
                </a:cubicBezTo>
                <a:cubicBezTo>
                  <a:pt x="1129" y="377"/>
                  <a:pt x="1129" y="377"/>
                  <a:pt x="1129" y="377"/>
                </a:cubicBezTo>
                <a:cubicBezTo>
                  <a:pt x="1116" y="384"/>
                  <a:pt x="1112" y="401"/>
                  <a:pt x="1119" y="413"/>
                </a:cubicBezTo>
                <a:cubicBezTo>
                  <a:pt x="1120" y="415"/>
                  <a:pt x="1122" y="417"/>
                  <a:pt x="1123" y="419"/>
                </a:cubicBezTo>
                <a:cubicBezTo>
                  <a:pt x="1132" y="427"/>
                  <a:pt x="1145" y="429"/>
                  <a:pt x="1155" y="423"/>
                </a:cubicBezTo>
                <a:cubicBezTo>
                  <a:pt x="1320" y="328"/>
                  <a:pt x="1320" y="328"/>
                  <a:pt x="1320" y="328"/>
                </a:cubicBezTo>
                <a:cubicBezTo>
                  <a:pt x="1329" y="323"/>
                  <a:pt x="1334" y="315"/>
                  <a:pt x="1334" y="305"/>
                </a:cubicBezTo>
                <a:cubicBezTo>
                  <a:pt x="1334" y="296"/>
                  <a:pt x="1329" y="287"/>
                  <a:pt x="1320" y="2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aphique 3">
            <a:extLst>
              <a:ext uri="{FF2B5EF4-FFF2-40B4-BE49-F238E27FC236}">
                <a16:creationId xmlns:a16="http://schemas.microsoft.com/office/drawing/2014/main" id="{B48E0CC8-6551-7C49-8975-E24E70D4B950}"/>
              </a:ext>
            </a:extLst>
          </p:cNvPr>
          <p:cNvGrpSpPr/>
          <p:nvPr/>
        </p:nvGrpSpPr>
        <p:grpSpPr>
          <a:xfrm>
            <a:off x="774736" y="1488856"/>
            <a:ext cx="990709" cy="990709"/>
            <a:chOff x="774736" y="1488856"/>
            <a:chExt cx="990709" cy="990709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AAFEB6C8-303B-B841-B9E2-F82A14AA85EF}"/>
                </a:ext>
              </a:extLst>
            </p:cNvPr>
            <p:cNvSpPr/>
            <p:nvPr/>
          </p:nvSpPr>
          <p:spPr>
            <a:xfrm>
              <a:off x="774736" y="1488856"/>
              <a:ext cx="990709" cy="990709"/>
            </a:xfrm>
            <a:custGeom>
              <a:avLst/>
              <a:gdLst>
                <a:gd name="connsiteX0" fmla="*/ 495900 w 990709"/>
                <a:gd name="connsiteY0" fmla="*/ 0 h 990709"/>
                <a:gd name="connsiteX1" fmla="*/ 0 w 990709"/>
                <a:gd name="connsiteY1" fmla="*/ 495900 h 990709"/>
                <a:gd name="connsiteX2" fmla="*/ 495900 w 990709"/>
                <a:gd name="connsiteY2" fmla="*/ 991801 h 990709"/>
                <a:gd name="connsiteX3" fmla="*/ 991801 w 990709"/>
                <a:gd name="connsiteY3" fmla="*/ 495900 h 990709"/>
                <a:gd name="connsiteX4" fmla="*/ 495900 w 990709"/>
                <a:gd name="connsiteY4" fmla="*/ 0 h 990709"/>
                <a:gd name="connsiteX5" fmla="*/ 495900 w 990709"/>
                <a:gd name="connsiteY5" fmla="*/ 961233 h 990709"/>
                <a:gd name="connsiteX6" fmla="*/ 30567 w 990709"/>
                <a:gd name="connsiteY6" fmla="*/ 495900 h 990709"/>
                <a:gd name="connsiteX7" fmla="*/ 495900 w 990709"/>
                <a:gd name="connsiteY7" fmla="*/ 30567 h 990709"/>
                <a:gd name="connsiteX8" fmla="*/ 961233 w 990709"/>
                <a:gd name="connsiteY8" fmla="*/ 495900 h 990709"/>
                <a:gd name="connsiteX9" fmla="*/ 495900 w 990709"/>
                <a:gd name="connsiteY9" fmla="*/ 961233 h 99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0709" h="990709">
                  <a:moveTo>
                    <a:pt x="495900" y="0"/>
                  </a:moveTo>
                  <a:cubicBezTo>
                    <a:pt x="222432" y="0"/>
                    <a:pt x="0" y="222432"/>
                    <a:pt x="0" y="495900"/>
                  </a:cubicBezTo>
                  <a:cubicBezTo>
                    <a:pt x="0" y="769369"/>
                    <a:pt x="222432" y="991801"/>
                    <a:pt x="495900" y="991801"/>
                  </a:cubicBezTo>
                  <a:cubicBezTo>
                    <a:pt x="769369" y="991801"/>
                    <a:pt x="991801" y="769369"/>
                    <a:pt x="991801" y="495900"/>
                  </a:cubicBezTo>
                  <a:cubicBezTo>
                    <a:pt x="991801" y="222432"/>
                    <a:pt x="769369" y="0"/>
                    <a:pt x="495900" y="0"/>
                  </a:cubicBezTo>
                  <a:close/>
                  <a:moveTo>
                    <a:pt x="495900" y="961233"/>
                  </a:moveTo>
                  <a:cubicBezTo>
                    <a:pt x="239353" y="961233"/>
                    <a:pt x="30567" y="752448"/>
                    <a:pt x="30567" y="495900"/>
                  </a:cubicBezTo>
                  <a:cubicBezTo>
                    <a:pt x="30567" y="239353"/>
                    <a:pt x="239353" y="30567"/>
                    <a:pt x="495900" y="30567"/>
                  </a:cubicBezTo>
                  <a:cubicBezTo>
                    <a:pt x="752448" y="30567"/>
                    <a:pt x="961233" y="239353"/>
                    <a:pt x="961233" y="495900"/>
                  </a:cubicBezTo>
                  <a:cubicBezTo>
                    <a:pt x="961233" y="752448"/>
                    <a:pt x="752448" y="961233"/>
                    <a:pt x="495900" y="961233"/>
                  </a:cubicBezTo>
                  <a:close/>
                </a:path>
              </a:pathLst>
            </a:custGeom>
            <a:solidFill>
              <a:srgbClr val="0BBBEF"/>
            </a:solidFill>
            <a:ln w="2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3FF009C2-9D88-1048-9BF3-A3A041DEAE8A}"/>
                </a:ext>
              </a:extLst>
            </p:cNvPr>
            <p:cNvSpPr/>
            <p:nvPr/>
          </p:nvSpPr>
          <p:spPr>
            <a:xfrm>
              <a:off x="1150550" y="1864670"/>
              <a:ext cx="251089" cy="264735"/>
            </a:xfrm>
            <a:custGeom>
              <a:avLst/>
              <a:gdLst>
                <a:gd name="connsiteX0" fmla="*/ 0 w 251088"/>
                <a:gd name="connsiteY0" fmla="*/ 0 h 264734"/>
                <a:gd name="connsiteX1" fmla="*/ 126363 w 251088"/>
                <a:gd name="connsiteY1" fmla="*/ 138645 h 264734"/>
                <a:gd name="connsiteX2" fmla="*/ 0 w 251088"/>
                <a:gd name="connsiteY2" fmla="*/ 265554 h 264734"/>
                <a:gd name="connsiteX3" fmla="*/ 126363 w 251088"/>
                <a:gd name="connsiteY3" fmla="*/ 265554 h 264734"/>
                <a:gd name="connsiteX4" fmla="*/ 252999 w 251088"/>
                <a:gd name="connsiteY4" fmla="*/ 138645 h 264734"/>
                <a:gd name="connsiteX5" fmla="*/ 126363 w 251088"/>
                <a:gd name="connsiteY5" fmla="*/ 0 h 26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088" h="264734">
                  <a:moveTo>
                    <a:pt x="0" y="0"/>
                  </a:moveTo>
                  <a:lnTo>
                    <a:pt x="126363" y="138645"/>
                  </a:lnTo>
                  <a:lnTo>
                    <a:pt x="0" y="265554"/>
                  </a:lnTo>
                  <a:lnTo>
                    <a:pt x="126363" y="265554"/>
                  </a:lnTo>
                  <a:lnTo>
                    <a:pt x="252999" y="138645"/>
                  </a:lnTo>
                  <a:lnTo>
                    <a:pt x="126363" y="0"/>
                  </a:lnTo>
                  <a:close/>
                </a:path>
              </a:pathLst>
            </a:custGeom>
            <a:solidFill>
              <a:srgbClr val="0BBBEF"/>
            </a:solidFill>
            <a:ln w="2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1" name="Graphique 3">
            <a:extLst>
              <a:ext uri="{FF2B5EF4-FFF2-40B4-BE49-F238E27FC236}">
                <a16:creationId xmlns:a16="http://schemas.microsoft.com/office/drawing/2014/main" id="{701C45A6-A2B8-514C-AC59-A31B2FEFBBAE}"/>
              </a:ext>
            </a:extLst>
          </p:cNvPr>
          <p:cNvGrpSpPr/>
          <p:nvPr/>
        </p:nvGrpSpPr>
        <p:grpSpPr>
          <a:xfrm>
            <a:off x="4000257" y="1488856"/>
            <a:ext cx="990709" cy="990709"/>
            <a:chOff x="774736" y="1488856"/>
            <a:chExt cx="990709" cy="990709"/>
          </a:xfrm>
        </p:grpSpPr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2FB3A318-F7FF-D340-8898-43AF67083AE2}"/>
                </a:ext>
              </a:extLst>
            </p:cNvPr>
            <p:cNvSpPr/>
            <p:nvPr/>
          </p:nvSpPr>
          <p:spPr>
            <a:xfrm>
              <a:off x="774736" y="1488856"/>
              <a:ext cx="990709" cy="990709"/>
            </a:xfrm>
            <a:custGeom>
              <a:avLst/>
              <a:gdLst>
                <a:gd name="connsiteX0" fmla="*/ 495900 w 990709"/>
                <a:gd name="connsiteY0" fmla="*/ 0 h 990709"/>
                <a:gd name="connsiteX1" fmla="*/ 0 w 990709"/>
                <a:gd name="connsiteY1" fmla="*/ 495900 h 990709"/>
                <a:gd name="connsiteX2" fmla="*/ 495900 w 990709"/>
                <a:gd name="connsiteY2" fmla="*/ 991801 h 990709"/>
                <a:gd name="connsiteX3" fmla="*/ 991801 w 990709"/>
                <a:gd name="connsiteY3" fmla="*/ 495900 h 990709"/>
                <a:gd name="connsiteX4" fmla="*/ 495900 w 990709"/>
                <a:gd name="connsiteY4" fmla="*/ 0 h 990709"/>
                <a:gd name="connsiteX5" fmla="*/ 495900 w 990709"/>
                <a:gd name="connsiteY5" fmla="*/ 961233 h 990709"/>
                <a:gd name="connsiteX6" fmla="*/ 30567 w 990709"/>
                <a:gd name="connsiteY6" fmla="*/ 495900 h 990709"/>
                <a:gd name="connsiteX7" fmla="*/ 495900 w 990709"/>
                <a:gd name="connsiteY7" fmla="*/ 30567 h 990709"/>
                <a:gd name="connsiteX8" fmla="*/ 961233 w 990709"/>
                <a:gd name="connsiteY8" fmla="*/ 495900 h 990709"/>
                <a:gd name="connsiteX9" fmla="*/ 495900 w 990709"/>
                <a:gd name="connsiteY9" fmla="*/ 961233 h 99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0709" h="990709">
                  <a:moveTo>
                    <a:pt x="495900" y="0"/>
                  </a:moveTo>
                  <a:cubicBezTo>
                    <a:pt x="222432" y="0"/>
                    <a:pt x="0" y="222432"/>
                    <a:pt x="0" y="495900"/>
                  </a:cubicBezTo>
                  <a:cubicBezTo>
                    <a:pt x="0" y="769369"/>
                    <a:pt x="222432" y="991801"/>
                    <a:pt x="495900" y="991801"/>
                  </a:cubicBezTo>
                  <a:cubicBezTo>
                    <a:pt x="769369" y="991801"/>
                    <a:pt x="991801" y="769369"/>
                    <a:pt x="991801" y="495900"/>
                  </a:cubicBezTo>
                  <a:cubicBezTo>
                    <a:pt x="991801" y="222432"/>
                    <a:pt x="769369" y="0"/>
                    <a:pt x="495900" y="0"/>
                  </a:cubicBezTo>
                  <a:close/>
                  <a:moveTo>
                    <a:pt x="495900" y="961233"/>
                  </a:moveTo>
                  <a:cubicBezTo>
                    <a:pt x="239353" y="961233"/>
                    <a:pt x="30567" y="752448"/>
                    <a:pt x="30567" y="495900"/>
                  </a:cubicBezTo>
                  <a:cubicBezTo>
                    <a:pt x="30567" y="239353"/>
                    <a:pt x="239353" y="30567"/>
                    <a:pt x="495900" y="30567"/>
                  </a:cubicBezTo>
                  <a:cubicBezTo>
                    <a:pt x="752448" y="30567"/>
                    <a:pt x="961233" y="239353"/>
                    <a:pt x="961233" y="495900"/>
                  </a:cubicBezTo>
                  <a:cubicBezTo>
                    <a:pt x="961233" y="752448"/>
                    <a:pt x="752448" y="961233"/>
                    <a:pt x="495900" y="961233"/>
                  </a:cubicBezTo>
                  <a:close/>
                </a:path>
              </a:pathLst>
            </a:custGeom>
            <a:solidFill>
              <a:schemeClr val="tx1"/>
            </a:solidFill>
            <a:ln w="2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1D37A24E-10D7-ED48-83EB-6D4991FC53DF}"/>
                </a:ext>
              </a:extLst>
            </p:cNvPr>
            <p:cNvSpPr/>
            <p:nvPr/>
          </p:nvSpPr>
          <p:spPr>
            <a:xfrm>
              <a:off x="1150550" y="1864670"/>
              <a:ext cx="251089" cy="264735"/>
            </a:xfrm>
            <a:custGeom>
              <a:avLst/>
              <a:gdLst>
                <a:gd name="connsiteX0" fmla="*/ 0 w 251088"/>
                <a:gd name="connsiteY0" fmla="*/ 0 h 264734"/>
                <a:gd name="connsiteX1" fmla="*/ 126363 w 251088"/>
                <a:gd name="connsiteY1" fmla="*/ 138645 h 264734"/>
                <a:gd name="connsiteX2" fmla="*/ 0 w 251088"/>
                <a:gd name="connsiteY2" fmla="*/ 265554 h 264734"/>
                <a:gd name="connsiteX3" fmla="*/ 126363 w 251088"/>
                <a:gd name="connsiteY3" fmla="*/ 265554 h 264734"/>
                <a:gd name="connsiteX4" fmla="*/ 252999 w 251088"/>
                <a:gd name="connsiteY4" fmla="*/ 138645 h 264734"/>
                <a:gd name="connsiteX5" fmla="*/ 126363 w 251088"/>
                <a:gd name="connsiteY5" fmla="*/ 0 h 26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088" h="264734">
                  <a:moveTo>
                    <a:pt x="0" y="0"/>
                  </a:moveTo>
                  <a:lnTo>
                    <a:pt x="126363" y="138645"/>
                  </a:lnTo>
                  <a:lnTo>
                    <a:pt x="0" y="265554"/>
                  </a:lnTo>
                  <a:lnTo>
                    <a:pt x="126363" y="265554"/>
                  </a:lnTo>
                  <a:lnTo>
                    <a:pt x="252999" y="138645"/>
                  </a:lnTo>
                  <a:lnTo>
                    <a:pt x="126363" y="0"/>
                  </a:lnTo>
                  <a:close/>
                </a:path>
              </a:pathLst>
            </a:custGeom>
            <a:solidFill>
              <a:schemeClr val="tx1"/>
            </a:solidFill>
            <a:ln w="2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0255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441950" y="244252"/>
            <a:ext cx="9134475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11277850" y="6106890"/>
            <a:ext cx="69850" cy="296863"/>
          </a:xfrm>
          <a:custGeom>
            <a:avLst/>
            <a:gdLst>
              <a:gd name="T0" fmla="*/ 0 w 8"/>
              <a:gd name="T1" fmla="*/ 0 h 34"/>
              <a:gd name="T2" fmla="*/ 5 w 8"/>
              <a:gd name="T3" fmla="*/ 19 h 34"/>
              <a:gd name="T4" fmla="*/ 6 w 8"/>
              <a:gd name="T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4">
                <a:moveTo>
                  <a:pt x="0" y="0"/>
                </a:moveTo>
                <a:cubicBezTo>
                  <a:pt x="2" y="7"/>
                  <a:pt x="4" y="13"/>
                  <a:pt x="5" y="19"/>
                </a:cubicBezTo>
                <a:cubicBezTo>
                  <a:pt x="7" y="24"/>
                  <a:pt x="8" y="29"/>
                  <a:pt x="6" y="34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7" name="Grouper 136"/>
          <p:cNvGrpSpPr/>
          <p:nvPr/>
        </p:nvGrpSpPr>
        <p:grpSpPr>
          <a:xfrm>
            <a:off x="796289" y="1175971"/>
            <a:ext cx="1415002" cy="933779"/>
            <a:chOff x="5310806" y="525202"/>
            <a:chExt cx="1096963" cy="723901"/>
          </a:xfrm>
        </p:grpSpPr>
        <p:sp>
          <p:nvSpPr>
            <p:cNvPr id="133" name="Freeform 19"/>
            <p:cNvSpPr>
              <a:spLocks noEditPoints="1"/>
            </p:cNvSpPr>
            <p:nvPr/>
          </p:nvSpPr>
          <p:spPr bwMode="auto">
            <a:xfrm>
              <a:off x="5310806" y="577590"/>
              <a:ext cx="819150" cy="314325"/>
            </a:xfrm>
            <a:custGeom>
              <a:avLst/>
              <a:gdLst>
                <a:gd name="T0" fmla="*/ 58 w 94"/>
                <a:gd name="T1" fmla="*/ 1 h 36"/>
                <a:gd name="T2" fmla="*/ 1 w 94"/>
                <a:gd name="T3" fmla="*/ 14 h 36"/>
                <a:gd name="T4" fmla="*/ 41 w 94"/>
                <a:gd name="T5" fmla="*/ 35 h 36"/>
                <a:gd name="T6" fmla="*/ 93 w 94"/>
                <a:gd name="T7" fmla="*/ 23 h 36"/>
                <a:gd name="T8" fmla="*/ 80 w 94"/>
                <a:gd name="T9" fmla="*/ 21 h 36"/>
                <a:gd name="T10" fmla="*/ 78 w 94"/>
                <a:gd name="T11" fmla="*/ 21 h 36"/>
                <a:gd name="T12" fmla="*/ 75 w 94"/>
                <a:gd name="T13" fmla="*/ 21 h 36"/>
                <a:gd name="T14" fmla="*/ 73 w 94"/>
                <a:gd name="T15" fmla="*/ 17 h 36"/>
                <a:gd name="T16" fmla="*/ 47 w 94"/>
                <a:gd name="T17" fmla="*/ 6 h 36"/>
                <a:gd name="T18" fmla="*/ 47 w 94"/>
                <a:gd name="T19" fmla="*/ 6 h 36"/>
                <a:gd name="T20" fmla="*/ 44 w 94"/>
                <a:gd name="T21" fmla="*/ 10 h 36"/>
                <a:gd name="T22" fmla="*/ 10 w 94"/>
                <a:gd name="T23" fmla="*/ 12 h 36"/>
                <a:gd name="T24" fmla="*/ 10 w 94"/>
                <a:gd name="T25" fmla="*/ 16 h 36"/>
                <a:gd name="T26" fmla="*/ 13 w 94"/>
                <a:gd name="T27" fmla="*/ 17 h 36"/>
                <a:gd name="T28" fmla="*/ 15 w 94"/>
                <a:gd name="T29" fmla="*/ 19 h 36"/>
                <a:gd name="T30" fmla="*/ 18 w 94"/>
                <a:gd name="T31" fmla="*/ 21 h 36"/>
                <a:gd name="T32" fmla="*/ 21 w 94"/>
                <a:gd name="T33" fmla="*/ 20 h 36"/>
                <a:gd name="T34" fmla="*/ 21 w 94"/>
                <a:gd name="T35" fmla="*/ 11 h 36"/>
                <a:gd name="T36" fmla="*/ 17 w 94"/>
                <a:gd name="T37" fmla="*/ 13 h 36"/>
                <a:gd name="T38" fmla="*/ 14 w 94"/>
                <a:gd name="T39" fmla="*/ 11 h 36"/>
                <a:gd name="T40" fmla="*/ 23 w 94"/>
                <a:gd name="T41" fmla="*/ 11 h 36"/>
                <a:gd name="T42" fmla="*/ 24 w 94"/>
                <a:gd name="T43" fmla="*/ 21 h 36"/>
                <a:gd name="T44" fmla="*/ 24 w 94"/>
                <a:gd name="T45" fmla="*/ 20 h 36"/>
                <a:gd name="T46" fmla="*/ 30 w 94"/>
                <a:gd name="T47" fmla="*/ 12 h 36"/>
                <a:gd name="T48" fmla="*/ 24 w 94"/>
                <a:gd name="T49" fmla="*/ 15 h 36"/>
                <a:gd name="T50" fmla="*/ 29 w 94"/>
                <a:gd name="T51" fmla="*/ 19 h 36"/>
                <a:gd name="T52" fmla="*/ 27 w 94"/>
                <a:gd name="T53" fmla="*/ 21 h 36"/>
                <a:gd name="T54" fmla="*/ 32 w 94"/>
                <a:gd name="T55" fmla="*/ 27 h 36"/>
                <a:gd name="T56" fmla="*/ 32 w 94"/>
                <a:gd name="T57" fmla="*/ 22 h 36"/>
                <a:gd name="T58" fmla="*/ 32 w 94"/>
                <a:gd name="T59" fmla="*/ 22 h 36"/>
                <a:gd name="T60" fmla="*/ 34 w 94"/>
                <a:gd name="T61" fmla="*/ 12 h 36"/>
                <a:gd name="T62" fmla="*/ 40 w 94"/>
                <a:gd name="T63" fmla="*/ 32 h 36"/>
                <a:gd name="T64" fmla="*/ 40 w 94"/>
                <a:gd name="T65" fmla="*/ 32 h 36"/>
                <a:gd name="T66" fmla="*/ 37 w 94"/>
                <a:gd name="T67" fmla="*/ 26 h 36"/>
                <a:gd name="T68" fmla="*/ 41 w 94"/>
                <a:gd name="T69" fmla="*/ 25 h 36"/>
                <a:gd name="T70" fmla="*/ 32 w 94"/>
                <a:gd name="T71" fmla="*/ 9 h 36"/>
                <a:gd name="T72" fmla="*/ 42 w 94"/>
                <a:gd name="T73" fmla="*/ 8 h 36"/>
                <a:gd name="T74" fmla="*/ 45 w 94"/>
                <a:gd name="T75" fmla="*/ 19 h 36"/>
                <a:gd name="T76" fmla="*/ 46 w 94"/>
                <a:gd name="T77" fmla="*/ 27 h 36"/>
                <a:gd name="T78" fmla="*/ 48 w 94"/>
                <a:gd name="T79" fmla="*/ 26 h 36"/>
                <a:gd name="T80" fmla="*/ 48 w 94"/>
                <a:gd name="T81" fmla="*/ 30 h 36"/>
                <a:gd name="T82" fmla="*/ 48 w 94"/>
                <a:gd name="T83" fmla="*/ 30 h 36"/>
                <a:gd name="T84" fmla="*/ 54 w 94"/>
                <a:gd name="T85" fmla="*/ 22 h 36"/>
                <a:gd name="T86" fmla="*/ 51 w 94"/>
                <a:gd name="T87" fmla="*/ 6 h 36"/>
                <a:gd name="T88" fmla="*/ 53 w 94"/>
                <a:gd name="T89" fmla="*/ 5 h 36"/>
                <a:gd name="T90" fmla="*/ 54 w 94"/>
                <a:gd name="T91" fmla="*/ 8 h 36"/>
                <a:gd name="T92" fmla="*/ 68 w 94"/>
                <a:gd name="T93" fmla="*/ 13 h 36"/>
                <a:gd name="T94" fmla="*/ 66 w 94"/>
                <a:gd name="T95" fmla="*/ 11 h 36"/>
                <a:gd name="T96" fmla="*/ 65 w 94"/>
                <a:gd name="T97" fmla="*/ 24 h 36"/>
                <a:gd name="T98" fmla="*/ 65 w 94"/>
                <a:gd name="T99" fmla="*/ 24 h 36"/>
                <a:gd name="T100" fmla="*/ 59 w 94"/>
                <a:gd name="T101" fmla="*/ 9 h 36"/>
                <a:gd name="T102" fmla="*/ 60 w 94"/>
                <a:gd name="T103" fmla="*/ 24 h 36"/>
                <a:gd name="T104" fmla="*/ 61 w 94"/>
                <a:gd name="T105" fmla="*/ 23 h 36"/>
                <a:gd name="T106" fmla="*/ 57 w 94"/>
                <a:gd name="T107" fmla="*/ 25 h 36"/>
                <a:gd name="T108" fmla="*/ 61 w 94"/>
                <a:gd name="T109" fmla="*/ 28 h 36"/>
                <a:gd name="T110" fmla="*/ 84 w 94"/>
                <a:gd name="T111" fmla="*/ 24 h 36"/>
                <a:gd name="T112" fmla="*/ 63 w 94"/>
                <a:gd name="T113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" h="36">
                  <a:moveTo>
                    <a:pt x="92" y="22"/>
                  </a:moveTo>
                  <a:cubicBezTo>
                    <a:pt x="81" y="15"/>
                    <a:pt x="70" y="8"/>
                    <a:pt x="59" y="1"/>
                  </a:cubicBezTo>
                  <a:cubicBezTo>
                    <a:pt x="59" y="0"/>
                    <a:pt x="58" y="0"/>
                    <a:pt x="58" y="1"/>
                  </a:cubicBezTo>
                  <a:cubicBezTo>
                    <a:pt x="40" y="3"/>
                    <a:pt x="22" y="6"/>
                    <a:pt x="4" y="9"/>
                  </a:cubicBezTo>
                  <a:cubicBezTo>
                    <a:pt x="3" y="10"/>
                    <a:pt x="2" y="10"/>
                    <a:pt x="2" y="11"/>
                  </a:cubicBezTo>
                  <a:cubicBezTo>
                    <a:pt x="1" y="11"/>
                    <a:pt x="0" y="13"/>
                    <a:pt x="1" y="14"/>
                  </a:cubicBezTo>
                  <a:cubicBezTo>
                    <a:pt x="12" y="23"/>
                    <a:pt x="26" y="28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6"/>
                    <a:pt x="40" y="36"/>
                    <a:pt x="41" y="35"/>
                  </a:cubicBezTo>
                  <a:cubicBezTo>
                    <a:pt x="49" y="32"/>
                    <a:pt x="59" y="31"/>
                    <a:pt x="68" y="30"/>
                  </a:cubicBezTo>
                  <a:cubicBezTo>
                    <a:pt x="76" y="29"/>
                    <a:pt x="84" y="28"/>
                    <a:pt x="92" y="26"/>
                  </a:cubicBezTo>
                  <a:cubicBezTo>
                    <a:pt x="94" y="26"/>
                    <a:pt x="94" y="24"/>
                    <a:pt x="93" y="23"/>
                  </a:cubicBezTo>
                  <a:cubicBezTo>
                    <a:pt x="93" y="23"/>
                    <a:pt x="93" y="22"/>
                    <a:pt x="92" y="22"/>
                  </a:cubicBezTo>
                  <a:close/>
                  <a:moveTo>
                    <a:pt x="80" y="20"/>
                  </a:moveTo>
                  <a:cubicBezTo>
                    <a:pt x="80" y="20"/>
                    <a:pt x="80" y="20"/>
                    <a:pt x="80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80" y="20"/>
                    <a:pt x="80" y="20"/>
                  </a:cubicBezTo>
                  <a:close/>
                  <a:moveTo>
                    <a:pt x="78" y="21"/>
                  </a:moveTo>
                  <a:cubicBezTo>
                    <a:pt x="77" y="21"/>
                    <a:pt x="76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21"/>
                    <a:pt x="77" y="21"/>
                    <a:pt x="78" y="21"/>
                  </a:cubicBezTo>
                  <a:close/>
                  <a:moveTo>
                    <a:pt x="74" y="17"/>
                  </a:moveTo>
                  <a:cubicBezTo>
                    <a:pt x="74" y="17"/>
                    <a:pt x="74" y="17"/>
                    <a:pt x="73" y="17"/>
                  </a:cubicBezTo>
                  <a:cubicBezTo>
                    <a:pt x="73" y="17"/>
                    <a:pt x="73" y="16"/>
                    <a:pt x="73" y="16"/>
                  </a:cubicBezTo>
                  <a:cubicBezTo>
                    <a:pt x="73" y="16"/>
                    <a:pt x="74" y="17"/>
                    <a:pt x="74" y="17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lose/>
                  <a:moveTo>
                    <a:pt x="7" y="12"/>
                  </a:moveTo>
                  <a:cubicBezTo>
                    <a:pt x="8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2" y="17"/>
                    <a:pt x="13" y="17"/>
                    <a:pt x="13" y="17"/>
                  </a:cubicBezTo>
                  <a:cubicBezTo>
                    <a:pt x="13" y="18"/>
                    <a:pt x="14" y="19"/>
                    <a:pt x="15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3" y="18"/>
                    <a:pt x="11" y="17"/>
                    <a:pt x="10" y="16"/>
                  </a:cubicBezTo>
                  <a:close/>
                  <a:moveTo>
                    <a:pt x="20" y="20"/>
                  </a:moveTo>
                  <a:cubicBezTo>
                    <a:pt x="19" y="20"/>
                    <a:pt x="18" y="20"/>
                    <a:pt x="18" y="21"/>
                  </a:cubicBezTo>
                  <a:cubicBezTo>
                    <a:pt x="18" y="21"/>
                    <a:pt x="17" y="20"/>
                    <a:pt x="17" y="20"/>
                  </a:cubicBezTo>
                  <a:cubicBezTo>
                    <a:pt x="17" y="20"/>
                    <a:pt x="18" y="20"/>
                    <a:pt x="19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lose/>
                  <a:moveTo>
                    <a:pt x="21" y="11"/>
                  </a:moveTo>
                  <a:cubicBezTo>
                    <a:pt x="21" y="11"/>
                    <a:pt x="20" y="12"/>
                    <a:pt x="20" y="13"/>
                  </a:cubicBezTo>
                  <a:cubicBezTo>
                    <a:pt x="20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6" y="11"/>
                    <a:pt x="15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1"/>
                    <a:pt x="20" y="10"/>
                    <a:pt x="23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0"/>
                    <a:pt x="22" y="11"/>
                    <a:pt x="21" y="11"/>
                  </a:cubicBezTo>
                  <a:close/>
                  <a:moveTo>
                    <a:pt x="24" y="21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3" y="21"/>
                    <a:pt x="23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1"/>
                  </a:cubicBezTo>
                  <a:close/>
                  <a:moveTo>
                    <a:pt x="24" y="11"/>
                  </a:moveTo>
                  <a:cubicBezTo>
                    <a:pt x="26" y="12"/>
                    <a:pt x="28" y="12"/>
                    <a:pt x="30" y="12"/>
                  </a:cubicBezTo>
                  <a:cubicBezTo>
                    <a:pt x="30" y="13"/>
                    <a:pt x="30" y="13"/>
                    <a:pt x="29" y="13"/>
                  </a:cubicBezTo>
                  <a:cubicBezTo>
                    <a:pt x="29" y="12"/>
                    <a:pt x="28" y="12"/>
                    <a:pt x="27" y="13"/>
                  </a:cubicBezTo>
                  <a:cubicBezTo>
                    <a:pt x="26" y="13"/>
                    <a:pt x="25" y="14"/>
                    <a:pt x="24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4" y="12"/>
                    <a:pt x="24" y="11"/>
                  </a:cubicBezTo>
                  <a:close/>
                  <a:moveTo>
                    <a:pt x="29" y="19"/>
                  </a:moveTo>
                  <a:cubicBezTo>
                    <a:pt x="29" y="20"/>
                    <a:pt x="28" y="20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7" y="21"/>
                  </a:cubicBezTo>
                  <a:cubicBezTo>
                    <a:pt x="28" y="21"/>
                    <a:pt x="28" y="20"/>
                    <a:pt x="29" y="19"/>
                  </a:cubicBezTo>
                  <a:close/>
                  <a:moveTo>
                    <a:pt x="26" y="25"/>
                  </a:moveTo>
                  <a:cubicBezTo>
                    <a:pt x="28" y="25"/>
                    <a:pt x="30" y="26"/>
                    <a:pt x="32" y="27"/>
                  </a:cubicBezTo>
                  <a:cubicBezTo>
                    <a:pt x="34" y="27"/>
                    <a:pt x="36" y="29"/>
                    <a:pt x="37" y="31"/>
                  </a:cubicBezTo>
                  <a:cubicBezTo>
                    <a:pt x="33" y="29"/>
                    <a:pt x="30" y="27"/>
                    <a:pt x="26" y="25"/>
                  </a:cubicBezTo>
                  <a:close/>
                  <a:moveTo>
                    <a:pt x="32" y="22"/>
                  </a:moveTo>
                  <a:cubicBezTo>
                    <a:pt x="32" y="20"/>
                    <a:pt x="33" y="20"/>
                    <a:pt x="34" y="19"/>
                  </a:cubicBezTo>
                  <a:cubicBezTo>
                    <a:pt x="33" y="20"/>
                    <a:pt x="33" y="21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4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5" y="12"/>
                  </a:cubicBezTo>
                  <a:cubicBezTo>
                    <a:pt x="34" y="12"/>
                    <a:pt x="34" y="12"/>
                    <a:pt x="34" y="13"/>
                  </a:cubicBezTo>
                  <a:close/>
                  <a:moveTo>
                    <a:pt x="40" y="32"/>
                  </a:moveTo>
                  <a:cubicBezTo>
                    <a:pt x="40" y="32"/>
                    <a:pt x="40" y="32"/>
                    <a:pt x="39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lose/>
                  <a:moveTo>
                    <a:pt x="40" y="28"/>
                  </a:moveTo>
                  <a:cubicBezTo>
                    <a:pt x="39" y="27"/>
                    <a:pt x="39" y="27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5"/>
                    <a:pt x="40" y="25"/>
                    <a:pt x="41" y="25"/>
                  </a:cubicBezTo>
                  <a:cubicBezTo>
                    <a:pt x="41" y="26"/>
                    <a:pt x="40" y="27"/>
                    <a:pt x="40" y="28"/>
                  </a:cubicBezTo>
                  <a:close/>
                  <a:moveTo>
                    <a:pt x="42" y="8"/>
                  </a:moveTo>
                  <a:cubicBezTo>
                    <a:pt x="38" y="8"/>
                    <a:pt x="35" y="9"/>
                    <a:pt x="32" y="9"/>
                  </a:cubicBezTo>
                  <a:cubicBezTo>
                    <a:pt x="34" y="8"/>
                    <a:pt x="36" y="8"/>
                    <a:pt x="39" y="7"/>
                  </a:cubicBezTo>
                  <a:cubicBezTo>
                    <a:pt x="40" y="7"/>
                    <a:pt x="41" y="7"/>
                    <a:pt x="42" y="7"/>
                  </a:cubicBezTo>
                  <a:cubicBezTo>
                    <a:pt x="42" y="7"/>
                    <a:pt x="42" y="7"/>
                    <a:pt x="42" y="8"/>
                  </a:cubicBezTo>
                  <a:close/>
                  <a:moveTo>
                    <a:pt x="44" y="19"/>
                  </a:moveTo>
                  <a:cubicBezTo>
                    <a:pt x="45" y="18"/>
                    <a:pt x="46" y="17"/>
                    <a:pt x="46" y="16"/>
                  </a:cubicBezTo>
                  <a:cubicBezTo>
                    <a:pt x="46" y="17"/>
                    <a:pt x="45" y="18"/>
                    <a:pt x="45" y="19"/>
                  </a:cubicBezTo>
                  <a:cubicBezTo>
                    <a:pt x="45" y="19"/>
                    <a:pt x="44" y="19"/>
                    <a:pt x="44" y="19"/>
                  </a:cubicBezTo>
                  <a:close/>
                  <a:moveTo>
                    <a:pt x="47" y="26"/>
                  </a:moveTo>
                  <a:cubicBezTo>
                    <a:pt x="47" y="27"/>
                    <a:pt x="46" y="27"/>
                    <a:pt x="46" y="27"/>
                  </a:cubicBezTo>
                  <a:cubicBezTo>
                    <a:pt x="47" y="25"/>
                    <a:pt x="48" y="24"/>
                    <a:pt x="49" y="22"/>
                  </a:cubicBezTo>
                  <a:cubicBezTo>
                    <a:pt x="49" y="23"/>
                    <a:pt x="48" y="24"/>
                    <a:pt x="48" y="25"/>
                  </a:cubicBezTo>
                  <a:cubicBezTo>
                    <a:pt x="48" y="25"/>
                    <a:pt x="48" y="26"/>
                    <a:pt x="48" y="26"/>
                  </a:cubicBezTo>
                  <a:cubicBezTo>
                    <a:pt x="48" y="26"/>
                    <a:pt x="47" y="26"/>
                    <a:pt x="47" y="26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9"/>
                    <a:pt x="53" y="29"/>
                    <a:pt x="54" y="29"/>
                  </a:cubicBezTo>
                  <a:cubicBezTo>
                    <a:pt x="52" y="29"/>
                    <a:pt x="50" y="29"/>
                    <a:pt x="48" y="30"/>
                  </a:cubicBezTo>
                  <a:close/>
                  <a:moveTo>
                    <a:pt x="53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4" y="22"/>
                    <a:pt x="54" y="22"/>
                  </a:cubicBezTo>
                  <a:cubicBezTo>
                    <a:pt x="54" y="22"/>
                    <a:pt x="54" y="23"/>
                    <a:pt x="53" y="23"/>
                  </a:cubicBezTo>
                  <a:close/>
                  <a:moveTo>
                    <a:pt x="54" y="8"/>
                  </a:moveTo>
                  <a:cubicBezTo>
                    <a:pt x="54" y="6"/>
                    <a:pt x="52" y="5"/>
                    <a:pt x="51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1" y="6"/>
                    <a:pt x="50" y="6"/>
                    <a:pt x="49" y="5"/>
                  </a:cubicBezTo>
                  <a:cubicBezTo>
                    <a:pt x="50" y="5"/>
                    <a:pt x="52" y="5"/>
                    <a:pt x="53" y="5"/>
                  </a:cubicBezTo>
                  <a:cubicBezTo>
                    <a:pt x="53" y="5"/>
                    <a:pt x="53" y="6"/>
                    <a:pt x="54" y="6"/>
                  </a:cubicBezTo>
                  <a:cubicBezTo>
                    <a:pt x="54" y="7"/>
                    <a:pt x="55" y="7"/>
                    <a:pt x="55" y="7"/>
                  </a:cubicBezTo>
                  <a:cubicBezTo>
                    <a:pt x="55" y="7"/>
                    <a:pt x="54" y="8"/>
                    <a:pt x="54" y="8"/>
                  </a:cubicBezTo>
                  <a:close/>
                  <a:moveTo>
                    <a:pt x="58" y="4"/>
                  </a:moveTo>
                  <a:cubicBezTo>
                    <a:pt x="62" y="6"/>
                    <a:pt x="66" y="9"/>
                    <a:pt x="70" y="12"/>
                  </a:cubicBezTo>
                  <a:cubicBezTo>
                    <a:pt x="69" y="11"/>
                    <a:pt x="69" y="12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2"/>
                    <a:pt x="67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3" y="8"/>
                    <a:pt x="60" y="6"/>
                    <a:pt x="57" y="4"/>
                  </a:cubicBezTo>
                  <a:cubicBezTo>
                    <a:pt x="57" y="4"/>
                    <a:pt x="58" y="4"/>
                    <a:pt x="58" y="4"/>
                  </a:cubicBezTo>
                  <a:close/>
                  <a:moveTo>
                    <a:pt x="65" y="24"/>
                  </a:moveTo>
                  <a:cubicBezTo>
                    <a:pt x="65" y="24"/>
                    <a:pt x="65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5" y="24"/>
                    <a:pt x="65" y="24"/>
                    <a:pt x="65" y="24"/>
                  </a:cubicBezTo>
                  <a:close/>
                  <a:moveTo>
                    <a:pt x="60" y="10"/>
                  </a:moveTo>
                  <a:cubicBezTo>
                    <a:pt x="60" y="10"/>
                    <a:pt x="59" y="10"/>
                    <a:pt x="58" y="10"/>
                  </a:cubicBezTo>
                  <a:cubicBezTo>
                    <a:pt x="59" y="10"/>
                    <a:pt x="59" y="10"/>
                    <a:pt x="59" y="9"/>
                  </a:cubicBezTo>
                  <a:cubicBezTo>
                    <a:pt x="60" y="10"/>
                    <a:pt x="60" y="10"/>
                    <a:pt x="60" y="10"/>
                  </a:cubicBezTo>
                  <a:close/>
                  <a:moveTo>
                    <a:pt x="58" y="25"/>
                  </a:moveTo>
                  <a:cubicBezTo>
                    <a:pt x="59" y="25"/>
                    <a:pt x="60" y="25"/>
                    <a:pt x="60" y="24"/>
                  </a:cubicBezTo>
                  <a:cubicBezTo>
                    <a:pt x="60" y="24"/>
                    <a:pt x="61" y="24"/>
                    <a:pt x="61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4"/>
                    <a:pt x="61" y="24"/>
                    <a:pt x="62" y="25"/>
                  </a:cubicBezTo>
                  <a:cubicBezTo>
                    <a:pt x="60" y="25"/>
                    <a:pt x="59" y="25"/>
                    <a:pt x="57" y="25"/>
                  </a:cubicBezTo>
                  <a:cubicBezTo>
                    <a:pt x="58" y="25"/>
                    <a:pt x="58" y="25"/>
                    <a:pt x="58" y="25"/>
                  </a:cubicBezTo>
                  <a:close/>
                  <a:moveTo>
                    <a:pt x="63" y="27"/>
                  </a:moveTo>
                  <a:cubicBezTo>
                    <a:pt x="62" y="27"/>
                    <a:pt x="62" y="28"/>
                    <a:pt x="61" y="28"/>
                  </a:cubicBezTo>
                  <a:cubicBezTo>
                    <a:pt x="65" y="27"/>
                    <a:pt x="69" y="26"/>
                    <a:pt x="72" y="25"/>
                  </a:cubicBezTo>
                  <a:cubicBezTo>
                    <a:pt x="72" y="25"/>
                    <a:pt x="72" y="24"/>
                    <a:pt x="73" y="24"/>
                  </a:cubicBezTo>
                  <a:cubicBezTo>
                    <a:pt x="76" y="24"/>
                    <a:pt x="80" y="24"/>
                    <a:pt x="84" y="24"/>
                  </a:cubicBezTo>
                  <a:cubicBezTo>
                    <a:pt x="85" y="24"/>
                    <a:pt x="86" y="23"/>
                    <a:pt x="86" y="22"/>
                  </a:cubicBezTo>
                  <a:cubicBezTo>
                    <a:pt x="87" y="22"/>
                    <a:pt x="87" y="23"/>
                    <a:pt x="88" y="23"/>
                  </a:cubicBezTo>
                  <a:cubicBezTo>
                    <a:pt x="80" y="25"/>
                    <a:pt x="71" y="26"/>
                    <a:pt x="63" y="27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20"/>
            <p:cNvSpPr>
              <a:spLocks/>
            </p:cNvSpPr>
            <p:nvPr/>
          </p:nvSpPr>
          <p:spPr bwMode="auto">
            <a:xfrm>
              <a:off x="5972794" y="525202"/>
              <a:ext cx="409575" cy="234950"/>
            </a:xfrm>
            <a:custGeom>
              <a:avLst/>
              <a:gdLst>
                <a:gd name="T0" fmla="*/ 38 w 47"/>
                <a:gd name="T1" fmla="*/ 16 h 27"/>
                <a:gd name="T2" fmla="*/ 37 w 47"/>
                <a:gd name="T3" fmla="*/ 15 h 27"/>
                <a:gd name="T4" fmla="*/ 28 w 47"/>
                <a:gd name="T5" fmla="*/ 8 h 27"/>
                <a:gd name="T6" fmla="*/ 19 w 47"/>
                <a:gd name="T7" fmla="*/ 0 h 27"/>
                <a:gd name="T8" fmla="*/ 8 w 47"/>
                <a:gd name="T9" fmla="*/ 2 h 27"/>
                <a:gd name="T10" fmla="*/ 5 w 47"/>
                <a:gd name="T11" fmla="*/ 3 h 27"/>
                <a:gd name="T12" fmla="*/ 0 w 47"/>
                <a:gd name="T13" fmla="*/ 4 h 27"/>
                <a:gd name="T14" fmla="*/ 26 w 47"/>
                <a:gd name="T15" fmla="*/ 23 h 27"/>
                <a:gd name="T16" fmla="*/ 28 w 47"/>
                <a:gd name="T17" fmla="*/ 26 h 27"/>
                <a:gd name="T18" fmla="*/ 30 w 47"/>
                <a:gd name="T19" fmla="*/ 25 h 27"/>
                <a:gd name="T20" fmla="*/ 30 w 47"/>
                <a:gd name="T21" fmla="*/ 26 h 27"/>
                <a:gd name="T22" fmla="*/ 32 w 47"/>
                <a:gd name="T23" fmla="*/ 27 h 27"/>
                <a:gd name="T24" fmla="*/ 33 w 47"/>
                <a:gd name="T25" fmla="*/ 26 h 27"/>
                <a:gd name="T26" fmla="*/ 39 w 47"/>
                <a:gd name="T27" fmla="*/ 25 h 27"/>
                <a:gd name="T28" fmla="*/ 40 w 47"/>
                <a:gd name="T29" fmla="*/ 26 h 27"/>
                <a:gd name="T30" fmla="*/ 41 w 47"/>
                <a:gd name="T31" fmla="*/ 25 h 27"/>
                <a:gd name="T32" fmla="*/ 47 w 47"/>
                <a:gd name="T33" fmla="*/ 24 h 27"/>
                <a:gd name="T34" fmla="*/ 38 w 47"/>
                <a:gd name="T3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7">
                  <a:moveTo>
                    <a:pt x="38" y="16"/>
                  </a:moveTo>
                  <a:cubicBezTo>
                    <a:pt x="37" y="16"/>
                    <a:pt x="37" y="15"/>
                    <a:pt x="37" y="15"/>
                  </a:cubicBezTo>
                  <a:cubicBezTo>
                    <a:pt x="35" y="11"/>
                    <a:pt x="32" y="8"/>
                    <a:pt x="28" y="8"/>
                  </a:cubicBezTo>
                  <a:cubicBezTo>
                    <a:pt x="25" y="5"/>
                    <a:pt x="21" y="2"/>
                    <a:pt x="19" y="0"/>
                  </a:cubicBezTo>
                  <a:cubicBezTo>
                    <a:pt x="15" y="1"/>
                    <a:pt x="12" y="2"/>
                    <a:pt x="8" y="2"/>
                  </a:cubicBezTo>
                  <a:cubicBezTo>
                    <a:pt x="7" y="1"/>
                    <a:pt x="5" y="1"/>
                    <a:pt x="5" y="3"/>
                  </a:cubicBezTo>
                  <a:cubicBezTo>
                    <a:pt x="3" y="3"/>
                    <a:pt x="1" y="4"/>
                    <a:pt x="0" y="4"/>
                  </a:cubicBezTo>
                  <a:cubicBezTo>
                    <a:pt x="9" y="10"/>
                    <a:pt x="17" y="16"/>
                    <a:pt x="26" y="23"/>
                  </a:cubicBezTo>
                  <a:cubicBezTo>
                    <a:pt x="27" y="24"/>
                    <a:pt x="27" y="25"/>
                    <a:pt x="28" y="26"/>
                  </a:cubicBezTo>
                  <a:cubicBezTo>
                    <a:pt x="29" y="26"/>
                    <a:pt x="29" y="26"/>
                    <a:pt x="30" y="25"/>
                  </a:cubicBezTo>
                  <a:cubicBezTo>
                    <a:pt x="30" y="25"/>
                    <a:pt x="30" y="26"/>
                    <a:pt x="30" y="26"/>
                  </a:cubicBezTo>
                  <a:cubicBezTo>
                    <a:pt x="31" y="26"/>
                    <a:pt x="31" y="27"/>
                    <a:pt x="32" y="27"/>
                  </a:cubicBezTo>
                  <a:cubicBezTo>
                    <a:pt x="32" y="27"/>
                    <a:pt x="33" y="26"/>
                    <a:pt x="33" y="26"/>
                  </a:cubicBezTo>
                  <a:cubicBezTo>
                    <a:pt x="35" y="26"/>
                    <a:pt x="37" y="26"/>
                    <a:pt x="39" y="25"/>
                  </a:cubicBezTo>
                  <a:cubicBezTo>
                    <a:pt x="39" y="26"/>
                    <a:pt x="39" y="26"/>
                    <a:pt x="40" y="26"/>
                  </a:cubicBezTo>
                  <a:cubicBezTo>
                    <a:pt x="40" y="26"/>
                    <a:pt x="41" y="26"/>
                    <a:pt x="41" y="25"/>
                  </a:cubicBezTo>
                  <a:cubicBezTo>
                    <a:pt x="43" y="25"/>
                    <a:pt x="45" y="24"/>
                    <a:pt x="47" y="24"/>
                  </a:cubicBezTo>
                  <a:cubicBezTo>
                    <a:pt x="47" y="24"/>
                    <a:pt x="43" y="21"/>
                    <a:pt x="38" y="16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21"/>
            <p:cNvSpPr>
              <a:spLocks noEditPoints="1"/>
            </p:cNvSpPr>
            <p:nvPr/>
          </p:nvSpPr>
          <p:spPr bwMode="auto">
            <a:xfrm>
              <a:off x="5431456" y="856990"/>
              <a:ext cx="733425" cy="392113"/>
            </a:xfrm>
            <a:custGeom>
              <a:avLst/>
              <a:gdLst>
                <a:gd name="T0" fmla="*/ 81 w 84"/>
                <a:gd name="T1" fmla="*/ 1 h 45"/>
                <a:gd name="T2" fmla="*/ 1 w 84"/>
                <a:gd name="T3" fmla="*/ 42 h 45"/>
                <a:gd name="T4" fmla="*/ 59 w 84"/>
                <a:gd name="T5" fmla="*/ 35 h 45"/>
                <a:gd name="T6" fmla="*/ 23 w 84"/>
                <a:gd name="T7" fmla="*/ 35 h 45"/>
                <a:gd name="T8" fmla="*/ 27 w 84"/>
                <a:gd name="T9" fmla="*/ 33 h 45"/>
                <a:gd name="T10" fmla="*/ 23 w 84"/>
                <a:gd name="T11" fmla="*/ 36 h 45"/>
                <a:gd name="T12" fmla="*/ 20 w 84"/>
                <a:gd name="T13" fmla="*/ 28 h 45"/>
                <a:gd name="T14" fmla="*/ 19 w 84"/>
                <a:gd name="T15" fmla="*/ 28 h 45"/>
                <a:gd name="T16" fmla="*/ 23 w 84"/>
                <a:gd name="T17" fmla="*/ 25 h 45"/>
                <a:gd name="T18" fmla="*/ 22 w 84"/>
                <a:gd name="T19" fmla="*/ 26 h 45"/>
                <a:gd name="T20" fmla="*/ 29 w 84"/>
                <a:gd name="T21" fmla="*/ 26 h 45"/>
                <a:gd name="T22" fmla="*/ 46 w 84"/>
                <a:gd name="T23" fmla="*/ 16 h 45"/>
                <a:gd name="T24" fmla="*/ 46 w 84"/>
                <a:gd name="T25" fmla="*/ 16 h 45"/>
                <a:gd name="T26" fmla="*/ 38 w 84"/>
                <a:gd name="T27" fmla="*/ 21 h 45"/>
                <a:gd name="T28" fmla="*/ 42 w 84"/>
                <a:gd name="T29" fmla="*/ 31 h 45"/>
                <a:gd name="T30" fmla="*/ 32 w 84"/>
                <a:gd name="T31" fmla="*/ 32 h 45"/>
                <a:gd name="T32" fmla="*/ 32 w 84"/>
                <a:gd name="T33" fmla="*/ 32 h 45"/>
                <a:gd name="T34" fmla="*/ 67 w 84"/>
                <a:gd name="T35" fmla="*/ 16 h 45"/>
                <a:gd name="T36" fmla="*/ 72 w 84"/>
                <a:gd name="T37" fmla="*/ 9 h 45"/>
                <a:gd name="T38" fmla="*/ 68 w 84"/>
                <a:gd name="T39" fmla="*/ 11 h 45"/>
                <a:gd name="T40" fmla="*/ 67 w 84"/>
                <a:gd name="T41" fmla="*/ 10 h 45"/>
                <a:gd name="T42" fmla="*/ 56 w 84"/>
                <a:gd name="T43" fmla="*/ 11 h 45"/>
                <a:gd name="T44" fmla="*/ 56 w 84"/>
                <a:gd name="T45" fmla="*/ 11 h 45"/>
                <a:gd name="T46" fmla="*/ 53 w 84"/>
                <a:gd name="T47" fmla="*/ 13 h 45"/>
                <a:gd name="T48" fmla="*/ 49 w 84"/>
                <a:gd name="T49" fmla="*/ 12 h 45"/>
                <a:gd name="T50" fmla="*/ 40 w 84"/>
                <a:gd name="T51" fmla="*/ 15 h 45"/>
                <a:gd name="T52" fmla="*/ 42 w 84"/>
                <a:gd name="T53" fmla="*/ 18 h 45"/>
                <a:gd name="T54" fmla="*/ 32 w 84"/>
                <a:gd name="T55" fmla="*/ 17 h 45"/>
                <a:gd name="T56" fmla="*/ 30 w 84"/>
                <a:gd name="T57" fmla="*/ 19 h 45"/>
                <a:gd name="T58" fmla="*/ 39 w 84"/>
                <a:gd name="T59" fmla="*/ 35 h 45"/>
                <a:gd name="T60" fmla="*/ 57 w 84"/>
                <a:gd name="T61" fmla="*/ 26 h 45"/>
                <a:gd name="T62" fmla="*/ 57 w 84"/>
                <a:gd name="T63" fmla="*/ 26 h 45"/>
                <a:gd name="T64" fmla="*/ 63 w 84"/>
                <a:gd name="T65" fmla="*/ 8 h 45"/>
                <a:gd name="T66" fmla="*/ 78 w 84"/>
                <a:gd name="T67" fmla="*/ 4 h 45"/>
                <a:gd name="T68" fmla="*/ 16 w 84"/>
                <a:gd name="T69" fmla="*/ 30 h 45"/>
                <a:gd name="T70" fmla="*/ 15 w 84"/>
                <a:gd name="T71" fmla="*/ 30 h 45"/>
                <a:gd name="T72" fmla="*/ 16 w 84"/>
                <a:gd name="T73" fmla="*/ 30 h 45"/>
                <a:gd name="T74" fmla="*/ 10 w 84"/>
                <a:gd name="T75" fmla="*/ 35 h 45"/>
                <a:gd name="T76" fmla="*/ 12 w 84"/>
                <a:gd name="T77" fmla="*/ 32 h 45"/>
                <a:gd name="T78" fmla="*/ 9 w 84"/>
                <a:gd name="T79" fmla="*/ 41 h 45"/>
                <a:gd name="T80" fmla="*/ 13 w 84"/>
                <a:gd name="T81" fmla="*/ 40 h 45"/>
                <a:gd name="T82" fmla="*/ 16 w 84"/>
                <a:gd name="T83" fmla="*/ 38 h 45"/>
                <a:gd name="T84" fmla="*/ 21 w 84"/>
                <a:gd name="T85" fmla="*/ 38 h 45"/>
                <a:gd name="T86" fmla="*/ 13 w 84"/>
                <a:gd name="T87" fmla="*/ 40 h 45"/>
                <a:gd name="T88" fmla="*/ 47 w 84"/>
                <a:gd name="T89" fmla="*/ 34 h 45"/>
                <a:gd name="T90" fmla="*/ 49 w 84"/>
                <a:gd name="T91" fmla="*/ 32 h 45"/>
                <a:gd name="T92" fmla="*/ 54 w 84"/>
                <a:gd name="T93" fmla="*/ 30 h 45"/>
                <a:gd name="T94" fmla="*/ 49 w 84"/>
                <a:gd name="T95" fmla="*/ 34 h 45"/>
                <a:gd name="T96" fmla="*/ 64 w 84"/>
                <a:gd name="T97" fmla="*/ 20 h 45"/>
                <a:gd name="T98" fmla="*/ 66 w 84"/>
                <a:gd name="T99" fmla="*/ 21 h 45"/>
                <a:gd name="T100" fmla="*/ 63 w 84"/>
                <a:gd name="T101" fmla="*/ 22 h 45"/>
                <a:gd name="T102" fmla="*/ 21 w 84"/>
                <a:gd name="T10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45">
                  <a:moveTo>
                    <a:pt x="83" y="3"/>
                  </a:moveTo>
                  <a:cubicBezTo>
                    <a:pt x="84" y="2"/>
                    <a:pt x="83" y="1"/>
                    <a:pt x="82" y="1"/>
                  </a:cubicBezTo>
                  <a:cubicBezTo>
                    <a:pt x="82" y="1"/>
                    <a:pt x="81" y="0"/>
                    <a:pt x="81" y="1"/>
                  </a:cubicBezTo>
                  <a:cubicBezTo>
                    <a:pt x="63" y="3"/>
                    <a:pt x="46" y="6"/>
                    <a:pt x="29" y="10"/>
                  </a:cubicBezTo>
                  <a:cubicBezTo>
                    <a:pt x="28" y="10"/>
                    <a:pt x="28" y="10"/>
                    <a:pt x="27" y="11"/>
                  </a:cubicBezTo>
                  <a:cubicBezTo>
                    <a:pt x="18" y="21"/>
                    <a:pt x="8" y="30"/>
                    <a:pt x="1" y="42"/>
                  </a:cubicBezTo>
                  <a:cubicBezTo>
                    <a:pt x="0" y="43"/>
                    <a:pt x="2" y="45"/>
                    <a:pt x="3" y="44"/>
                  </a:cubicBezTo>
                  <a:cubicBezTo>
                    <a:pt x="3" y="45"/>
                    <a:pt x="4" y="45"/>
                    <a:pt x="5" y="45"/>
                  </a:cubicBezTo>
                  <a:cubicBezTo>
                    <a:pt x="23" y="42"/>
                    <a:pt x="41" y="39"/>
                    <a:pt x="59" y="35"/>
                  </a:cubicBezTo>
                  <a:cubicBezTo>
                    <a:pt x="60" y="35"/>
                    <a:pt x="60" y="35"/>
                    <a:pt x="60" y="34"/>
                  </a:cubicBezTo>
                  <a:cubicBezTo>
                    <a:pt x="68" y="24"/>
                    <a:pt x="75" y="14"/>
                    <a:pt x="83" y="3"/>
                  </a:cubicBezTo>
                  <a:close/>
                  <a:moveTo>
                    <a:pt x="23" y="35"/>
                  </a:moveTo>
                  <a:cubicBezTo>
                    <a:pt x="23" y="35"/>
                    <a:pt x="22" y="34"/>
                    <a:pt x="22" y="33"/>
                  </a:cubicBezTo>
                  <a:cubicBezTo>
                    <a:pt x="23" y="34"/>
                    <a:pt x="24" y="34"/>
                    <a:pt x="25" y="34"/>
                  </a:cubicBezTo>
                  <a:cubicBezTo>
                    <a:pt x="26" y="35"/>
                    <a:pt x="27" y="34"/>
                    <a:pt x="27" y="33"/>
                  </a:cubicBezTo>
                  <a:cubicBezTo>
                    <a:pt x="28" y="33"/>
                    <a:pt x="28" y="33"/>
                    <a:pt x="28" y="34"/>
                  </a:cubicBezTo>
                  <a:cubicBezTo>
                    <a:pt x="27" y="34"/>
                    <a:pt x="25" y="35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lose/>
                  <a:moveTo>
                    <a:pt x="19" y="28"/>
                  </a:moveTo>
                  <a:cubicBezTo>
                    <a:pt x="19" y="28"/>
                    <a:pt x="19" y="28"/>
                    <a:pt x="20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lose/>
                  <a:moveTo>
                    <a:pt x="22" y="26"/>
                  </a:moveTo>
                  <a:cubicBezTo>
                    <a:pt x="23" y="26"/>
                    <a:pt x="23" y="26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7"/>
                    <a:pt x="23" y="26"/>
                    <a:pt x="22" y="26"/>
                  </a:cubicBezTo>
                  <a:close/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8" y="25"/>
                    <a:pt x="28" y="25"/>
                    <a:pt x="29" y="26"/>
                  </a:cubicBezTo>
                  <a:cubicBezTo>
                    <a:pt x="28" y="26"/>
                    <a:pt x="27" y="25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lose/>
                  <a:moveTo>
                    <a:pt x="46" y="16"/>
                  </a:moveTo>
                  <a:cubicBezTo>
                    <a:pt x="46" y="16"/>
                    <a:pt x="47" y="16"/>
                    <a:pt x="47" y="16"/>
                  </a:cubicBezTo>
                  <a:cubicBezTo>
                    <a:pt x="47" y="16"/>
                    <a:pt x="46" y="16"/>
                    <a:pt x="46" y="15"/>
                  </a:cubicBezTo>
                  <a:cubicBezTo>
                    <a:pt x="46" y="15"/>
                    <a:pt x="46" y="15"/>
                    <a:pt x="46" y="16"/>
                  </a:cubicBezTo>
                  <a:close/>
                  <a:moveTo>
                    <a:pt x="42" y="24"/>
                  </a:moveTo>
                  <a:cubicBezTo>
                    <a:pt x="40" y="23"/>
                    <a:pt x="39" y="22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9" y="22"/>
                    <a:pt x="41" y="23"/>
                    <a:pt x="42" y="24"/>
                  </a:cubicBezTo>
                  <a:close/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67" y="15"/>
                  </a:moveTo>
                  <a:cubicBezTo>
                    <a:pt x="67" y="15"/>
                    <a:pt x="68" y="14"/>
                    <a:pt x="68" y="14"/>
                  </a:cubicBezTo>
                  <a:cubicBezTo>
                    <a:pt x="68" y="15"/>
                    <a:pt x="67" y="15"/>
                    <a:pt x="67" y="16"/>
                  </a:cubicBezTo>
                  <a:cubicBezTo>
                    <a:pt x="67" y="15"/>
                    <a:pt x="67" y="15"/>
                    <a:pt x="67" y="15"/>
                  </a:cubicBezTo>
                  <a:close/>
                  <a:moveTo>
                    <a:pt x="72" y="9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lose/>
                  <a:moveTo>
                    <a:pt x="68" y="11"/>
                  </a:move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7" y="11"/>
                    <a:pt x="67" y="11"/>
                  </a:cubicBezTo>
                  <a:cubicBezTo>
                    <a:pt x="67" y="11"/>
                    <a:pt x="67" y="10"/>
                    <a:pt x="67" y="10"/>
                  </a:cubicBezTo>
                  <a:cubicBezTo>
                    <a:pt x="68" y="10"/>
                    <a:pt x="69" y="10"/>
                    <a:pt x="70" y="10"/>
                  </a:cubicBezTo>
                  <a:cubicBezTo>
                    <a:pt x="69" y="10"/>
                    <a:pt x="69" y="10"/>
                    <a:pt x="68" y="11"/>
                  </a:cubicBezTo>
                  <a:close/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6" y="11"/>
                    <a:pt x="56" y="11"/>
                  </a:cubicBezTo>
                  <a:close/>
                  <a:moveTo>
                    <a:pt x="53" y="13"/>
                  </a:move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2" y="12"/>
                    <a:pt x="52" y="12"/>
                  </a:cubicBezTo>
                  <a:cubicBezTo>
                    <a:pt x="51" y="12"/>
                    <a:pt x="51" y="12"/>
                    <a:pt x="50" y="12"/>
                  </a:cubicBezTo>
                  <a:cubicBezTo>
                    <a:pt x="50" y="12"/>
                    <a:pt x="50" y="12"/>
                    <a:pt x="49" y="12"/>
                  </a:cubicBezTo>
                  <a:cubicBezTo>
                    <a:pt x="51" y="12"/>
                    <a:pt x="52" y="12"/>
                    <a:pt x="53" y="11"/>
                  </a:cubicBezTo>
                  <a:cubicBezTo>
                    <a:pt x="53" y="12"/>
                    <a:pt x="53" y="12"/>
                    <a:pt x="53" y="13"/>
                  </a:cubicBezTo>
                  <a:close/>
                  <a:moveTo>
                    <a:pt x="40" y="15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6"/>
                  </a:cubicBezTo>
                  <a:cubicBezTo>
                    <a:pt x="41" y="16"/>
                    <a:pt x="42" y="17"/>
                    <a:pt x="42" y="18"/>
                  </a:cubicBezTo>
                  <a:cubicBezTo>
                    <a:pt x="41" y="17"/>
                    <a:pt x="39" y="16"/>
                    <a:pt x="38" y="14"/>
                  </a:cubicBezTo>
                  <a:cubicBezTo>
                    <a:pt x="39" y="14"/>
                    <a:pt x="39" y="15"/>
                    <a:pt x="40" y="15"/>
                  </a:cubicBezTo>
                  <a:close/>
                  <a:moveTo>
                    <a:pt x="32" y="17"/>
                  </a:moveTo>
                  <a:cubicBezTo>
                    <a:pt x="33" y="17"/>
                    <a:pt x="33" y="17"/>
                    <a:pt x="34" y="18"/>
                  </a:cubicBezTo>
                  <a:cubicBezTo>
                    <a:pt x="33" y="18"/>
                    <a:pt x="32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0" y="19"/>
                    <a:pt x="32" y="17"/>
                  </a:cubicBezTo>
                  <a:close/>
                  <a:moveTo>
                    <a:pt x="41" y="34"/>
                  </a:moveTo>
                  <a:cubicBezTo>
                    <a:pt x="40" y="35"/>
                    <a:pt x="40" y="35"/>
                    <a:pt x="39" y="35"/>
                  </a:cubicBezTo>
                  <a:cubicBezTo>
                    <a:pt x="37" y="36"/>
                    <a:pt x="34" y="36"/>
                    <a:pt x="31" y="36"/>
                  </a:cubicBezTo>
                  <a:cubicBezTo>
                    <a:pt x="34" y="35"/>
                    <a:pt x="37" y="34"/>
                    <a:pt x="41" y="34"/>
                  </a:cubicBezTo>
                  <a:close/>
                  <a:moveTo>
                    <a:pt x="57" y="26"/>
                  </a:move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7" y="26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lose/>
                  <a:moveTo>
                    <a:pt x="75" y="5"/>
                  </a:moveTo>
                  <a:cubicBezTo>
                    <a:pt x="71" y="6"/>
                    <a:pt x="68" y="7"/>
                    <a:pt x="64" y="8"/>
                  </a:cubicBezTo>
                  <a:cubicBezTo>
                    <a:pt x="64" y="8"/>
                    <a:pt x="63" y="8"/>
                    <a:pt x="63" y="8"/>
                  </a:cubicBezTo>
                  <a:cubicBezTo>
                    <a:pt x="56" y="8"/>
                    <a:pt x="48" y="9"/>
                    <a:pt x="41" y="11"/>
                  </a:cubicBezTo>
                  <a:cubicBezTo>
                    <a:pt x="41" y="11"/>
                    <a:pt x="40" y="11"/>
                    <a:pt x="40" y="11"/>
                  </a:cubicBezTo>
                  <a:cubicBezTo>
                    <a:pt x="53" y="8"/>
                    <a:pt x="66" y="6"/>
                    <a:pt x="78" y="4"/>
                  </a:cubicBezTo>
                  <a:cubicBezTo>
                    <a:pt x="78" y="5"/>
                    <a:pt x="78" y="5"/>
                    <a:pt x="77" y="6"/>
                  </a:cubicBezTo>
                  <a:cubicBezTo>
                    <a:pt x="77" y="5"/>
                    <a:pt x="76" y="4"/>
                    <a:pt x="75" y="5"/>
                  </a:cubicBezTo>
                  <a:close/>
                  <a:moveTo>
                    <a:pt x="16" y="30"/>
                  </a:moveTo>
                  <a:cubicBezTo>
                    <a:pt x="16" y="30"/>
                    <a:pt x="16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5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0"/>
                    <a:pt x="16" y="30"/>
                  </a:cubicBezTo>
                  <a:close/>
                  <a:moveTo>
                    <a:pt x="12" y="33"/>
                  </a:moveTo>
                  <a:cubicBezTo>
                    <a:pt x="11" y="33"/>
                    <a:pt x="11" y="34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10" y="36"/>
                    <a:pt x="9" y="36"/>
                    <a:pt x="9" y="36"/>
                  </a:cubicBezTo>
                  <a:cubicBezTo>
                    <a:pt x="9" y="37"/>
                    <a:pt x="8" y="37"/>
                    <a:pt x="8" y="37"/>
                  </a:cubicBezTo>
                  <a:cubicBezTo>
                    <a:pt x="9" y="35"/>
                    <a:pt x="10" y="34"/>
                    <a:pt x="12" y="32"/>
                  </a:cubicBezTo>
                  <a:cubicBezTo>
                    <a:pt x="12" y="32"/>
                    <a:pt x="12" y="33"/>
                    <a:pt x="12" y="33"/>
                  </a:cubicBezTo>
                  <a:close/>
                  <a:moveTo>
                    <a:pt x="9" y="40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8" y="41"/>
                    <a:pt x="8" y="41"/>
                    <a:pt x="9" y="40"/>
                  </a:cubicBezTo>
                  <a:close/>
                  <a:moveTo>
                    <a:pt x="13" y="40"/>
                  </a:moveTo>
                  <a:cubicBezTo>
                    <a:pt x="13" y="40"/>
                    <a:pt x="13" y="40"/>
                    <a:pt x="14" y="40"/>
                  </a:cubicBezTo>
                  <a:cubicBezTo>
                    <a:pt x="15" y="40"/>
                    <a:pt x="16" y="39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7" y="38"/>
                  </a:cubicBezTo>
                  <a:cubicBezTo>
                    <a:pt x="18" y="39"/>
                    <a:pt x="19" y="38"/>
                    <a:pt x="19" y="37"/>
                  </a:cubicBezTo>
                  <a:cubicBezTo>
                    <a:pt x="19" y="37"/>
                    <a:pt x="20" y="37"/>
                    <a:pt x="21" y="38"/>
                  </a:cubicBezTo>
                  <a:cubicBezTo>
                    <a:pt x="21" y="38"/>
                    <a:pt x="22" y="38"/>
                    <a:pt x="22" y="38"/>
                  </a:cubicBezTo>
                  <a:cubicBezTo>
                    <a:pt x="22" y="38"/>
                    <a:pt x="22" y="38"/>
                    <a:pt x="23" y="39"/>
                  </a:cubicBezTo>
                  <a:cubicBezTo>
                    <a:pt x="19" y="39"/>
                    <a:pt x="16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lose/>
                  <a:moveTo>
                    <a:pt x="45" y="34"/>
                  </a:moveTo>
                  <a:cubicBezTo>
                    <a:pt x="46" y="34"/>
                    <a:pt x="46" y="34"/>
                    <a:pt x="47" y="34"/>
                  </a:cubicBezTo>
                  <a:cubicBezTo>
                    <a:pt x="46" y="34"/>
                    <a:pt x="46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lose/>
                  <a:moveTo>
                    <a:pt x="49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2" y="33"/>
                    <a:pt x="53" y="31"/>
                    <a:pt x="52" y="30"/>
                  </a:cubicBezTo>
                  <a:cubicBezTo>
                    <a:pt x="53" y="30"/>
                    <a:pt x="53" y="30"/>
                    <a:pt x="54" y="30"/>
                  </a:cubicBezTo>
                  <a:cubicBezTo>
                    <a:pt x="54" y="30"/>
                    <a:pt x="53" y="31"/>
                    <a:pt x="53" y="31"/>
                  </a:cubicBezTo>
                  <a:cubicBezTo>
                    <a:pt x="52" y="32"/>
                    <a:pt x="52" y="32"/>
                    <a:pt x="52" y="33"/>
                  </a:cubicBezTo>
                  <a:cubicBezTo>
                    <a:pt x="51" y="33"/>
                    <a:pt x="50" y="33"/>
                    <a:pt x="49" y="34"/>
                  </a:cubicBezTo>
                  <a:cubicBezTo>
                    <a:pt x="49" y="33"/>
                    <a:pt x="50" y="32"/>
                    <a:pt x="49" y="32"/>
                  </a:cubicBezTo>
                  <a:close/>
                  <a:moveTo>
                    <a:pt x="63" y="22"/>
                  </a:moveTo>
                  <a:cubicBezTo>
                    <a:pt x="63" y="22"/>
                    <a:pt x="64" y="21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1"/>
                    <a:pt x="65" y="21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3" y="24"/>
                    <a:pt x="61" y="28"/>
                    <a:pt x="58" y="32"/>
                  </a:cubicBezTo>
                  <a:cubicBezTo>
                    <a:pt x="57" y="32"/>
                    <a:pt x="57" y="32"/>
                    <a:pt x="56" y="32"/>
                  </a:cubicBezTo>
                  <a:cubicBezTo>
                    <a:pt x="59" y="29"/>
                    <a:pt x="61" y="26"/>
                    <a:pt x="63" y="22"/>
                  </a:cubicBezTo>
                  <a:close/>
                  <a:moveTo>
                    <a:pt x="29" y="14"/>
                  </a:moveTo>
                  <a:cubicBezTo>
                    <a:pt x="28" y="14"/>
                    <a:pt x="28" y="15"/>
                    <a:pt x="28" y="15"/>
                  </a:cubicBezTo>
                  <a:cubicBezTo>
                    <a:pt x="26" y="18"/>
                    <a:pt x="24" y="20"/>
                    <a:pt x="21" y="22"/>
                  </a:cubicBezTo>
                  <a:cubicBezTo>
                    <a:pt x="24" y="19"/>
                    <a:pt x="26" y="17"/>
                    <a:pt x="29" y="14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6" name="Freeform 22"/>
            <p:cNvSpPr>
              <a:spLocks/>
            </p:cNvSpPr>
            <p:nvPr/>
          </p:nvSpPr>
          <p:spPr bwMode="auto">
            <a:xfrm>
              <a:off x="6095031" y="804602"/>
              <a:ext cx="312738" cy="322263"/>
            </a:xfrm>
            <a:custGeom>
              <a:avLst/>
              <a:gdLst>
                <a:gd name="T0" fmla="*/ 32 w 36"/>
                <a:gd name="T1" fmla="*/ 8 h 37"/>
                <a:gd name="T2" fmla="*/ 33 w 36"/>
                <a:gd name="T3" fmla="*/ 7 h 37"/>
                <a:gd name="T4" fmla="*/ 36 w 36"/>
                <a:gd name="T5" fmla="*/ 0 h 37"/>
                <a:gd name="T6" fmla="*/ 22 w 36"/>
                <a:gd name="T7" fmla="*/ 3 h 37"/>
                <a:gd name="T8" fmla="*/ 20 w 36"/>
                <a:gd name="T9" fmla="*/ 4 h 37"/>
                <a:gd name="T10" fmla="*/ 19 w 36"/>
                <a:gd name="T11" fmla="*/ 5 h 37"/>
                <a:gd name="T12" fmla="*/ 13 w 36"/>
                <a:gd name="T13" fmla="*/ 17 h 37"/>
                <a:gd name="T14" fmla="*/ 9 w 36"/>
                <a:gd name="T15" fmla="*/ 22 h 37"/>
                <a:gd name="T16" fmla="*/ 9 w 36"/>
                <a:gd name="T17" fmla="*/ 24 h 37"/>
                <a:gd name="T18" fmla="*/ 7 w 36"/>
                <a:gd name="T19" fmla="*/ 26 h 37"/>
                <a:gd name="T20" fmla="*/ 4 w 36"/>
                <a:gd name="T21" fmla="*/ 31 h 37"/>
                <a:gd name="T22" fmla="*/ 0 w 36"/>
                <a:gd name="T23" fmla="*/ 37 h 37"/>
                <a:gd name="T24" fmla="*/ 8 w 36"/>
                <a:gd name="T25" fmla="*/ 36 h 37"/>
                <a:gd name="T26" fmla="*/ 11 w 36"/>
                <a:gd name="T27" fmla="*/ 36 h 37"/>
                <a:gd name="T28" fmla="*/ 13 w 36"/>
                <a:gd name="T29" fmla="*/ 35 h 37"/>
                <a:gd name="T30" fmla="*/ 16 w 36"/>
                <a:gd name="T31" fmla="*/ 35 h 37"/>
                <a:gd name="T32" fmla="*/ 19 w 36"/>
                <a:gd name="T33" fmla="*/ 34 h 37"/>
                <a:gd name="T34" fmla="*/ 32 w 36"/>
                <a:gd name="T35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7">
                  <a:moveTo>
                    <a:pt x="32" y="8"/>
                  </a:moveTo>
                  <a:cubicBezTo>
                    <a:pt x="32" y="8"/>
                    <a:pt x="32" y="7"/>
                    <a:pt x="33" y="7"/>
                  </a:cubicBezTo>
                  <a:cubicBezTo>
                    <a:pt x="34" y="5"/>
                    <a:pt x="35" y="3"/>
                    <a:pt x="36" y="0"/>
                  </a:cubicBezTo>
                  <a:cubicBezTo>
                    <a:pt x="32" y="1"/>
                    <a:pt x="25" y="3"/>
                    <a:pt x="22" y="3"/>
                  </a:cubicBezTo>
                  <a:cubicBezTo>
                    <a:pt x="21" y="3"/>
                    <a:pt x="21" y="3"/>
                    <a:pt x="20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7" y="9"/>
                    <a:pt x="15" y="13"/>
                    <a:pt x="13" y="17"/>
                  </a:cubicBezTo>
                  <a:cubicBezTo>
                    <a:pt x="11" y="18"/>
                    <a:pt x="9" y="20"/>
                    <a:pt x="9" y="22"/>
                  </a:cubicBezTo>
                  <a:cubicBezTo>
                    <a:pt x="9" y="23"/>
                    <a:pt x="9" y="23"/>
                    <a:pt x="9" y="24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5" y="27"/>
                    <a:pt x="3" y="28"/>
                    <a:pt x="4" y="31"/>
                  </a:cubicBezTo>
                  <a:cubicBezTo>
                    <a:pt x="3" y="33"/>
                    <a:pt x="1" y="35"/>
                    <a:pt x="0" y="37"/>
                  </a:cubicBezTo>
                  <a:cubicBezTo>
                    <a:pt x="3" y="37"/>
                    <a:pt x="6" y="37"/>
                    <a:pt x="8" y="36"/>
                  </a:cubicBezTo>
                  <a:cubicBezTo>
                    <a:pt x="9" y="36"/>
                    <a:pt x="10" y="36"/>
                    <a:pt x="11" y="36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4" y="36"/>
                    <a:pt x="16" y="36"/>
                    <a:pt x="16" y="35"/>
                  </a:cubicBezTo>
                  <a:cubicBezTo>
                    <a:pt x="17" y="35"/>
                    <a:pt x="18" y="34"/>
                    <a:pt x="19" y="34"/>
                  </a:cubicBezTo>
                  <a:cubicBezTo>
                    <a:pt x="23" y="25"/>
                    <a:pt x="28" y="17"/>
                    <a:pt x="32" y="8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2" name="Grouper 141"/>
          <p:cNvGrpSpPr/>
          <p:nvPr/>
        </p:nvGrpSpPr>
        <p:grpSpPr>
          <a:xfrm>
            <a:off x="6438468" y="1008030"/>
            <a:ext cx="4021931" cy="1783978"/>
            <a:chOff x="6954411" y="588180"/>
            <a:chExt cx="3600450" cy="1597025"/>
          </a:xfrm>
        </p:grpSpPr>
        <p:sp>
          <p:nvSpPr>
            <p:cNvPr id="138" name="Freeform 7"/>
            <p:cNvSpPr>
              <a:spLocks noEditPoints="1"/>
            </p:cNvSpPr>
            <p:nvPr/>
          </p:nvSpPr>
          <p:spPr bwMode="auto">
            <a:xfrm>
              <a:off x="6954411" y="588180"/>
              <a:ext cx="3008313" cy="1597025"/>
            </a:xfrm>
            <a:custGeom>
              <a:avLst/>
              <a:gdLst>
                <a:gd name="T0" fmla="*/ 343 w 345"/>
                <a:gd name="T1" fmla="*/ 106 h 183"/>
                <a:gd name="T2" fmla="*/ 185 w 345"/>
                <a:gd name="T3" fmla="*/ 0 h 183"/>
                <a:gd name="T4" fmla="*/ 180 w 345"/>
                <a:gd name="T5" fmla="*/ 29 h 183"/>
                <a:gd name="T6" fmla="*/ 22 w 345"/>
                <a:gd name="T7" fmla="*/ 10 h 183"/>
                <a:gd name="T8" fmla="*/ 177 w 345"/>
                <a:gd name="T9" fmla="*/ 56 h 183"/>
                <a:gd name="T10" fmla="*/ 183 w 345"/>
                <a:gd name="T11" fmla="*/ 55 h 183"/>
                <a:gd name="T12" fmla="*/ 190 w 345"/>
                <a:gd name="T13" fmla="*/ 10 h 183"/>
                <a:gd name="T14" fmla="*/ 191 w 345"/>
                <a:gd name="T15" fmla="*/ 167 h 183"/>
                <a:gd name="T16" fmla="*/ 175 w 345"/>
                <a:gd name="T17" fmla="*/ 164 h 183"/>
                <a:gd name="T18" fmla="*/ 175 w 345"/>
                <a:gd name="T19" fmla="*/ 160 h 183"/>
                <a:gd name="T20" fmla="*/ 196 w 345"/>
                <a:gd name="T21" fmla="*/ 157 h 183"/>
                <a:gd name="T22" fmla="*/ 176 w 345"/>
                <a:gd name="T23" fmla="*/ 154 h 183"/>
                <a:gd name="T24" fmla="*/ 198 w 345"/>
                <a:gd name="T25" fmla="*/ 145 h 183"/>
                <a:gd name="T26" fmla="*/ 177 w 345"/>
                <a:gd name="T27" fmla="*/ 143 h 183"/>
                <a:gd name="T28" fmla="*/ 201 w 345"/>
                <a:gd name="T29" fmla="*/ 133 h 183"/>
                <a:gd name="T30" fmla="*/ 179 w 345"/>
                <a:gd name="T31" fmla="*/ 132 h 183"/>
                <a:gd name="T32" fmla="*/ 196 w 345"/>
                <a:gd name="T33" fmla="*/ 125 h 183"/>
                <a:gd name="T34" fmla="*/ 180 w 345"/>
                <a:gd name="T35" fmla="*/ 122 h 183"/>
                <a:gd name="T36" fmla="*/ 180 w 345"/>
                <a:gd name="T37" fmla="*/ 118 h 183"/>
                <a:gd name="T38" fmla="*/ 36 w 345"/>
                <a:gd name="T39" fmla="*/ 85 h 183"/>
                <a:gd name="T40" fmla="*/ 40 w 345"/>
                <a:gd name="T41" fmla="*/ 78 h 183"/>
                <a:gd name="T42" fmla="*/ 22 w 345"/>
                <a:gd name="T43" fmla="*/ 83 h 183"/>
                <a:gd name="T44" fmla="*/ 10 w 345"/>
                <a:gd name="T45" fmla="*/ 81 h 183"/>
                <a:gd name="T46" fmla="*/ 31 w 345"/>
                <a:gd name="T47" fmla="*/ 67 h 183"/>
                <a:gd name="T48" fmla="*/ 11 w 345"/>
                <a:gd name="T49" fmla="*/ 68 h 183"/>
                <a:gd name="T50" fmla="*/ 33 w 345"/>
                <a:gd name="T51" fmla="*/ 62 h 183"/>
                <a:gd name="T52" fmla="*/ 12 w 345"/>
                <a:gd name="T53" fmla="*/ 62 h 183"/>
                <a:gd name="T54" fmla="*/ 19 w 345"/>
                <a:gd name="T55" fmla="*/ 55 h 183"/>
                <a:gd name="T56" fmla="*/ 36 w 345"/>
                <a:gd name="T57" fmla="*/ 41 h 183"/>
                <a:gd name="T58" fmla="*/ 15 w 345"/>
                <a:gd name="T59" fmla="*/ 49 h 183"/>
                <a:gd name="T60" fmla="*/ 19 w 345"/>
                <a:gd name="T61" fmla="*/ 45 h 183"/>
                <a:gd name="T62" fmla="*/ 38 w 345"/>
                <a:gd name="T63" fmla="*/ 31 h 183"/>
                <a:gd name="T64" fmla="*/ 19 w 345"/>
                <a:gd name="T65" fmla="*/ 31 h 183"/>
                <a:gd name="T66" fmla="*/ 29 w 345"/>
                <a:gd name="T67" fmla="*/ 28 h 183"/>
                <a:gd name="T68" fmla="*/ 24 w 345"/>
                <a:gd name="T69" fmla="*/ 23 h 183"/>
                <a:gd name="T70" fmla="*/ 20 w 345"/>
                <a:gd name="T71" fmla="*/ 25 h 183"/>
                <a:gd name="T72" fmla="*/ 14 w 345"/>
                <a:gd name="T73" fmla="*/ 19 h 183"/>
                <a:gd name="T74" fmla="*/ 5 w 345"/>
                <a:gd name="T75" fmla="*/ 87 h 183"/>
                <a:gd name="T76" fmla="*/ 166 w 345"/>
                <a:gd name="T77" fmla="*/ 178 h 183"/>
                <a:gd name="T78" fmla="*/ 172 w 345"/>
                <a:gd name="T79" fmla="*/ 182 h 183"/>
                <a:gd name="T80" fmla="*/ 343 w 345"/>
                <a:gd name="T81" fmla="*/ 112 h 183"/>
                <a:gd name="T82" fmla="*/ 176 w 345"/>
                <a:gd name="T83" fmla="*/ 170 h 183"/>
                <a:gd name="T84" fmla="*/ 173 w 345"/>
                <a:gd name="T85" fmla="*/ 175 h 183"/>
                <a:gd name="T86" fmla="*/ 176 w 345"/>
                <a:gd name="T87" fmla="*/ 17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5" h="183">
                  <a:moveTo>
                    <a:pt x="344" y="108"/>
                  </a:moveTo>
                  <a:cubicBezTo>
                    <a:pt x="344" y="107"/>
                    <a:pt x="343" y="107"/>
                    <a:pt x="343" y="106"/>
                  </a:cubicBezTo>
                  <a:cubicBezTo>
                    <a:pt x="292" y="70"/>
                    <a:pt x="239" y="37"/>
                    <a:pt x="188" y="0"/>
                  </a:cubicBezTo>
                  <a:cubicBezTo>
                    <a:pt x="187" y="0"/>
                    <a:pt x="186" y="0"/>
                    <a:pt x="185" y="0"/>
                  </a:cubicBezTo>
                  <a:cubicBezTo>
                    <a:pt x="184" y="1"/>
                    <a:pt x="183" y="2"/>
                    <a:pt x="183" y="3"/>
                  </a:cubicBezTo>
                  <a:cubicBezTo>
                    <a:pt x="184" y="12"/>
                    <a:pt x="182" y="21"/>
                    <a:pt x="180" y="29"/>
                  </a:cubicBezTo>
                  <a:cubicBezTo>
                    <a:pt x="179" y="36"/>
                    <a:pt x="178" y="42"/>
                    <a:pt x="177" y="49"/>
                  </a:cubicBezTo>
                  <a:cubicBezTo>
                    <a:pt x="126" y="35"/>
                    <a:pt x="74" y="23"/>
                    <a:pt x="22" y="10"/>
                  </a:cubicBezTo>
                  <a:cubicBezTo>
                    <a:pt x="18" y="9"/>
                    <a:pt x="16" y="16"/>
                    <a:pt x="21" y="17"/>
                  </a:cubicBezTo>
                  <a:cubicBezTo>
                    <a:pt x="73" y="29"/>
                    <a:pt x="125" y="42"/>
                    <a:pt x="177" y="56"/>
                  </a:cubicBezTo>
                  <a:cubicBezTo>
                    <a:pt x="177" y="56"/>
                    <a:pt x="177" y="56"/>
                    <a:pt x="178" y="56"/>
                  </a:cubicBezTo>
                  <a:cubicBezTo>
                    <a:pt x="179" y="58"/>
                    <a:pt x="183" y="58"/>
                    <a:pt x="183" y="55"/>
                  </a:cubicBezTo>
                  <a:cubicBezTo>
                    <a:pt x="184" y="46"/>
                    <a:pt x="186" y="37"/>
                    <a:pt x="187" y="28"/>
                  </a:cubicBezTo>
                  <a:cubicBezTo>
                    <a:pt x="188" y="22"/>
                    <a:pt x="189" y="16"/>
                    <a:pt x="190" y="10"/>
                  </a:cubicBezTo>
                  <a:cubicBezTo>
                    <a:pt x="237" y="44"/>
                    <a:pt x="287" y="75"/>
                    <a:pt x="334" y="109"/>
                  </a:cubicBezTo>
                  <a:cubicBezTo>
                    <a:pt x="287" y="129"/>
                    <a:pt x="239" y="147"/>
                    <a:pt x="191" y="167"/>
                  </a:cubicBezTo>
                  <a:cubicBezTo>
                    <a:pt x="193" y="165"/>
                    <a:pt x="192" y="160"/>
                    <a:pt x="188" y="161"/>
                  </a:cubicBezTo>
                  <a:cubicBezTo>
                    <a:pt x="184" y="162"/>
                    <a:pt x="179" y="163"/>
                    <a:pt x="175" y="164"/>
                  </a:cubicBezTo>
                  <a:cubicBezTo>
                    <a:pt x="175" y="164"/>
                    <a:pt x="175" y="164"/>
                    <a:pt x="175" y="164"/>
                  </a:cubicBezTo>
                  <a:cubicBezTo>
                    <a:pt x="175" y="163"/>
                    <a:pt x="175" y="162"/>
                    <a:pt x="175" y="160"/>
                  </a:cubicBezTo>
                  <a:cubicBezTo>
                    <a:pt x="176" y="160"/>
                    <a:pt x="176" y="161"/>
                    <a:pt x="177" y="160"/>
                  </a:cubicBezTo>
                  <a:cubicBezTo>
                    <a:pt x="183" y="159"/>
                    <a:pt x="190" y="158"/>
                    <a:pt x="196" y="157"/>
                  </a:cubicBezTo>
                  <a:cubicBezTo>
                    <a:pt x="201" y="156"/>
                    <a:pt x="199" y="150"/>
                    <a:pt x="195" y="151"/>
                  </a:cubicBezTo>
                  <a:cubicBezTo>
                    <a:pt x="188" y="152"/>
                    <a:pt x="182" y="153"/>
                    <a:pt x="176" y="154"/>
                  </a:cubicBezTo>
                  <a:cubicBezTo>
                    <a:pt x="176" y="153"/>
                    <a:pt x="176" y="151"/>
                    <a:pt x="176" y="150"/>
                  </a:cubicBezTo>
                  <a:cubicBezTo>
                    <a:pt x="184" y="148"/>
                    <a:pt x="191" y="146"/>
                    <a:pt x="198" y="145"/>
                  </a:cubicBezTo>
                  <a:cubicBezTo>
                    <a:pt x="203" y="145"/>
                    <a:pt x="203" y="138"/>
                    <a:pt x="198" y="138"/>
                  </a:cubicBezTo>
                  <a:cubicBezTo>
                    <a:pt x="191" y="139"/>
                    <a:pt x="184" y="140"/>
                    <a:pt x="177" y="143"/>
                  </a:cubicBezTo>
                  <a:cubicBezTo>
                    <a:pt x="178" y="142"/>
                    <a:pt x="178" y="140"/>
                    <a:pt x="178" y="139"/>
                  </a:cubicBezTo>
                  <a:cubicBezTo>
                    <a:pt x="185" y="136"/>
                    <a:pt x="193" y="135"/>
                    <a:pt x="201" y="133"/>
                  </a:cubicBezTo>
                  <a:cubicBezTo>
                    <a:pt x="205" y="133"/>
                    <a:pt x="203" y="126"/>
                    <a:pt x="199" y="127"/>
                  </a:cubicBezTo>
                  <a:cubicBezTo>
                    <a:pt x="192" y="128"/>
                    <a:pt x="185" y="130"/>
                    <a:pt x="179" y="132"/>
                  </a:cubicBezTo>
                  <a:cubicBezTo>
                    <a:pt x="179" y="131"/>
                    <a:pt x="179" y="130"/>
                    <a:pt x="179" y="129"/>
                  </a:cubicBezTo>
                  <a:cubicBezTo>
                    <a:pt x="184" y="127"/>
                    <a:pt x="190" y="125"/>
                    <a:pt x="196" y="125"/>
                  </a:cubicBezTo>
                  <a:cubicBezTo>
                    <a:pt x="200" y="125"/>
                    <a:pt x="200" y="118"/>
                    <a:pt x="196" y="118"/>
                  </a:cubicBezTo>
                  <a:cubicBezTo>
                    <a:pt x="191" y="119"/>
                    <a:pt x="185" y="120"/>
                    <a:pt x="180" y="122"/>
                  </a:cubicBezTo>
                  <a:cubicBezTo>
                    <a:pt x="180" y="121"/>
                    <a:pt x="180" y="121"/>
                    <a:pt x="180" y="120"/>
                  </a:cubicBezTo>
                  <a:cubicBezTo>
                    <a:pt x="180" y="120"/>
                    <a:pt x="180" y="119"/>
                    <a:pt x="180" y="118"/>
                  </a:cubicBezTo>
                  <a:cubicBezTo>
                    <a:pt x="180" y="116"/>
                    <a:pt x="180" y="114"/>
                    <a:pt x="178" y="114"/>
                  </a:cubicBezTo>
                  <a:cubicBezTo>
                    <a:pt x="131" y="102"/>
                    <a:pt x="83" y="93"/>
                    <a:pt x="36" y="85"/>
                  </a:cubicBezTo>
                  <a:cubicBezTo>
                    <a:pt x="38" y="85"/>
                    <a:pt x="40" y="84"/>
                    <a:pt x="42" y="84"/>
                  </a:cubicBezTo>
                  <a:cubicBezTo>
                    <a:pt x="46" y="83"/>
                    <a:pt x="45" y="77"/>
                    <a:pt x="40" y="78"/>
                  </a:cubicBezTo>
                  <a:cubicBezTo>
                    <a:pt x="35" y="79"/>
                    <a:pt x="29" y="80"/>
                    <a:pt x="24" y="81"/>
                  </a:cubicBezTo>
                  <a:cubicBezTo>
                    <a:pt x="23" y="82"/>
                    <a:pt x="22" y="82"/>
                    <a:pt x="22" y="83"/>
                  </a:cubicBezTo>
                  <a:cubicBezTo>
                    <a:pt x="18" y="82"/>
                    <a:pt x="14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8" y="78"/>
                    <a:pt x="25" y="75"/>
                    <a:pt x="33" y="74"/>
                  </a:cubicBezTo>
                  <a:cubicBezTo>
                    <a:pt x="37" y="73"/>
                    <a:pt x="36" y="67"/>
                    <a:pt x="31" y="67"/>
                  </a:cubicBezTo>
                  <a:cubicBezTo>
                    <a:pt x="24" y="69"/>
                    <a:pt x="17" y="71"/>
                    <a:pt x="10" y="74"/>
                  </a:cubicBezTo>
                  <a:cubicBezTo>
                    <a:pt x="10" y="72"/>
                    <a:pt x="11" y="70"/>
                    <a:pt x="11" y="68"/>
                  </a:cubicBezTo>
                  <a:cubicBezTo>
                    <a:pt x="12" y="69"/>
                    <a:pt x="13" y="69"/>
                    <a:pt x="14" y="68"/>
                  </a:cubicBezTo>
                  <a:cubicBezTo>
                    <a:pt x="20" y="65"/>
                    <a:pt x="26" y="63"/>
                    <a:pt x="33" y="62"/>
                  </a:cubicBezTo>
                  <a:cubicBezTo>
                    <a:pt x="37" y="61"/>
                    <a:pt x="35" y="54"/>
                    <a:pt x="31" y="55"/>
                  </a:cubicBezTo>
                  <a:cubicBezTo>
                    <a:pt x="25" y="57"/>
                    <a:pt x="18" y="59"/>
                    <a:pt x="12" y="62"/>
                  </a:cubicBezTo>
                  <a:cubicBezTo>
                    <a:pt x="13" y="59"/>
                    <a:pt x="14" y="56"/>
                    <a:pt x="15" y="53"/>
                  </a:cubicBezTo>
                  <a:cubicBezTo>
                    <a:pt x="15" y="55"/>
                    <a:pt x="17" y="56"/>
                    <a:pt x="19" y="55"/>
                  </a:cubicBezTo>
                  <a:cubicBezTo>
                    <a:pt x="25" y="51"/>
                    <a:pt x="31" y="49"/>
                    <a:pt x="38" y="47"/>
                  </a:cubicBezTo>
                  <a:cubicBezTo>
                    <a:pt x="42" y="46"/>
                    <a:pt x="40" y="40"/>
                    <a:pt x="36" y="41"/>
                  </a:cubicBezTo>
                  <a:cubicBezTo>
                    <a:pt x="29" y="42"/>
                    <a:pt x="22" y="45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8"/>
                    <a:pt x="16" y="47"/>
                    <a:pt x="16" y="45"/>
                  </a:cubicBezTo>
                  <a:cubicBezTo>
                    <a:pt x="17" y="45"/>
                    <a:pt x="18" y="45"/>
                    <a:pt x="19" y="45"/>
                  </a:cubicBezTo>
                  <a:cubicBezTo>
                    <a:pt x="25" y="42"/>
                    <a:pt x="32" y="39"/>
                    <a:pt x="39" y="37"/>
                  </a:cubicBezTo>
                  <a:cubicBezTo>
                    <a:pt x="43" y="36"/>
                    <a:pt x="42" y="29"/>
                    <a:pt x="38" y="31"/>
                  </a:cubicBezTo>
                  <a:cubicBezTo>
                    <a:pt x="31" y="32"/>
                    <a:pt x="24" y="35"/>
                    <a:pt x="18" y="38"/>
                  </a:cubicBezTo>
                  <a:cubicBezTo>
                    <a:pt x="18" y="36"/>
                    <a:pt x="18" y="33"/>
                    <a:pt x="19" y="31"/>
                  </a:cubicBezTo>
                  <a:cubicBezTo>
                    <a:pt x="19" y="31"/>
                    <a:pt x="20" y="31"/>
                    <a:pt x="21" y="31"/>
                  </a:cubicBezTo>
                  <a:cubicBezTo>
                    <a:pt x="24" y="31"/>
                    <a:pt x="27" y="30"/>
                    <a:pt x="29" y="28"/>
                  </a:cubicBezTo>
                  <a:cubicBezTo>
                    <a:pt x="31" y="27"/>
                    <a:pt x="30" y="24"/>
                    <a:pt x="29" y="23"/>
                  </a:cubicBezTo>
                  <a:cubicBezTo>
                    <a:pt x="28" y="22"/>
                    <a:pt x="26" y="22"/>
                    <a:pt x="24" y="23"/>
                  </a:cubicBezTo>
                  <a:cubicBezTo>
                    <a:pt x="23" y="24"/>
                    <a:pt x="22" y="25"/>
                    <a:pt x="21" y="25"/>
                  </a:cubicBezTo>
                  <a:cubicBezTo>
                    <a:pt x="21" y="25"/>
                    <a:pt x="20" y="25"/>
                    <a:pt x="20" y="25"/>
                  </a:cubicBezTo>
                  <a:cubicBezTo>
                    <a:pt x="20" y="23"/>
                    <a:pt x="21" y="22"/>
                    <a:pt x="21" y="21"/>
                  </a:cubicBezTo>
                  <a:cubicBezTo>
                    <a:pt x="22" y="16"/>
                    <a:pt x="15" y="15"/>
                    <a:pt x="14" y="19"/>
                  </a:cubicBezTo>
                  <a:cubicBezTo>
                    <a:pt x="11" y="40"/>
                    <a:pt x="6" y="62"/>
                    <a:pt x="1" y="83"/>
                  </a:cubicBezTo>
                  <a:cubicBezTo>
                    <a:pt x="0" y="86"/>
                    <a:pt x="3" y="87"/>
                    <a:pt x="5" y="87"/>
                  </a:cubicBezTo>
                  <a:cubicBezTo>
                    <a:pt x="61" y="96"/>
                    <a:pt x="118" y="106"/>
                    <a:pt x="174" y="120"/>
                  </a:cubicBezTo>
                  <a:cubicBezTo>
                    <a:pt x="171" y="139"/>
                    <a:pt x="169" y="159"/>
                    <a:pt x="166" y="178"/>
                  </a:cubicBezTo>
                  <a:cubicBezTo>
                    <a:pt x="165" y="180"/>
                    <a:pt x="166" y="182"/>
                    <a:pt x="168" y="183"/>
                  </a:cubicBezTo>
                  <a:cubicBezTo>
                    <a:pt x="169" y="183"/>
                    <a:pt x="171" y="183"/>
                    <a:pt x="172" y="182"/>
                  </a:cubicBezTo>
                  <a:cubicBezTo>
                    <a:pt x="227" y="158"/>
                    <a:pt x="285" y="137"/>
                    <a:pt x="341" y="113"/>
                  </a:cubicBezTo>
                  <a:cubicBezTo>
                    <a:pt x="342" y="113"/>
                    <a:pt x="342" y="113"/>
                    <a:pt x="343" y="112"/>
                  </a:cubicBezTo>
                  <a:cubicBezTo>
                    <a:pt x="345" y="111"/>
                    <a:pt x="345" y="109"/>
                    <a:pt x="344" y="108"/>
                  </a:cubicBezTo>
                  <a:close/>
                  <a:moveTo>
                    <a:pt x="176" y="170"/>
                  </a:moveTo>
                  <a:cubicBezTo>
                    <a:pt x="181" y="169"/>
                    <a:pt x="185" y="169"/>
                    <a:pt x="189" y="168"/>
                  </a:cubicBezTo>
                  <a:cubicBezTo>
                    <a:pt x="184" y="170"/>
                    <a:pt x="179" y="172"/>
                    <a:pt x="173" y="175"/>
                  </a:cubicBezTo>
                  <a:cubicBezTo>
                    <a:pt x="173" y="173"/>
                    <a:pt x="174" y="171"/>
                    <a:pt x="174" y="170"/>
                  </a:cubicBezTo>
                  <a:cubicBezTo>
                    <a:pt x="175" y="170"/>
                    <a:pt x="175" y="170"/>
                    <a:pt x="176" y="170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11"/>
            <p:cNvSpPr>
              <a:spLocks/>
            </p:cNvSpPr>
            <p:nvPr/>
          </p:nvSpPr>
          <p:spPr bwMode="auto">
            <a:xfrm>
              <a:off x="9823023" y="1067605"/>
              <a:ext cx="287338" cy="192088"/>
            </a:xfrm>
            <a:custGeom>
              <a:avLst/>
              <a:gdLst>
                <a:gd name="T0" fmla="*/ 7 w 33"/>
                <a:gd name="T1" fmla="*/ 20 h 22"/>
                <a:gd name="T2" fmla="*/ 29 w 33"/>
                <a:gd name="T3" fmla="*/ 8 h 22"/>
                <a:gd name="T4" fmla="*/ 26 w 33"/>
                <a:gd name="T5" fmla="*/ 2 h 22"/>
                <a:gd name="T6" fmla="*/ 4 w 33"/>
                <a:gd name="T7" fmla="*/ 14 h 22"/>
                <a:gd name="T8" fmla="*/ 7 w 33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7" y="20"/>
                  </a:moveTo>
                  <a:cubicBezTo>
                    <a:pt x="15" y="16"/>
                    <a:pt x="22" y="12"/>
                    <a:pt x="29" y="8"/>
                  </a:cubicBezTo>
                  <a:cubicBezTo>
                    <a:pt x="33" y="5"/>
                    <a:pt x="30" y="0"/>
                    <a:pt x="26" y="2"/>
                  </a:cubicBezTo>
                  <a:cubicBezTo>
                    <a:pt x="19" y="6"/>
                    <a:pt x="11" y="10"/>
                    <a:pt x="4" y="14"/>
                  </a:cubicBezTo>
                  <a:cubicBezTo>
                    <a:pt x="0" y="16"/>
                    <a:pt x="3" y="22"/>
                    <a:pt x="7" y="20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12"/>
            <p:cNvSpPr>
              <a:spLocks/>
            </p:cNvSpPr>
            <p:nvPr/>
          </p:nvSpPr>
          <p:spPr bwMode="auto">
            <a:xfrm>
              <a:off x="10223073" y="1486705"/>
              <a:ext cx="331788" cy="77788"/>
            </a:xfrm>
            <a:custGeom>
              <a:avLst/>
              <a:gdLst>
                <a:gd name="T0" fmla="*/ 4 w 38"/>
                <a:gd name="T1" fmla="*/ 7 h 9"/>
                <a:gd name="T2" fmla="*/ 32 w 38"/>
                <a:gd name="T3" fmla="*/ 9 h 9"/>
                <a:gd name="T4" fmla="*/ 34 w 38"/>
                <a:gd name="T5" fmla="*/ 2 h 9"/>
                <a:gd name="T6" fmla="*/ 4 w 38"/>
                <a:gd name="T7" fmla="*/ 0 h 9"/>
                <a:gd name="T8" fmla="*/ 4 w 3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4" y="7"/>
                  </a:moveTo>
                  <a:cubicBezTo>
                    <a:pt x="13" y="7"/>
                    <a:pt x="23" y="7"/>
                    <a:pt x="32" y="9"/>
                  </a:cubicBezTo>
                  <a:cubicBezTo>
                    <a:pt x="37" y="9"/>
                    <a:pt x="38" y="3"/>
                    <a:pt x="34" y="2"/>
                  </a:cubicBezTo>
                  <a:cubicBezTo>
                    <a:pt x="24" y="1"/>
                    <a:pt x="14" y="0"/>
                    <a:pt x="4" y="0"/>
                  </a:cubicBezTo>
                  <a:cubicBezTo>
                    <a:pt x="0" y="0"/>
                    <a:pt x="0" y="7"/>
                    <a:pt x="4" y="7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13"/>
            <p:cNvSpPr>
              <a:spLocks/>
            </p:cNvSpPr>
            <p:nvPr/>
          </p:nvSpPr>
          <p:spPr bwMode="auto">
            <a:xfrm>
              <a:off x="9980186" y="1766105"/>
              <a:ext cx="200025" cy="322263"/>
            </a:xfrm>
            <a:custGeom>
              <a:avLst/>
              <a:gdLst>
                <a:gd name="T0" fmla="*/ 2 w 23"/>
                <a:gd name="T1" fmla="*/ 7 h 37"/>
                <a:gd name="T2" fmla="*/ 15 w 23"/>
                <a:gd name="T3" fmla="*/ 33 h 37"/>
                <a:gd name="T4" fmla="*/ 22 w 23"/>
                <a:gd name="T5" fmla="*/ 31 h 37"/>
                <a:gd name="T6" fmla="*/ 8 w 23"/>
                <a:gd name="T7" fmla="*/ 4 h 37"/>
                <a:gd name="T8" fmla="*/ 2 w 23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7">
                  <a:moveTo>
                    <a:pt x="2" y="7"/>
                  </a:moveTo>
                  <a:cubicBezTo>
                    <a:pt x="8" y="15"/>
                    <a:pt x="13" y="24"/>
                    <a:pt x="15" y="33"/>
                  </a:cubicBezTo>
                  <a:cubicBezTo>
                    <a:pt x="17" y="37"/>
                    <a:pt x="23" y="35"/>
                    <a:pt x="22" y="31"/>
                  </a:cubicBezTo>
                  <a:cubicBezTo>
                    <a:pt x="19" y="21"/>
                    <a:pt x="14" y="12"/>
                    <a:pt x="8" y="4"/>
                  </a:cubicBezTo>
                  <a:cubicBezTo>
                    <a:pt x="6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7" name="Grouper 146"/>
          <p:cNvGrpSpPr/>
          <p:nvPr/>
        </p:nvGrpSpPr>
        <p:grpSpPr>
          <a:xfrm>
            <a:off x="1844141" y="2295519"/>
            <a:ext cx="1637148" cy="1466461"/>
            <a:chOff x="8069262" y="5692682"/>
            <a:chExt cx="1081088" cy="968375"/>
          </a:xfrm>
        </p:grpSpPr>
        <p:sp>
          <p:nvSpPr>
            <p:cNvPr id="145" name="Freeform 24"/>
            <p:cNvSpPr>
              <a:spLocks/>
            </p:cNvSpPr>
            <p:nvPr/>
          </p:nvSpPr>
          <p:spPr bwMode="auto">
            <a:xfrm>
              <a:off x="8069262" y="5692682"/>
              <a:ext cx="1081088" cy="968375"/>
            </a:xfrm>
            <a:custGeom>
              <a:avLst/>
              <a:gdLst>
                <a:gd name="T0" fmla="*/ 117 w 124"/>
                <a:gd name="T1" fmla="*/ 4 h 111"/>
                <a:gd name="T2" fmla="*/ 104 w 124"/>
                <a:gd name="T3" fmla="*/ 60 h 111"/>
                <a:gd name="T4" fmla="*/ 80 w 124"/>
                <a:gd name="T5" fmla="*/ 48 h 111"/>
                <a:gd name="T6" fmla="*/ 77 w 124"/>
                <a:gd name="T7" fmla="*/ 42 h 111"/>
                <a:gd name="T8" fmla="*/ 69 w 124"/>
                <a:gd name="T9" fmla="*/ 45 h 111"/>
                <a:gd name="T10" fmla="*/ 68 w 124"/>
                <a:gd name="T11" fmla="*/ 44 h 111"/>
                <a:gd name="T12" fmla="*/ 64 w 124"/>
                <a:gd name="T13" fmla="*/ 47 h 111"/>
                <a:gd name="T14" fmla="*/ 22 w 124"/>
                <a:gd name="T15" fmla="*/ 67 h 111"/>
                <a:gd name="T16" fmla="*/ 8 w 124"/>
                <a:gd name="T17" fmla="*/ 107 h 111"/>
                <a:gd name="T18" fmla="*/ 13 w 124"/>
                <a:gd name="T19" fmla="*/ 104 h 111"/>
                <a:gd name="T20" fmla="*/ 35 w 124"/>
                <a:gd name="T21" fmla="*/ 67 h 111"/>
                <a:gd name="T22" fmla="*/ 70 w 124"/>
                <a:gd name="T23" fmla="*/ 52 h 111"/>
                <a:gd name="T24" fmla="*/ 105 w 124"/>
                <a:gd name="T25" fmla="*/ 68 h 111"/>
                <a:gd name="T26" fmla="*/ 110 w 124"/>
                <a:gd name="T27" fmla="*/ 64 h 111"/>
                <a:gd name="T28" fmla="*/ 111 w 124"/>
                <a:gd name="T29" fmla="*/ 61 h 111"/>
                <a:gd name="T30" fmla="*/ 123 w 124"/>
                <a:gd name="T31" fmla="*/ 6 h 111"/>
                <a:gd name="T32" fmla="*/ 117 w 124"/>
                <a:gd name="T33" fmla="*/ 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11">
                  <a:moveTo>
                    <a:pt x="117" y="4"/>
                  </a:moveTo>
                  <a:cubicBezTo>
                    <a:pt x="111" y="22"/>
                    <a:pt x="107" y="41"/>
                    <a:pt x="104" y="60"/>
                  </a:cubicBezTo>
                  <a:cubicBezTo>
                    <a:pt x="96" y="55"/>
                    <a:pt x="88" y="51"/>
                    <a:pt x="80" y="48"/>
                  </a:cubicBezTo>
                  <a:cubicBezTo>
                    <a:pt x="82" y="46"/>
                    <a:pt x="80" y="41"/>
                    <a:pt x="77" y="42"/>
                  </a:cubicBezTo>
                  <a:cubicBezTo>
                    <a:pt x="74" y="43"/>
                    <a:pt x="72" y="44"/>
                    <a:pt x="69" y="45"/>
                  </a:cubicBezTo>
                  <a:cubicBezTo>
                    <a:pt x="69" y="45"/>
                    <a:pt x="68" y="45"/>
                    <a:pt x="68" y="44"/>
                  </a:cubicBezTo>
                  <a:cubicBezTo>
                    <a:pt x="66" y="44"/>
                    <a:pt x="64" y="45"/>
                    <a:pt x="64" y="47"/>
                  </a:cubicBezTo>
                  <a:cubicBezTo>
                    <a:pt x="49" y="52"/>
                    <a:pt x="34" y="58"/>
                    <a:pt x="22" y="67"/>
                  </a:cubicBezTo>
                  <a:cubicBezTo>
                    <a:pt x="10" y="76"/>
                    <a:pt x="0" y="92"/>
                    <a:pt x="8" y="107"/>
                  </a:cubicBezTo>
                  <a:cubicBezTo>
                    <a:pt x="10" y="111"/>
                    <a:pt x="15" y="107"/>
                    <a:pt x="13" y="104"/>
                  </a:cubicBezTo>
                  <a:cubicBezTo>
                    <a:pt x="5" y="88"/>
                    <a:pt x="23" y="74"/>
                    <a:pt x="35" y="67"/>
                  </a:cubicBezTo>
                  <a:cubicBezTo>
                    <a:pt x="46" y="61"/>
                    <a:pt x="58" y="56"/>
                    <a:pt x="70" y="52"/>
                  </a:cubicBezTo>
                  <a:cubicBezTo>
                    <a:pt x="82" y="55"/>
                    <a:pt x="94" y="61"/>
                    <a:pt x="105" y="68"/>
                  </a:cubicBezTo>
                  <a:cubicBezTo>
                    <a:pt x="108" y="70"/>
                    <a:pt x="111" y="66"/>
                    <a:pt x="110" y="64"/>
                  </a:cubicBezTo>
                  <a:cubicBezTo>
                    <a:pt x="110" y="63"/>
                    <a:pt x="111" y="62"/>
                    <a:pt x="111" y="61"/>
                  </a:cubicBezTo>
                  <a:cubicBezTo>
                    <a:pt x="113" y="42"/>
                    <a:pt x="117" y="24"/>
                    <a:pt x="123" y="6"/>
                  </a:cubicBezTo>
                  <a:cubicBezTo>
                    <a:pt x="124" y="1"/>
                    <a:pt x="118" y="0"/>
                    <a:pt x="117" y="4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25"/>
            <p:cNvSpPr>
              <a:spLocks noEditPoints="1"/>
            </p:cNvSpPr>
            <p:nvPr/>
          </p:nvSpPr>
          <p:spPr bwMode="auto">
            <a:xfrm>
              <a:off x="8094662" y="5692682"/>
              <a:ext cx="1055688" cy="942975"/>
            </a:xfrm>
            <a:custGeom>
              <a:avLst/>
              <a:gdLst>
                <a:gd name="T0" fmla="*/ 119 w 121"/>
                <a:gd name="T1" fmla="*/ 2 h 108"/>
                <a:gd name="T2" fmla="*/ 40 w 121"/>
                <a:gd name="T3" fmla="*/ 0 h 108"/>
                <a:gd name="T4" fmla="*/ 39 w 121"/>
                <a:gd name="T5" fmla="*/ 3 h 108"/>
                <a:gd name="T6" fmla="*/ 37 w 121"/>
                <a:gd name="T7" fmla="*/ 1 h 108"/>
                <a:gd name="T8" fmla="*/ 35 w 121"/>
                <a:gd name="T9" fmla="*/ 4 h 108"/>
                <a:gd name="T10" fmla="*/ 61 w 121"/>
                <a:gd name="T11" fmla="*/ 26 h 108"/>
                <a:gd name="T12" fmla="*/ 2 w 121"/>
                <a:gd name="T13" fmla="*/ 90 h 108"/>
                <a:gd name="T14" fmla="*/ 2 w 121"/>
                <a:gd name="T15" fmla="*/ 106 h 108"/>
                <a:gd name="T16" fmla="*/ 5 w 121"/>
                <a:gd name="T17" fmla="*/ 105 h 108"/>
                <a:gd name="T18" fmla="*/ 4 w 121"/>
                <a:gd name="T19" fmla="*/ 103 h 108"/>
                <a:gd name="T20" fmla="*/ 4 w 121"/>
                <a:gd name="T21" fmla="*/ 102 h 108"/>
                <a:gd name="T22" fmla="*/ 5 w 121"/>
                <a:gd name="T23" fmla="*/ 90 h 108"/>
                <a:gd name="T24" fmla="*/ 32 w 121"/>
                <a:gd name="T25" fmla="*/ 61 h 108"/>
                <a:gd name="T26" fmla="*/ 76 w 121"/>
                <a:gd name="T27" fmla="*/ 46 h 108"/>
                <a:gd name="T28" fmla="*/ 76 w 121"/>
                <a:gd name="T29" fmla="*/ 46 h 108"/>
                <a:gd name="T30" fmla="*/ 98 w 121"/>
                <a:gd name="T31" fmla="*/ 63 h 108"/>
                <a:gd name="T32" fmla="*/ 97 w 121"/>
                <a:gd name="T33" fmla="*/ 65 h 108"/>
                <a:gd name="T34" fmla="*/ 101 w 121"/>
                <a:gd name="T35" fmla="*/ 66 h 108"/>
                <a:gd name="T36" fmla="*/ 102 w 121"/>
                <a:gd name="T37" fmla="*/ 63 h 108"/>
                <a:gd name="T38" fmla="*/ 101 w 121"/>
                <a:gd name="T39" fmla="*/ 62 h 108"/>
                <a:gd name="T40" fmla="*/ 116 w 121"/>
                <a:gd name="T41" fmla="*/ 5 h 108"/>
                <a:gd name="T42" fmla="*/ 119 w 121"/>
                <a:gd name="T43" fmla="*/ 6 h 108"/>
                <a:gd name="T44" fmla="*/ 119 w 121"/>
                <a:gd name="T45" fmla="*/ 2 h 108"/>
                <a:gd name="T46" fmla="*/ 98 w 121"/>
                <a:gd name="T47" fmla="*/ 60 h 108"/>
                <a:gd name="T48" fmla="*/ 80 w 121"/>
                <a:gd name="T49" fmla="*/ 45 h 108"/>
                <a:gd name="T50" fmla="*/ 79 w 121"/>
                <a:gd name="T51" fmla="*/ 42 h 108"/>
                <a:gd name="T52" fmla="*/ 25 w 121"/>
                <a:gd name="T53" fmla="*/ 62 h 108"/>
                <a:gd name="T54" fmla="*/ 8 w 121"/>
                <a:gd name="T55" fmla="*/ 79 h 108"/>
                <a:gd name="T56" fmla="*/ 63 w 121"/>
                <a:gd name="T57" fmla="*/ 29 h 108"/>
                <a:gd name="T58" fmla="*/ 64 w 121"/>
                <a:gd name="T59" fmla="*/ 28 h 108"/>
                <a:gd name="T60" fmla="*/ 65 w 121"/>
                <a:gd name="T61" fmla="*/ 25 h 108"/>
                <a:gd name="T62" fmla="*/ 39 w 121"/>
                <a:gd name="T63" fmla="*/ 3 h 108"/>
                <a:gd name="T64" fmla="*/ 40 w 121"/>
                <a:gd name="T65" fmla="*/ 3 h 108"/>
                <a:gd name="T66" fmla="*/ 113 w 121"/>
                <a:gd name="T67" fmla="*/ 5 h 108"/>
                <a:gd name="T68" fmla="*/ 98 w 121"/>
                <a:gd name="T69" fmla="*/ 6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108">
                  <a:moveTo>
                    <a:pt x="119" y="2"/>
                  </a:moveTo>
                  <a:cubicBezTo>
                    <a:pt x="93" y="1"/>
                    <a:pt x="66" y="1"/>
                    <a:pt x="40" y="0"/>
                  </a:cubicBezTo>
                  <a:cubicBezTo>
                    <a:pt x="38" y="0"/>
                    <a:pt x="38" y="2"/>
                    <a:pt x="39" y="3"/>
                  </a:cubicBezTo>
                  <a:cubicBezTo>
                    <a:pt x="38" y="2"/>
                    <a:pt x="38" y="2"/>
                    <a:pt x="37" y="1"/>
                  </a:cubicBezTo>
                  <a:cubicBezTo>
                    <a:pt x="35" y="0"/>
                    <a:pt x="33" y="2"/>
                    <a:pt x="35" y="4"/>
                  </a:cubicBezTo>
                  <a:cubicBezTo>
                    <a:pt x="43" y="11"/>
                    <a:pt x="52" y="18"/>
                    <a:pt x="61" y="26"/>
                  </a:cubicBezTo>
                  <a:cubicBezTo>
                    <a:pt x="32" y="37"/>
                    <a:pt x="7" y="59"/>
                    <a:pt x="2" y="90"/>
                  </a:cubicBezTo>
                  <a:cubicBezTo>
                    <a:pt x="0" y="95"/>
                    <a:pt x="0" y="100"/>
                    <a:pt x="2" y="106"/>
                  </a:cubicBezTo>
                  <a:cubicBezTo>
                    <a:pt x="2" y="108"/>
                    <a:pt x="5" y="107"/>
                    <a:pt x="5" y="105"/>
                  </a:cubicBezTo>
                  <a:cubicBezTo>
                    <a:pt x="5" y="104"/>
                    <a:pt x="4" y="104"/>
                    <a:pt x="4" y="103"/>
                  </a:cubicBezTo>
                  <a:cubicBezTo>
                    <a:pt x="4" y="103"/>
                    <a:pt x="4" y="103"/>
                    <a:pt x="4" y="102"/>
                  </a:cubicBezTo>
                  <a:cubicBezTo>
                    <a:pt x="4" y="98"/>
                    <a:pt x="5" y="94"/>
                    <a:pt x="5" y="90"/>
                  </a:cubicBezTo>
                  <a:cubicBezTo>
                    <a:pt x="10" y="78"/>
                    <a:pt x="23" y="67"/>
                    <a:pt x="32" y="61"/>
                  </a:cubicBezTo>
                  <a:cubicBezTo>
                    <a:pt x="45" y="52"/>
                    <a:pt x="60" y="47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83" y="52"/>
                    <a:pt x="90" y="58"/>
                    <a:pt x="98" y="63"/>
                  </a:cubicBezTo>
                  <a:cubicBezTo>
                    <a:pt x="98" y="64"/>
                    <a:pt x="97" y="64"/>
                    <a:pt x="97" y="65"/>
                  </a:cubicBezTo>
                  <a:cubicBezTo>
                    <a:pt x="97" y="67"/>
                    <a:pt x="100" y="67"/>
                    <a:pt x="101" y="66"/>
                  </a:cubicBezTo>
                  <a:cubicBezTo>
                    <a:pt x="102" y="66"/>
                    <a:pt x="104" y="64"/>
                    <a:pt x="102" y="63"/>
                  </a:cubicBezTo>
                  <a:cubicBezTo>
                    <a:pt x="102" y="63"/>
                    <a:pt x="102" y="62"/>
                    <a:pt x="101" y="62"/>
                  </a:cubicBezTo>
                  <a:cubicBezTo>
                    <a:pt x="103" y="43"/>
                    <a:pt x="109" y="24"/>
                    <a:pt x="116" y="5"/>
                  </a:cubicBezTo>
                  <a:cubicBezTo>
                    <a:pt x="117" y="5"/>
                    <a:pt x="118" y="6"/>
                    <a:pt x="119" y="6"/>
                  </a:cubicBezTo>
                  <a:cubicBezTo>
                    <a:pt x="121" y="6"/>
                    <a:pt x="121" y="2"/>
                    <a:pt x="119" y="2"/>
                  </a:cubicBezTo>
                  <a:close/>
                  <a:moveTo>
                    <a:pt x="98" y="60"/>
                  </a:moveTo>
                  <a:cubicBezTo>
                    <a:pt x="92" y="55"/>
                    <a:pt x="86" y="50"/>
                    <a:pt x="80" y="45"/>
                  </a:cubicBezTo>
                  <a:cubicBezTo>
                    <a:pt x="81" y="44"/>
                    <a:pt x="81" y="42"/>
                    <a:pt x="79" y="42"/>
                  </a:cubicBezTo>
                  <a:cubicBezTo>
                    <a:pt x="60" y="43"/>
                    <a:pt x="41" y="50"/>
                    <a:pt x="25" y="62"/>
                  </a:cubicBezTo>
                  <a:cubicBezTo>
                    <a:pt x="20" y="66"/>
                    <a:pt x="13" y="72"/>
                    <a:pt x="8" y="79"/>
                  </a:cubicBezTo>
                  <a:cubicBezTo>
                    <a:pt x="17" y="55"/>
                    <a:pt x="39" y="38"/>
                    <a:pt x="63" y="29"/>
                  </a:cubicBezTo>
                  <a:cubicBezTo>
                    <a:pt x="63" y="28"/>
                    <a:pt x="63" y="28"/>
                    <a:pt x="64" y="28"/>
                  </a:cubicBezTo>
                  <a:cubicBezTo>
                    <a:pt x="65" y="28"/>
                    <a:pt x="66" y="26"/>
                    <a:pt x="65" y="25"/>
                  </a:cubicBezTo>
                  <a:cubicBezTo>
                    <a:pt x="57" y="17"/>
                    <a:pt x="48" y="10"/>
                    <a:pt x="39" y="3"/>
                  </a:cubicBezTo>
                  <a:cubicBezTo>
                    <a:pt x="39" y="3"/>
                    <a:pt x="40" y="3"/>
                    <a:pt x="40" y="3"/>
                  </a:cubicBezTo>
                  <a:cubicBezTo>
                    <a:pt x="64" y="4"/>
                    <a:pt x="88" y="5"/>
                    <a:pt x="113" y="5"/>
                  </a:cubicBezTo>
                  <a:cubicBezTo>
                    <a:pt x="105" y="23"/>
                    <a:pt x="101" y="41"/>
                    <a:pt x="98" y="60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1" name="Grouper 150"/>
          <p:cNvGrpSpPr/>
          <p:nvPr/>
        </p:nvGrpSpPr>
        <p:grpSpPr>
          <a:xfrm>
            <a:off x="7166819" y="5793941"/>
            <a:ext cx="1280402" cy="159540"/>
            <a:chOff x="10291762" y="5021170"/>
            <a:chExt cx="496888" cy="61913"/>
          </a:xfrm>
        </p:grpSpPr>
        <p:sp>
          <p:nvSpPr>
            <p:cNvPr id="148" name="Freeform 26"/>
            <p:cNvSpPr>
              <a:spLocks/>
            </p:cNvSpPr>
            <p:nvPr/>
          </p:nvSpPr>
          <p:spPr bwMode="auto">
            <a:xfrm>
              <a:off x="10291762" y="5021170"/>
              <a:ext cx="77788" cy="52388"/>
            </a:xfrm>
            <a:custGeom>
              <a:avLst/>
              <a:gdLst>
                <a:gd name="T0" fmla="*/ 5 w 9"/>
                <a:gd name="T1" fmla="*/ 6 h 6"/>
                <a:gd name="T2" fmla="*/ 5 w 9"/>
                <a:gd name="T3" fmla="*/ 0 h 6"/>
                <a:gd name="T4" fmla="*/ 5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5" y="6"/>
                  </a:moveTo>
                  <a:cubicBezTo>
                    <a:pt x="9" y="6"/>
                    <a:pt x="9" y="0"/>
                    <a:pt x="5" y="0"/>
                  </a:cubicBezTo>
                  <a:cubicBezTo>
                    <a:pt x="0" y="0"/>
                    <a:pt x="0" y="6"/>
                    <a:pt x="5" y="6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27"/>
            <p:cNvSpPr>
              <a:spLocks/>
            </p:cNvSpPr>
            <p:nvPr/>
          </p:nvSpPr>
          <p:spPr bwMode="auto">
            <a:xfrm>
              <a:off x="10491787" y="5030695"/>
              <a:ext cx="69850" cy="52388"/>
            </a:xfrm>
            <a:custGeom>
              <a:avLst/>
              <a:gdLst>
                <a:gd name="T0" fmla="*/ 4 w 8"/>
                <a:gd name="T1" fmla="*/ 6 h 6"/>
                <a:gd name="T2" fmla="*/ 4 w 8"/>
                <a:gd name="T3" fmla="*/ 0 h 6"/>
                <a:gd name="T4" fmla="*/ 4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cubicBezTo>
                    <a:pt x="8" y="6"/>
                    <a:pt x="8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28"/>
            <p:cNvSpPr>
              <a:spLocks/>
            </p:cNvSpPr>
            <p:nvPr/>
          </p:nvSpPr>
          <p:spPr bwMode="auto">
            <a:xfrm>
              <a:off x="10710862" y="5021170"/>
              <a:ext cx="77788" cy="52388"/>
            </a:xfrm>
            <a:custGeom>
              <a:avLst/>
              <a:gdLst>
                <a:gd name="T0" fmla="*/ 5 w 9"/>
                <a:gd name="T1" fmla="*/ 6 h 6"/>
                <a:gd name="T2" fmla="*/ 5 w 9"/>
                <a:gd name="T3" fmla="*/ 0 h 6"/>
                <a:gd name="T4" fmla="*/ 5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5" y="6"/>
                  </a:moveTo>
                  <a:cubicBezTo>
                    <a:pt x="9" y="6"/>
                    <a:pt x="9" y="0"/>
                    <a:pt x="5" y="0"/>
                  </a:cubicBezTo>
                  <a:cubicBezTo>
                    <a:pt x="0" y="0"/>
                    <a:pt x="0" y="6"/>
                    <a:pt x="5" y="6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52" name="Freeform 14"/>
          <p:cNvSpPr>
            <a:spLocks noEditPoints="1"/>
          </p:cNvSpPr>
          <p:nvPr/>
        </p:nvSpPr>
        <p:spPr bwMode="auto">
          <a:xfrm>
            <a:off x="4796600" y="5552001"/>
            <a:ext cx="2179638" cy="760413"/>
          </a:xfrm>
          <a:custGeom>
            <a:avLst/>
            <a:gdLst>
              <a:gd name="T0" fmla="*/ 250 w 250"/>
              <a:gd name="T1" fmla="*/ 34 h 87"/>
              <a:gd name="T2" fmla="*/ 244 w 250"/>
              <a:gd name="T3" fmla="*/ 27 h 87"/>
              <a:gd name="T4" fmla="*/ 226 w 250"/>
              <a:gd name="T5" fmla="*/ 20 h 87"/>
              <a:gd name="T6" fmla="*/ 190 w 250"/>
              <a:gd name="T7" fmla="*/ 8 h 87"/>
              <a:gd name="T8" fmla="*/ 161 w 250"/>
              <a:gd name="T9" fmla="*/ 5 h 87"/>
              <a:gd name="T10" fmla="*/ 159 w 250"/>
              <a:gd name="T11" fmla="*/ 24 h 87"/>
              <a:gd name="T12" fmla="*/ 169 w 250"/>
              <a:gd name="T13" fmla="*/ 27 h 87"/>
              <a:gd name="T14" fmla="*/ 99 w 250"/>
              <a:gd name="T15" fmla="*/ 28 h 87"/>
              <a:gd name="T16" fmla="*/ 26 w 250"/>
              <a:gd name="T17" fmla="*/ 30 h 87"/>
              <a:gd name="T18" fmla="*/ 7 w 250"/>
              <a:gd name="T19" fmla="*/ 33 h 87"/>
              <a:gd name="T20" fmla="*/ 1 w 250"/>
              <a:gd name="T21" fmla="*/ 47 h 87"/>
              <a:gd name="T22" fmla="*/ 10 w 250"/>
              <a:gd name="T23" fmla="*/ 53 h 87"/>
              <a:gd name="T24" fmla="*/ 34 w 250"/>
              <a:gd name="T25" fmla="*/ 52 h 87"/>
              <a:gd name="T26" fmla="*/ 87 w 250"/>
              <a:gd name="T27" fmla="*/ 51 h 87"/>
              <a:gd name="T28" fmla="*/ 194 w 250"/>
              <a:gd name="T29" fmla="*/ 49 h 87"/>
              <a:gd name="T30" fmla="*/ 173 w 250"/>
              <a:gd name="T31" fmla="*/ 71 h 87"/>
              <a:gd name="T32" fmla="*/ 175 w 250"/>
              <a:gd name="T33" fmla="*/ 86 h 87"/>
              <a:gd name="T34" fmla="*/ 185 w 250"/>
              <a:gd name="T35" fmla="*/ 84 h 87"/>
              <a:gd name="T36" fmla="*/ 202 w 250"/>
              <a:gd name="T37" fmla="*/ 75 h 87"/>
              <a:gd name="T38" fmla="*/ 232 w 250"/>
              <a:gd name="T39" fmla="*/ 54 h 87"/>
              <a:gd name="T40" fmla="*/ 250 w 250"/>
              <a:gd name="T41" fmla="*/ 34 h 87"/>
              <a:gd name="T42" fmla="*/ 238 w 250"/>
              <a:gd name="T43" fmla="*/ 41 h 87"/>
              <a:gd name="T44" fmla="*/ 233 w 250"/>
              <a:gd name="T45" fmla="*/ 45 h 87"/>
              <a:gd name="T46" fmla="*/ 220 w 250"/>
              <a:gd name="T47" fmla="*/ 55 h 87"/>
              <a:gd name="T48" fmla="*/ 195 w 250"/>
              <a:gd name="T49" fmla="*/ 71 h 87"/>
              <a:gd name="T50" fmla="*/ 183 w 250"/>
              <a:gd name="T51" fmla="*/ 78 h 87"/>
              <a:gd name="T52" fmla="*/ 180 w 250"/>
              <a:gd name="T53" fmla="*/ 79 h 87"/>
              <a:gd name="T54" fmla="*/ 177 w 250"/>
              <a:gd name="T55" fmla="*/ 78 h 87"/>
              <a:gd name="T56" fmla="*/ 182 w 250"/>
              <a:gd name="T57" fmla="*/ 71 h 87"/>
              <a:gd name="T58" fmla="*/ 205 w 250"/>
              <a:gd name="T59" fmla="*/ 48 h 87"/>
              <a:gd name="T60" fmla="*/ 203 w 250"/>
              <a:gd name="T61" fmla="*/ 42 h 87"/>
              <a:gd name="T62" fmla="*/ 19 w 250"/>
              <a:gd name="T63" fmla="*/ 46 h 87"/>
              <a:gd name="T64" fmla="*/ 9 w 250"/>
              <a:gd name="T65" fmla="*/ 46 h 87"/>
              <a:gd name="T66" fmla="*/ 9 w 250"/>
              <a:gd name="T67" fmla="*/ 39 h 87"/>
              <a:gd name="T68" fmla="*/ 12 w 250"/>
              <a:gd name="T69" fmla="*/ 38 h 87"/>
              <a:gd name="T70" fmla="*/ 35 w 250"/>
              <a:gd name="T71" fmla="*/ 37 h 87"/>
              <a:gd name="T72" fmla="*/ 99 w 250"/>
              <a:gd name="T73" fmla="*/ 35 h 87"/>
              <a:gd name="T74" fmla="*/ 194 w 250"/>
              <a:gd name="T75" fmla="*/ 34 h 87"/>
              <a:gd name="T76" fmla="*/ 196 w 250"/>
              <a:gd name="T77" fmla="*/ 34 h 87"/>
              <a:gd name="T78" fmla="*/ 197 w 250"/>
              <a:gd name="T79" fmla="*/ 34 h 87"/>
              <a:gd name="T80" fmla="*/ 199 w 250"/>
              <a:gd name="T81" fmla="*/ 28 h 87"/>
              <a:gd name="T82" fmla="*/ 169 w 250"/>
              <a:gd name="T83" fmla="*/ 20 h 87"/>
              <a:gd name="T84" fmla="*/ 163 w 250"/>
              <a:gd name="T85" fmla="*/ 18 h 87"/>
              <a:gd name="T86" fmla="*/ 165 w 250"/>
              <a:gd name="T87" fmla="*/ 10 h 87"/>
              <a:gd name="T88" fmla="*/ 181 w 250"/>
              <a:gd name="T89" fmla="*/ 12 h 87"/>
              <a:gd name="T90" fmla="*/ 210 w 250"/>
              <a:gd name="T91" fmla="*/ 21 h 87"/>
              <a:gd name="T92" fmla="*/ 225 w 250"/>
              <a:gd name="T93" fmla="*/ 26 h 87"/>
              <a:gd name="T94" fmla="*/ 241 w 250"/>
              <a:gd name="T95" fmla="*/ 34 h 87"/>
              <a:gd name="T96" fmla="*/ 238 w 250"/>
              <a:gd name="T97" fmla="*/ 4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0" h="87">
                <a:moveTo>
                  <a:pt x="250" y="34"/>
                </a:moveTo>
                <a:cubicBezTo>
                  <a:pt x="249" y="30"/>
                  <a:pt x="247" y="28"/>
                  <a:pt x="244" y="27"/>
                </a:cubicBezTo>
                <a:cubicBezTo>
                  <a:pt x="238" y="24"/>
                  <a:pt x="232" y="22"/>
                  <a:pt x="226" y="20"/>
                </a:cubicBezTo>
                <a:cubicBezTo>
                  <a:pt x="215" y="15"/>
                  <a:pt x="202" y="11"/>
                  <a:pt x="190" y="8"/>
                </a:cubicBezTo>
                <a:cubicBezTo>
                  <a:pt x="182" y="5"/>
                  <a:pt x="169" y="0"/>
                  <a:pt x="161" y="5"/>
                </a:cubicBezTo>
                <a:cubicBezTo>
                  <a:pt x="153" y="9"/>
                  <a:pt x="152" y="19"/>
                  <a:pt x="159" y="24"/>
                </a:cubicBezTo>
                <a:cubicBezTo>
                  <a:pt x="162" y="25"/>
                  <a:pt x="165" y="26"/>
                  <a:pt x="169" y="27"/>
                </a:cubicBezTo>
                <a:cubicBezTo>
                  <a:pt x="146" y="27"/>
                  <a:pt x="122" y="27"/>
                  <a:pt x="99" y="28"/>
                </a:cubicBezTo>
                <a:cubicBezTo>
                  <a:pt x="75" y="29"/>
                  <a:pt x="51" y="29"/>
                  <a:pt x="26" y="30"/>
                </a:cubicBezTo>
                <a:cubicBezTo>
                  <a:pt x="20" y="31"/>
                  <a:pt x="13" y="30"/>
                  <a:pt x="7" y="33"/>
                </a:cubicBezTo>
                <a:cubicBezTo>
                  <a:pt x="3" y="35"/>
                  <a:pt x="0" y="42"/>
                  <a:pt x="1" y="47"/>
                </a:cubicBezTo>
                <a:cubicBezTo>
                  <a:pt x="2" y="51"/>
                  <a:pt x="7" y="52"/>
                  <a:pt x="10" y="53"/>
                </a:cubicBezTo>
                <a:cubicBezTo>
                  <a:pt x="18" y="54"/>
                  <a:pt x="26" y="53"/>
                  <a:pt x="34" y="52"/>
                </a:cubicBezTo>
                <a:cubicBezTo>
                  <a:pt x="51" y="52"/>
                  <a:pt x="69" y="52"/>
                  <a:pt x="87" y="51"/>
                </a:cubicBezTo>
                <a:cubicBezTo>
                  <a:pt x="123" y="50"/>
                  <a:pt x="159" y="50"/>
                  <a:pt x="194" y="49"/>
                </a:cubicBezTo>
                <a:cubicBezTo>
                  <a:pt x="187" y="56"/>
                  <a:pt x="179" y="63"/>
                  <a:pt x="173" y="71"/>
                </a:cubicBezTo>
                <a:cubicBezTo>
                  <a:pt x="169" y="76"/>
                  <a:pt x="167" y="85"/>
                  <a:pt x="175" y="86"/>
                </a:cubicBezTo>
                <a:cubicBezTo>
                  <a:pt x="179" y="87"/>
                  <a:pt x="182" y="86"/>
                  <a:pt x="185" y="84"/>
                </a:cubicBezTo>
                <a:cubicBezTo>
                  <a:pt x="191" y="81"/>
                  <a:pt x="196" y="78"/>
                  <a:pt x="202" y="75"/>
                </a:cubicBezTo>
                <a:cubicBezTo>
                  <a:pt x="212" y="68"/>
                  <a:pt x="222" y="62"/>
                  <a:pt x="232" y="54"/>
                </a:cubicBezTo>
                <a:cubicBezTo>
                  <a:pt x="238" y="50"/>
                  <a:pt x="250" y="43"/>
                  <a:pt x="250" y="34"/>
                </a:cubicBezTo>
                <a:close/>
                <a:moveTo>
                  <a:pt x="238" y="41"/>
                </a:moveTo>
                <a:cubicBezTo>
                  <a:pt x="236" y="42"/>
                  <a:pt x="235" y="44"/>
                  <a:pt x="233" y="45"/>
                </a:cubicBezTo>
                <a:cubicBezTo>
                  <a:pt x="228" y="49"/>
                  <a:pt x="224" y="52"/>
                  <a:pt x="220" y="55"/>
                </a:cubicBezTo>
                <a:cubicBezTo>
                  <a:pt x="212" y="61"/>
                  <a:pt x="204" y="66"/>
                  <a:pt x="195" y="71"/>
                </a:cubicBezTo>
                <a:cubicBezTo>
                  <a:pt x="191" y="73"/>
                  <a:pt x="187" y="76"/>
                  <a:pt x="183" y="78"/>
                </a:cubicBezTo>
                <a:cubicBezTo>
                  <a:pt x="182" y="78"/>
                  <a:pt x="181" y="79"/>
                  <a:pt x="180" y="79"/>
                </a:cubicBezTo>
                <a:cubicBezTo>
                  <a:pt x="178" y="81"/>
                  <a:pt x="177" y="80"/>
                  <a:pt x="177" y="78"/>
                </a:cubicBezTo>
                <a:cubicBezTo>
                  <a:pt x="176" y="75"/>
                  <a:pt x="180" y="73"/>
                  <a:pt x="182" y="71"/>
                </a:cubicBezTo>
                <a:cubicBezTo>
                  <a:pt x="190" y="63"/>
                  <a:pt x="197" y="55"/>
                  <a:pt x="205" y="48"/>
                </a:cubicBezTo>
                <a:cubicBezTo>
                  <a:pt x="207" y="46"/>
                  <a:pt x="206" y="42"/>
                  <a:pt x="203" y="42"/>
                </a:cubicBezTo>
                <a:cubicBezTo>
                  <a:pt x="142" y="43"/>
                  <a:pt x="81" y="45"/>
                  <a:pt x="19" y="46"/>
                </a:cubicBezTo>
                <a:cubicBezTo>
                  <a:pt x="17" y="46"/>
                  <a:pt x="11" y="47"/>
                  <a:pt x="9" y="46"/>
                </a:cubicBezTo>
                <a:cubicBezTo>
                  <a:pt x="8" y="45"/>
                  <a:pt x="8" y="41"/>
                  <a:pt x="9" y="39"/>
                </a:cubicBezTo>
                <a:cubicBezTo>
                  <a:pt x="9" y="39"/>
                  <a:pt x="11" y="39"/>
                  <a:pt x="12" y="38"/>
                </a:cubicBezTo>
                <a:cubicBezTo>
                  <a:pt x="19" y="37"/>
                  <a:pt x="27" y="37"/>
                  <a:pt x="35" y="37"/>
                </a:cubicBezTo>
                <a:cubicBezTo>
                  <a:pt x="56" y="36"/>
                  <a:pt x="78" y="36"/>
                  <a:pt x="99" y="35"/>
                </a:cubicBezTo>
                <a:cubicBezTo>
                  <a:pt x="131" y="34"/>
                  <a:pt x="162" y="33"/>
                  <a:pt x="194" y="34"/>
                </a:cubicBezTo>
                <a:cubicBezTo>
                  <a:pt x="195" y="34"/>
                  <a:pt x="195" y="34"/>
                  <a:pt x="196" y="34"/>
                </a:cubicBezTo>
                <a:cubicBezTo>
                  <a:pt x="196" y="34"/>
                  <a:pt x="196" y="34"/>
                  <a:pt x="197" y="34"/>
                </a:cubicBezTo>
                <a:cubicBezTo>
                  <a:pt x="201" y="35"/>
                  <a:pt x="203" y="29"/>
                  <a:pt x="199" y="28"/>
                </a:cubicBezTo>
                <a:cubicBezTo>
                  <a:pt x="189" y="25"/>
                  <a:pt x="179" y="23"/>
                  <a:pt x="169" y="20"/>
                </a:cubicBezTo>
                <a:cubicBezTo>
                  <a:pt x="167" y="20"/>
                  <a:pt x="165" y="19"/>
                  <a:pt x="163" y="18"/>
                </a:cubicBezTo>
                <a:cubicBezTo>
                  <a:pt x="159" y="16"/>
                  <a:pt x="161" y="12"/>
                  <a:pt x="165" y="10"/>
                </a:cubicBezTo>
                <a:cubicBezTo>
                  <a:pt x="170" y="8"/>
                  <a:pt x="176" y="11"/>
                  <a:pt x="181" y="12"/>
                </a:cubicBezTo>
                <a:cubicBezTo>
                  <a:pt x="191" y="15"/>
                  <a:pt x="201" y="18"/>
                  <a:pt x="210" y="21"/>
                </a:cubicBezTo>
                <a:cubicBezTo>
                  <a:pt x="215" y="23"/>
                  <a:pt x="220" y="24"/>
                  <a:pt x="225" y="26"/>
                </a:cubicBezTo>
                <a:cubicBezTo>
                  <a:pt x="230" y="28"/>
                  <a:pt x="237" y="30"/>
                  <a:pt x="241" y="34"/>
                </a:cubicBezTo>
                <a:cubicBezTo>
                  <a:pt x="243" y="38"/>
                  <a:pt x="241" y="38"/>
                  <a:pt x="238" y="41"/>
                </a:cubicBezTo>
                <a:close/>
              </a:path>
            </a:pathLst>
          </a:custGeom>
          <a:solidFill>
            <a:srgbClr val="11BAE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Freeform 29"/>
          <p:cNvSpPr>
            <a:spLocks noEditPoints="1"/>
          </p:cNvSpPr>
          <p:nvPr/>
        </p:nvSpPr>
        <p:spPr bwMode="auto">
          <a:xfrm>
            <a:off x="3873945" y="3416534"/>
            <a:ext cx="4039537" cy="1723177"/>
          </a:xfrm>
          <a:custGeom>
            <a:avLst/>
            <a:gdLst>
              <a:gd name="T0" fmla="*/ 297 w 300"/>
              <a:gd name="T1" fmla="*/ 17 h 128"/>
              <a:gd name="T2" fmla="*/ 203 w 300"/>
              <a:gd name="T3" fmla="*/ 0 h 128"/>
              <a:gd name="T4" fmla="*/ 202 w 300"/>
              <a:gd name="T5" fmla="*/ 0 h 128"/>
              <a:gd name="T6" fmla="*/ 200 w 300"/>
              <a:gd name="T7" fmla="*/ 0 h 128"/>
              <a:gd name="T8" fmla="*/ 199 w 300"/>
              <a:gd name="T9" fmla="*/ 0 h 128"/>
              <a:gd name="T10" fmla="*/ 199 w 300"/>
              <a:gd name="T11" fmla="*/ 6 h 128"/>
              <a:gd name="T12" fmla="*/ 202 w 300"/>
              <a:gd name="T13" fmla="*/ 7 h 128"/>
              <a:gd name="T14" fmla="*/ 259 w 300"/>
              <a:gd name="T15" fmla="*/ 28 h 128"/>
              <a:gd name="T16" fmla="*/ 243 w 300"/>
              <a:gd name="T17" fmla="*/ 34 h 128"/>
              <a:gd name="T18" fmla="*/ 242 w 300"/>
              <a:gd name="T19" fmla="*/ 30 h 128"/>
              <a:gd name="T20" fmla="*/ 245 w 300"/>
              <a:gd name="T21" fmla="*/ 30 h 128"/>
              <a:gd name="T22" fmla="*/ 245 w 300"/>
              <a:gd name="T23" fmla="*/ 23 h 128"/>
              <a:gd name="T24" fmla="*/ 142 w 300"/>
              <a:gd name="T25" fmla="*/ 37 h 128"/>
              <a:gd name="T26" fmla="*/ 106 w 300"/>
              <a:gd name="T27" fmla="*/ 47 h 128"/>
              <a:gd name="T28" fmla="*/ 102 w 300"/>
              <a:gd name="T29" fmla="*/ 49 h 128"/>
              <a:gd name="T30" fmla="*/ 99 w 300"/>
              <a:gd name="T31" fmla="*/ 50 h 128"/>
              <a:gd name="T32" fmla="*/ 40 w 300"/>
              <a:gd name="T33" fmla="*/ 78 h 128"/>
              <a:gd name="T34" fmla="*/ 15 w 300"/>
              <a:gd name="T35" fmla="*/ 97 h 128"/>
              <a:gd name="T36" fmla="*/ 1 w 300"/>
              <a:gd name="T37" fmla="*/ 122 h 128"/>
              <a:gd name="T38" fmla="*/ 6 w 300"/>
              <a:gd name="T39" fmla="*/ 125 h 128"/>
              <a:gd name="T40" fmla="*/ 12 w 300"/>
              <a:gd name="T41" fmla="*/ 125 h 128"/>
              <a:gd name="T42" fmla="*/ 57 w 300"/>
              <a:gd name="T43" fmla="*/ 78 h 128"/>
              <a:gd name="T44" fmla="*/ 104 w 300"/>
              <a:gd name="T45" fmla="*/ 55 h 128"/>
              <a:gd name="T46" fmla="*/ 110 w 300"/>
              <a:gd name="T47" fmla="*/ 53 h 128"/>
              <a:gd name="T48" fmla="*/ 142 w 300"/>
              <a:gd name="T49" fmla="*/ 44 h 128"/>
              <a:gd name="T50" fmla="*/ 239 w 300"/>
              <a:gd name="T51" fmla="*/ 36 h 128"/>
              <a:gd name="T52" fmla="*/ 197 w 300"/>
              <a:gd name="T53" fmla="*/ 60 h 128"/>
              <a:gd name="T54" fmla="*/ 201 w 300"/>
              <a:gd name="T55" fmla="*/ 66 h 128"/>
              <a:gd name="T56" fmla="*/ 267 w 300"/>
              <a:gd name="T57" fmla="*/ 32 h 128"/>
              <a:gd name="T58" fmla="*/ 270 w 300"/>
              <a:gd name="T59" fmla="*/ 34 h 128"/>
              <a:gd name="T60" fmla="*/ 203 w 300"/>
              <a:gd name="T61" fmla="*/ 64 h 128"/>
              <a:gd name="T62" fmla="*/ 206 w 300"/>
              <a:gd name="T63" fmla="*/ 70 h 128"/>
              <a:gd name="T64" fmla="*/ 279 w 300"/>
              <a:gd name="T65" fmla="*/ 38 h 128"/>
              <a:gd name="T66" fmla="*/ 280 w 300"/>
              <a:gd name="T67" fmla="*/ 38 h 128"/>
              <a:gd name="T68" fmla="*/ 280 w 300"/>
              <a:gd name="T69" fmla="*/ 32 h 128"/>
              <a:gd name="T70" fmla="*/ 276 w 300"/>
              <a:gd name="T71" fmla="*/ 29 h 128"/>
              <a:gd name="T72" fmla="*/ 297 w 300"/>
              <a:gd name="T73" fmla="*/ 23 h 128"/>
              <a:gd name="T74" fmla="*/ 297 w 300"/>
              <a:gd name="T75" fmla="*/ 17 h 128"/>
              <a:gd name="T76" fmla="*/ 8 w 300"/>
              <a:gd name="T77" fmla="*/ 117 h 128"/>
              <a:gd name="T78" fmla="*/ 15 w 300"/>
              <a:gd name="T79" fmla="*/ 106 h 128"/>
              <a:gd name="T80" fmla="*/ 8 w 300"/>
              <a:gd name="T81" fmla="*/ 117 h 128"/>
              <a:gd name="T82" fmla="*/ 230 w 300"/>
              <a:gd name="T83" fmla="*/ 8 h 128"/>
              <a:gd name="T84" fmla="*/ 284 w 300"/>
              <a:gd name="T85" fmla="*/ 20 h 128"/>
              <a:gd name="T86" fmla="*/ 268 w 300"/>
              <a:gd name="T87" fmla="*/ 25 h 128"/>
              <a:gd name="T88" fmla="*/ 230 w 300"/>
              <a:gd name="T89" fmla="*/ 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0" h="128">
                <a:moveTo>
                  <a:pt x="297" y="17"/>
                </a:moveTo>
                <a:cubicBezTo>
                  <a:pt x="266" y="6"/>
                  <a:pt x="235" y="1"/>
                  <a:pt x="203" y="0"/>
                </a:cubicBezTo>
                <a:cubicBezTo>
                  <a:pt x="203" y="0"/>
                  <a:pt x="202" y="0"/>
                  <a:pt x="202" y="0"/>
                </a:cubicBezTo>
                <a:cubicBezTo>
                  <a:pt x="202" y="0"/>
                  <a:pt x="201" y="0"/>
                  <a:pt x="200" y="0"/>
                </a:cubicBezTo>
                <a:cubicBezTo>
                  <a:pt x="200" y="0"/>
                  <a:pt x="199" y="0"/>
                  <a:pt x="199" y="0"/>
                </a:cubicBezTo>
                <a:cubicBezTo>
                  <a:pt x="194" y="0"/>
                  <a:pt x="194" y="6"/>
                  <a:pt x="199" y="6"/>
                </a:cubicBezTo>
                <a:cubicBezTo>
                  <a:pt x="200" y="6"/>
                  <a:pt x="201" y="7"/>
                  <a:pt x="202" y="7"/>
                </a:cubicBezTo>
                <a:cubicBezTo>
                  <a:pt x="221" y="12"/>
                  <a:pt x="240" y="19"/>
                  <a:pt x="259" y="28"/>
                </a:cubicBezTo>
                <a:cubicBezTo>
                  <a:pt x="253" y="30"/>
                  <a:pt x="248" y="32"/>
                  <a:pt x="243" y="34"/>
                </a:cubicBezTo>
                <a:cubicBezTo>
                  <a:pt x="243" y="33"/>
                  <a:pt x="243" y="31"/>
                  <a:pt x="242" y="30"/>
                </a:cubicBezTo>
                <a:cubicBezTo>
                  <a:pt x="243" y="30"/>
                  <a:pt x="244" y="30"/>
                  <a:pt x="245" y="30"/>
                </a:cubicBezTo>
                <a:cubicBezTo>
                  <a:pt x="249" y="30"/>
                  <a:pt x="249" y="23"/>
                  <a:pt x="245" y="23"/>
                </a:cubicBezTo>
                <a:cubicBezTo>
                  <a:pt x="210" y="24"/>
                  <a:pt x="175" y="29"/>
                  <a:pt x="142" y="37"/>
                </a:cubicBezTo>
                <a:cubicBezTo>
                  <a:pt x="130" y="40"/>
                  <a:pt x="118" y="43"/>
                  <a:pt x="106" y="47"/>
                </a:cubicBezTo>
                <a:cubicBezTo>
                  <a:pt x="105" y="48"/>
                  <a:pt x="103" y="48"/>
                  <a:pt x="102" y="49"/>
                </a:cubicBezTo>
                <a:cubicBezTo>
                  <a:pt x="101" y="49"/>
                  <a:pt x="100" y="49"/>
                  <a:pt x="99" y="50"/>
                </a:cubicBezTo>
                <a:cubicBezTo>
                  <a:pt x="78" y="57"/>
                  <a:pt x="58" y="66"/>
                  <a:pt x="40" y="78"/>
                </a:cubicBezTo>
                <a:cubicBezTo>
                  <a:pt x="31" y="83"/>
                  <a:pt x="22" y="90"/>
                  <a:pt x="15" y="97"/>
                </a:cubicBezTo>
                <a:cubicBezTo>
                  <a:pt x="8" y="104"/>
                  <a:pt x="0" y="112"/>
                  <a:pt x="1" y="122"/>
                </a:cubicBezTo>
                <a:cubicBezTo>
                  <a:pt x="2" y="125"/>
                  <a:pt x="4" y="126"/>
                  <a:pt x="6" y="125"/>
                </a:cubicBezTo>
                <a:cubicBezTo>
                  <a:pt x="7" y="128"/>
                  <a:pt x="11" y="128"/>
                  <a:pt x="12" y="125"/>
                </a:cubicBezTo>
                <a:cubicBezTo>
                  <a:pt x="19" y="104"/>
                  <a:pt x="40" y="89"/>
                  <a:pt x="57" y="78"/>
                </a:cubicBezTo>
                <a:cubicBezTo>
                  <a:pt x="72" y="69"/>
                  <a:pt x="88" y="61"/>
                  <a:pt x="104" y="55"/>
                </a:cubicBezTo>
                <a:cubicBezTo>
                  <a:pt x="106" y="54"/>
                  <a:pt x="108" y="54"/>
                  <a:pt x="110" y="53"/>
                </a:cubicBezTo>
                <a:cubicBezTo>
                  <a:pt x="121" y="50"/>
                  <a:pt x="131" y="46"/>
                  <a:pt x="142" y="44"/>
                </a:cubicBezTo>
                <a:cubicBezTo>
                  <a:pt x="174" y="37"/>
                  <a:pt x="207" y="35"/>
                  <a:pt x="239" y="36"/>
                </a:cubicBezTo>
                <a:cubicBezTo>
                  <a:pt x="224" y="42"/>
                  <a:pt x="211" y="50"/>
                  <a:pt x="197" y="60"/>
                </a:cubicBezTo>
                <a:cubicBezTo>
                  <a:pt x="194" y="62"/>
                  <a:pt x="197" y="68"/>
                  <a:pt x="201" y="66"/>
                </a:cubicBezTo>
                <a:cubicBezTo>
                  <a:pt x="221" y="50"/>
                  <a:pt x="244" y="40"/>
                  <a:pt x="267" y="32"/>
                </a:cubicBezTo>
                <a:cubicBezTo>
                  <a:pt x="268" y="33"/>
                  <a:pt x="269" y="33"/>
                  <a:pt x="270" y="34"/>
                </a:cubicBezTo>
                <a:cubicBezTo>
                  <a:pt x="246" y="41"/>
                  <a:pt x="224" y="51"/>
                  <a:pt x="203" y="64"/>
                </a:cubicBezTo>
                <a:cubicBezTo>
                  <a:pt x="200" y="66"/>
                  <a:pt x="203" y="72"/>
                  <a:pt x="206" y="70"/>
                </a:cubicBezTo>
                <a:cubicBezTo>
                  <a:pt x="229" y="56"/>
                  <a:pt x="253" y="45"/>
                  <a:pt x="279" y="38"/>
                </a:cubicBezTo>
                <a:cubicBezTo>
                  <a:pt x="279" y="38"/>
                  <a:pt x="280" y="38"/>
                  <a:pt x="280" y="38"/>
                </a:cubicBezTo>
                <a:cubicBezTo>
                  <a:pt x="282" y="36"/>
                  <a:pt x="283" y="33"/>
                  <a:pt x="280" y="32"/>
                </a:cubicBezTo>
                <a:cubicBezTo>
                  <a:pt x="279" y="31"/>
                  <a:pt x="277" y="30"/>
                  <a:pt x="276" y="29"/>
                </a:cubicBezTo>
                <a:cubicBezTo>
                  <a:pt x="283" y="27"/>
                  <a:pt x="290" y="25"/>
                  <a:pt x="297" y="23"/>
                </a:cubicBezTo>
                <a:cubicBezTo>
                  <a:pt x="300" y="22"/>
                  <a:pt x="300" y="18"/>
                  <a:pt x="297" y="17"/>
                </a:cubicBezTo>
                <a:close/>
                <a:moveTo>
                  <a:pt x="8" y="117"/>
                </a:moveTo>
                <a:cubicBezTo>
                  <a:pt x="9" y="113"/>
                  <a:pt x="12" y="109"/>
                  <a:pt x="15" y="106"/>
                </a:cubicBezTo>
                <a:cubicBezTo>
                  <a:pt x="12" y="109"/>
                  <a:pt x="10" y="113"/>
                  <a:pt x="8" y="117"/>
                </a:cubicBezTo>
                <a:close/>
                <a:moveTo>
                  <a:pt x="230" y="8"/>
                </a:moveTo>
                <a:cubicBezTo>
                  <a:pt x="248" y="11"/>
                  <a:pt x="266" y="14"/>
                  <a:pt x="284" y="20"/>
                </a:cubicBezTo>
                <a:cubicBezTo>
                  <a:pt x="279" y="21"/>
                  <a:pt x="273" y="23"/>
                  <a:pt x="268" y="25"/>
                </a:cubicBezTo>
                <a:cubicBezTo>
                  <a:pt x="255" y="19"/>
                  <a:pt x="243" y="13"/>
                  <a:pt x="230" y="8"/>
                </a:cubicBezTo>
                <a:close/>
              </a:path>
            </a:pathLst>
          </a:custGeom>
          <a:solidFill>
            <a:srgbClr val="11BAE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57" name="Grouper 156"/>
          <p:cNvGrpSpPr/>
          <p:nvPr/>
        </p:nvGrpSpPr>
        <p:grpSpPr>
          <a:xfrm>
            <a:off x="2063266" y="5406749"/>
            <a:ext cx="1558925" cy="620713"/>
            <a:chOff x="9447530" y="3590197"/>
            <a:chExt cx="1558925" cy="620713"/>
          </a:xfrm>
        </p:grpSpPr>
        <p:sp>
          <p:nvSpPr>
            <p:cNvPr id="154" name="Freeform 8"/>
            <p:cNvSpPr>
              <a:spLocks noEditPoints="1"/>
            </p:cNvSpPr>
            <p:nvPr/>
          </p:nvSpPr>
          <p:spPr bwMode="auto">
            <a:xfrm>
              <a:off x="10439717" y="3590197"/>
              <a:ext cx="566738" cy="428625"/>
            </a:xfrm>
            <a:custGeom>
              <a:avLst/>
              <a:gdLst>
                <a:gd name="T0" fmla="*/ 61 w 65"/>
                <a:gd name="T1" fmla="*/ 7 h 49"/>
                <a:gd name="T2" fmla="*/ 4 w 65"/>
                <a:gd name="T3" fmla="*/ 1 h 49"/>
                <a:gd name="T4" fmla="*/ 1 w 65"/>
                <a:gd name="T5" fmla="*/ 5 h 49"/>
                <a:gd name="T6" fmla="*/ 1 w 65"/>
                <a:gd name="T7" fmla="*/ 6 h 49"/>
                <a:gd name="T8" fmla="*/ 13 w 65"/>
                <a:gd name="T9" fmla="*/ 46 h 49"/>
                <a:gd name="T10" fmla="*/ 16 w 65"/>
                <a:gd name="T11" fmla="*/ 49 h 49"/>
                <a:gd name="T12" fmla="*/ 19 w 65"/>
                <a:gd name="T13" fmla="*/ 48 h 49"/>
                <a:gd name="T14" fmla="*/ 49 w 65"/>
                <a:gd name="T15" fmla="*/ 25 h 49"/>
                <a:gd name="T16" fmla="*/ 50 w 65"/>
                <a:gd name="T17" fmla="*/ 24 h 49"/>
                <a:gd name="T18" fmla="*/ 52 w 65"/>
                <a:gd name="T19" fmla="*/ 22 h 49"/>
                <a:gd name="T20" fmla="*/ 61 w 65"/>
                <a:gd name="T21" fmla="*/ 15 h 49"/>
                <a:gd name="T22" fmla="*/ 62 w 65"/>
                <a:gd name="T23" fmla="*/ 14 h 49"/>
                <a:gd name="T24" fmla="*/ 61 w 65"/>
                <a:gd name="T25" fmla="*/ 7 h 49"/>
                <a:gd name="T26" fmla="*/ 18 w 65"/>
                <a:gd name="T27" fmla="*/ 40 h 49"/>
                <a:gd name="T28" fmla="*/ 17 w 65"/>
                <a:gd name="T29" fmla="*/ 37 h 49"/>
                <a:gd name="T30" fmla="*/ 19 w 65"/>
                <a:gd name="T31" fmla="*/ 36 h 49"/>
                <a:gd name="T32" fmla="*/ 20 w 65"/>
                <a:gd name="T33" fmla="*/ 35 h 49"/>
                <a:gd name="T34" fmla="*/ 25 w 65"/>
                <a:gd name="T35" fmla="*/ 35 h 49"/>
                <a:gd name="T36" fmla="*/ 30 w 65"/>
                <a:gd name="T37" fmla="*/ 29 h 49"/>
                <a:gd name="T38" fmla="*/ 30 w 65"/>
                <a:gd name="T39" fmla="*/ 29 h 49"/>
                <a:gd name="T40" fmla="*/ 30 w 65"/>
                <a:gd name="T41" fmla="*/ 32 h 49"/>
                <a:gd name="T42" fmla="*/ 18 w 65"/>
                <a:gd name="T43" fmla="*/ 40 h 49"/>
                <a:gd name="T44" fmla="*/ 36 w 65"/>
                <a:gd name="T45" fmla="*/ 14 h 49"/>
                <a:gd name="T46" fmla="*/ 37 w 65"/>
                <a:gd name="T47" fmla="*/ 14 h 49"/>
                <a:gd name="T48" fmla="*/ 36 w 65"/>
                <a:gd name="T49" fmla="*/ 11 h 49"/>
                <a:gd name="T50" fmla="*/ 41 w 65"/>
                <a:gd name="T51" fmla="*/ 12 h 49"/>
                <a:gd name="T52" fmla="*/ 40 w 65"/>
                <a:gd name="T53" fmla="*/ 12 h 49"/>
                <a:gd name="T54" fmla="*/ 36 w 65"/>
                <a:gd name="T55" fmla="*/ 14 h 49"/>
                <a:gd name="T56" fmla="*/ 31 w 65"/>
                <a:gd name="T57" fmla="*/ 11 h 49"/>
                <a:gd name="T58" fmla="*/ 28 w 65"/>
                <a:gd name="T59" fmla="*/ 14 h 49"/>
                <a:gd name="T60" fmla="*/ 23 w 65"/>
                <a:gd name="T61" fmla="*/ 12 h 49"/>
                <a:gd name="T62" fmla="*/ 21 w 65"/>
                <a:gd name="T63" fmla="*/ 14 h 49"/>
                <a:gd name="T64" fmla="*/ 20 w 65"/>
                <a:gd name="T65" fmla="*/ 9 h 49"/>
                <a:gd name="T66" fmla="*/ 31 w 65"/>
                <a:gd name="T67" fmla="*/ 10 h 49"/>
                <a:gd name="T68" fmla="*/ 31 w 65"/>
                <a:gd name="T69" fmla="*/ 11 h 49"/>
                <a:gd name="T70" fmla="*/ 9 w 65"/>
                <a:gd name="T71" fmla="*/ 8 h 49"/>
                <a:gd name="T72" fmla="*/ 9 w 65"/>
                <a:gd name="T73" fmla="*/ 8 h 49"/>
                <a:gd name="T74" fmla="*/ 9 w 65"/>
                <a:gd name="T75" fmla="*/ 8 h 49"/>
                <a:gd name="T76" fmla="*/ 9 w 65"/>
                <a:gd name="T77" fmla="*/ 8 h 49"/>
                <a:gd name="T78" fmla="*/ 9 w 65"/>
                <a:gd name="T79" fmla="*/ 8 h 49"/>
                <a:gd name="T80" fmla="*/ 50 w 65"/>
                <a:gd name="T81" fmla="*/ 15 h 49"/>
                <a:gd name="T82" fmla="*/ 46 w 65"/>
                <a:gd name="T83" fmla="*/ 15 h 49"/>
                <a:gd name="T84" fmla="*/ 44 w 65"/>
                <a:gd name="T85" fmla="*/ 16 h 49"/>
                <a:gd name="T86" fmla="*/ 43 w 65"/>
                <a:gd name="T87" fmla="*/ 12 h 49"/>
                <a:gd name="T88" fmla="*/ 53 w 65"/>
                <a:gd name="T89" fmla="*/ 13 h 49"/>
                <a:gd name="T90" fmla="*/ 50 w 65"/>
                <a:gd name="T91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49">
                  <a:moveTo>
                    <a:pt x="61" y="7"/>
                  </a:moveTo>
                  <a:cubicBezTo>
                    <a:pt x="42" y="5"/>
                    <a:pt x="23" y="3"/>
                    <a:pt x="4" y="1"/>
                  </a:cubicBezTo>
                  <a:cubicBezTo>
                    <a:pt x="1" y="0"/>
                    <a:pt x="0" y="3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5" y="20"/>
                    <a:pt x="10" y="33"/>
                    <a:pt x="13" y="46"/>
                  </a:cubicBezTo>
                  <a:cubicBezTo>
                    <a:pt x="13" y="48"/>
                    <a:pt x="15" y="49"/>
                    <a:pt x="16" y="49"/>
                  </a:cubicBezTo>
                  <a:cubicBezTo>
                    <a:pt x="17" y="49"/>
                    <a:pt x="18" y="49"/>
                    <a:pt x="19" y="48"/>
                  </a:cubicBezTo>
                  <a:cubicBezTo>
                    <a:pt x="29" y="41"/>
                    <a:pt x="39" y="33"/>
                    <a:pt x="49" y="25"/>
                  </a:cubicBezTo>
                  <a:cubicBezTo>
                    <a:pt x="49" y="25"/>
                    <a:pt x="50" y="25"/>
                    <a:pt x="50" y="24"/>
                  </a:cubicBezTo>
                  <a:cubicBezTo>
                    <a:pt x="51" y="24"/>
                    <a:pt x="52" y="23"/>
                    <a:pt x="52" y="22"/>
                  </a:cubicBezTo>
                  <a:cubicBezTo>
                    <a:pt x="55" y="20"/>
                    <a:pt x="58" y="17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5" y="14"/>
                    <a:pt x="65" y="8"/>
                    <a:pt x="61" y="7"/>
                  </a:cubicBezTo>
                  <a:close/>
                  <a:moveTo>
                    <a:pt x="18" y="40"/>
                  </a:moveTo>
                  <a:cubicBezTo>
                    <a:pt x="18" y="39"/>
                    <a:pt x="18" y="38"/>
                    <a:pt x="17" y="37"/>
                  </a:cubicBezTo>
                  <a:cubicBezTo>
                    <a:pt x="18" y="37"/>
                    <a:pt x="18" y="37"/>
                    <a:pt x="19" y="36"/>
                  </a:cubicBezTo>
                  <a:cubicBezTo>
                    <a:pt x="19" y="36"/>
                    <a:pt x="19" y="35"/>
                    <a:pt x="20" y="35"/>
                  </a:cubicBezTo>
                  <a:cubicBezTo>
                    <a:pt x="21" y="36"/>
                    <a:pt x="23" y="37"/>
                    <a:pt x="25" y="35"/>
                  </a:cubicBezTo>
                  <a:cubicBezTo>
                    <a:pt x="26" y="33"/>
                    <a:pt x="28" y="31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30"/>
                    <a:pt x="29" y="31"/>
                    <a:pt x="30" y="32"/>
                  </a:cubicBezTo>
                  <a:cubicBezTo>
                    <a:pt x="26" y="35"/>
                    <a:pt x="22" y="38"/>
                    <a:pt x="18" y="40"/>
                  </a:cubicBezTo>
                  <a:close/>
                  <a:moveTo>
                    <a:pt x="36" y="14"/>
                  </a:moveTo>
                  <a:cubicBezTo>
                    <a:pt x="36" y="14"/>
                    <a:pt x="37" y="14"/>
                    <a:pt x="37" y="14"/>
                  </a:cubicBezTo>
                  <a:cubicBezTo>
                    <a:pt x="37" y="13"/>
                    <a:pt x="37" y="12"/>
                    <a:pt x="36" y="11"/>
                  </a:cubicBezTo>
                  <a:cubicBezTo>
                    <a:pt x="38" y="11"/>
                    <a:pt x="39" y="11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3"/>
                    <a:pt x="38" y="14"/>
                    <a:pt x="36" y="14"/>
                  </a:cubicBezTo>
                  <a:close/>
                  <a:moveTo>
                    <a:pt x="31" y="11"/>
                  </a:moveTo>
                  <a:cubicBezTo>
                    <a:pt x="30" y="12"/>
                    <a:pt x="29" y="13"/>
                    <a:pt x="28" y="14"/>
                  </a:cubicBezTo>
                  <a:cubicBezTo>
                    <a:pt x="28" y="11"/>
                    <a:pt x="25" y="9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3"/>
                    <a:pt x="21" y="11"/>
                    <a:pt x="20" y="9"/>
                  </a:cubicBezTo>
                  <a:cubicBezTo>
                    <a:pt x="24" y="10"/>
                    <a:pt x="28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50" y="15"/>
                  </a:moveTo>
                  <a:cubicBezTo>
                    <a:pt x="49" y="14"/>
                    <a:pt x="48" y="14"/>
                    <a:pt x="46" y="15"/>
                  </a:cubicBezTo>
                  <a:cubicBezTo>
                    <a:pt x="46" y="15"/>
                    <a:pt x="45" y="16"/>
                    <a:pt x="44" y="16"/>
                  </a:cubicBezTo>
                  <a:cubicBezTo>
                    <a:pt x="45" y="15"/>
                    <a:pt x="44" y="13"/>
                    <a:pt x="43" y="12"/>
                  </a:cubicBezTo>
                  <a:cubicBezTo>
                    <a:pt x="46" y="12"/>
                    <a:pt x="50" y="13"/>
                    <a:pt x="53" y="13"/>
                  </a:cubicBezTo>
                  <a:cubicBezTo>
                    <a:pt x="52" y="14"/>
                    <a:pt x="51" y="15"/>
                    <a:pt x="50" y="15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9"/>
            <p:cNvSpPr>
              <a:spLocks noEditPoints="1"/>
            </p:cNvSpPr>
            <p:nvPr/>
          </p:nvSpPr>
          <p:spPr bwMode="auto">
            <a:xfrm>
              <a:off x="9892030" y="3756885"/>
              <a:ext cx="469900" cy="357188"/>
            </a:xfrm>
            <a:custGeom>
              <a:avLst/>
              <a:gdLst>
                <a:gd name="T0" fmla="*/ 50 w 54"/>
                <a:gd name="T1" fmla="*/ 6 h 41"/>
                <a:gd name="T2" fmla="*/ 4 w 54"/>
                <a:gd name="T3" fmla="*/ 0 h 41"/>
                <a:gd name="T4" fmla="*/ 0 w 54"/>
                <a:gd name="T5" fmla="*/ 4 h 41"/>
                <a:gd name="T6" fmla="*/ 1 w 54"/>
                <a:gd name="T7" fmla="*/ 6 h 41"/>
                <a:gd name="T8" fmla="*/ 10 w 54"/>
                <a:gd name="T9" fmla="*/ 38 h 41"/>
                <a:gd name="T10" fmla="*/ 13 w 54"/>
                <a:gd name="T11" fmla="*/ 41 h 41"/>
                <a:gd name="T12" fmla="*/ 16 w 54"/>
                <a:gd name="T13" fmla="*/ 40 h 41"/>
                <a:gd name="T14" fmla="*/ 51 w 54"/>
                <a:gd name="T15" fmla="*/ 13 h 41"/>
                <a:gd name="T16" fmla="*/ 51 w 54"/>
                <a:gd name="T17" fmla="*/ 12 h 41"/>
                <a:gd name="T18" fmla="*/ 50 w 54"/>
                <a:gd name="T19" fmla="*/ 6 h 41"/>
                <a:gd name="T20" fmla="*/ 16 w 54"/>
                <a:gd name="T21" fmla="*/ 32 h 41"/>
                <a:gd name="T22" fmla="*/ 15 w 54"/>
                <a:gd name="T23" fmla="*/ 29 h 41"/>
                <a:gd name="T24" fmla="*/ 15 w 54"/>
                <a:gd name="T25" fmla="*/ 29 h 41"/>
                <a:gd name="T26" fmla="*/ 17 w 54"/>
                <a:gd name="T27" fmla="*/ 27 h 41"/>
                <a:gd name="T28" fmla="*/ 20 w 54"/>
                <a:gd name="T29" fmla="*/ 28 h 41"/>
                <a:gd name="T30" fmla="*/ 29 w 54"/>
                <a:gd name="T31" fmla="*/ 19 h 41"/>
                <a:gd name="T32" fmla="*/ 26 w 54"/>
                <a:gd name="T33" fmla="*/ 25 h 41"/>
                <a:gd name="T34" fmla="*/ 26 w 54"/>
                <a:gd name="T35" fmla="*/ 25 h 41"/>
                <a:gd name="T36" fmla="*/ 16 w 54"/>
                <a:gd name="T37" fmla="*/ 32 h 41"/>
                <a:gd name="T38" fmla="*/ 14 w 54"/>
                <a:gd name="T39" fmla="*/ 22 h 41"/>
                <a:gd name="T40" fmla="*/ 13 w 54"/>
                <a:gd name="T41" fmla="*/ 24 h 41"/>
                <a:gd name="T42" fmla="*/ 13 w 54"/>
                <a:gd name="T43" fmla="*/ 23 h 41"/>
                <a:gd name="T44" fmla="*/ 13 w 54"/>
                <a:gd name="T45" fmla="*/ 23 h 41"/>
                <a:gd name="T46" fmla="*/ 14 w 54"/>
                <a:gd name="T47" fmla="*/ 22 h 41"/>
                <a:gd name="T48" fmla="*/ 26 w 54"/>
                <a:gd name="T49" fmla="*/ 10 h 41"/>
                <a:gd name="T50" fmla="*/ 19 w 54"/>
                <a:gd name="T51" fmla="*/ 18 h 41"/>
                <a:gd name="T52" fmla="*/ 22 w 54"/>
                <a:gd name="T53" fmla="*/ 13 h 41"/>
                <a:gd name="T54" fmla="*/ 20 w 54"/>
                <a:gd name="T55" fmla="*/ 11 h 41"/>
                <a:gd name="T56" fmla="*/ 16 w 54"/>
                <a:gd name="T57" fmla="*/ 15 h 41"/>
                <a:gd name="T58" fmla="*/ 16 w 54"/>
                <a:gd name="T59" fmla="*/ 8 h 41"/>
                <a:gd name="T60" fmla="*/ 27 w 54"/>
                <a:gd name="T61" fmla="*/ 10 h 41"/>
                <a:gd name="T62" fmla="*/ 26 w 54"/>
                <a:gd name="T63" fmla="*/ 10 h 41"/>
                <a:gd name="T64" fmla="*/ 8 w 54"/>
                <a:gd name="T65" fmla="*/ 8 h 41"/>
                <a:gd name="T66" fmla="*/ 8 w 54"/>
                <a:gd name="T67" fmla="*/ 7 h 41"/>
                <a:gd name="T68" fmla="*/ 8 w 54"/>
                <a:gd name="T69" fmla="*/ 7 h 41"/>
                <a:gd name="T70" fmla="*/ 8 w 54"/>
                <a:gd name="T71" fmla="*/ 8 h 41"/>
                <a:gd name="T72" fmla="*/ 12 w 54"/>
                <a:gd name="T73" fmla="*/ 8 h 41"/>
                <a:gd name="T74" fmla="*/ 12 w 54"/>
                <a:gd name="T75" fmla="*/ 8 h 41"/>
                <a:gd name="T76" fmla="*/ 12 w 54"/>
                <a:gd name="T77" fmla="*/ 9 h 41"/>
                <a:gd name="T78" fmla="*/ 12 w 54"/>
                <a:gd name="T79" fmla="*/ 8 h 41"/>
                <a:gd name="T80" fmla="*/ 11 w 54"/>
                <a:gd name="T81" fmla="*/ 16 h 41"/>
                <a:gd name="T82" fmla="*/ 11 w 54"/>
                <a:gd name="T83" fmla="*/ 16 h 41"/>
                <a:gd name="T84" fmla="*/ 13 w 54"/>
                <a:gd name="T85" fmla="*/ 13 h 41"/>
                <a:gd name="T86" fmla="*/ 11 w 54"/>
                <a:gd name="T87" fmla="*/ 18 h 41"/>
                <a:gd name="T88" fmla="*/ 11 w 54"/>
                <a:gd name="T89" fmla="*/ 16 h 41"/>
                <a:gd name="T90" fmla="*/ 40 w 54"/>
                <a:gd name="T91" fmla="*/ 13 h 41"/>
                <a:gd name="T92" fmla="*/ 39 w 54"/>
                <a:gd name="T93" fmla="*/ 13 h 41"/>
                <a:gd name="T94" fmla="*/ 33 w 54"/>
                <a:gd name="T95" fmla="*/ 18 h 41"/>
                <a:gd name="T96" fmla="*/ 35 w 54"/>
                <a:gd name="T97" fmla="*/ 13 h 41"/>
                <a:gd name="T98" fmla="*/ 33 w 54"/>
                <a:gd name="T99" fmla="*/ 11 h 41"/>
                <a:gd name="T100" fmla="*/ 27 w 54"/>
                <a:gd name="T101" fmla="*/ 16 h 41"/>
                <a:gd name="T102" fmla="*/ 29 w 54"/>
                <a:gd name="T103" fmla="*/ 11 h 41"/>
                <a:gd name="T104" fmla="*/ 29 w 54"/>
                <a:gd name="T105" fmla="*/ 10 h 41"/>
                <a:gd name="T106" fmla="*/ 42 w 54"/>
                <a:gd name="T107" fmla="*/ 11 h 41"/>
                <a:gd name="T108" fmla="*/ 40 w 54"/>
                <a:gd name="T10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1">
                  <a:moveTo>
                    <a:pt x="50" y="6"/>
                  </a:moveTo>
                  <a:cubicBezTo>
                    <a:pt x="35" y="4"/>
                    <a:pt x="19" y="2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4" y="16"/>
                    <a:pt x="7" y="27"/>
                    <a:pt x="10" y="38"/>
                  </a:cubicBezTo>
                  <a:cubicBezTo>
                    <a:pt x="11" y="40"/>
                    <a:pt x="12" y="41"/>
                    <a:pt x="13" y="41"/>
                  </a:cubicBezTo>
                  <a:cubicBezTo>
                    <a:pt x="14" y="41"/>
                    <a:pt x="15" y="41"/>
                    <a:pt x="16" y="40"/>
                  </a:cubicBezTo>
                  <a:cubicBezTo>
                    <a:pt x="28" y="32"/>
                    <a:pt x="40" y="23"/>
                    <a:pt x="51" y="13"/>
                  </a:cubicBezTo>
                  <a:cubicBezTo>
                    <a:pt x="51" y="13"/>
                    <a:pt x="51" y="12"/>
                    <a:pt x="51" y="12"/>
                  </a:cubicBezTo>
                  <a:cubicBezTo>
                    <a:pt x="54" y="12"/>
                    <a:pt x="54" y="6"/>
                    <a:pt x="50" y="6"/>
                  </a:cubicBezTo>
                  <a:close/>
                  <a:moveTo>
                    <a:pt x="16" y="32"/>
                  </a:moveTo>
                  <a:cubicBezTo>
                    <a:pt x="15" y="31"/>
                    <a:pt x="15" y="30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6" y="28"/>
                    <a:pt x="17" y="27"/>
                  </a:cubicBezTo>
                  <a:cubicBezTo>
                    <a:pt x="16" y="28"/>
                    <a:pt x="18" y="30"/>
                    <a:pt x="20" y="28"/>
                  </a:cubicBezTo>
                  <a:cubicBezTo>
                    <a:pt x="22" y="25"/>
                    <a:pt x="25" y="22"/>
                    <a:pt x="29" y="19"/>
                  </a:cubicBezTo>
                  <a:cubicBezTo>
                    <a:pt x="28" y="21"/>
                    <a:pt x="27" y="23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2" y="27"/>
                    <a:pt x="19" y="30"/>
                    <a:pt x="16" y="32"/>
                  </a:cubicBezTo>
                  <a:close/>
                  <a:moveTo>
                    <a:pt x="14" y="22"/>
                  </a:moveTo>
                  <a:cubicBezTo>
                    <a:pt x="14" y="23"/>
                    <a:pt x="13" y="24"/>
                    <a:pt x="13" y="24"/>
                  </a:cubicBezTo>
                  <a:cubicBezTo>
                    <a:pt x="13" y="24"/>
                    <a:pt x="13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4" y="23"/>
                    <a:pt x="14" y="22"/>
                  </a:cubicBezTo>
                  <a:close/>
                  <a:moveTo>
                    <a:pt x="26" y="10"/>
                  </a:moveTo>
                  <a:cubicBezTo>
                    <a:pt x="24" y="13"/>
                    <a:pt x="22" y="15"/>
                    <a:pt x="19" y="18"/>
                  </a:cubicBezTo>
                  <a:cubicBezTo>
                    <a:pt x="20" y="16"/>
                    <a:pt x="21" y="15"/>
                    <a:pt x="22" y="13"/>
                  </a:cubicBezTo>
                  <a:cubicBezTo>
                    <a:pt x="23" y="11"/>
                    <a:pt x="21" y="9"/>
                    <a:pt x="20" y="11"/>
                  </a:cubicBezTo>
                  <a:cubicBezTo>
                    <a:pt x="18" y="12"/>
                    <a:pt x="17" y="14"/>
                    <a:pt x="16" y="15"/>
                  </a:cubicBezTo>
                  <a:cubicBezTo>
                    <a:pt x="16" y="13"/>
                    <a:pt x="16" y="11"/>
                    <a:pt x="16" y="8"/>
                  </a:cubicBezTo>
                  <a:cubicBezTo>
                    <a:pt x="19" y="9"/>
                    <a:pt x="23" y="9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4"/>
                    <a:pt x="13" y="13"/>
                  </a:cubicBezTo>
                  <a:cubicBezTo>
                    <a:pt x="12" y="15"/>
                    <a:pt x="12" y="16"/>
                    <a:pt x="11" y="18"/>
                  </a:cubicBezTo>
                  <a:cubicBezTo>
                    <a:pt x="11" y="17"/>
                    <a:pt x="11" y="17"/>
                    <a:pt x="11" y="16"/>
                  </a:cubicBezTo>
                  <a:close/>
                  <a:moveTo>
                    <a:pt x="40" y="13"/>
                  </a:moveTo>
                  <a:cubicBezTo>
                    <a:pt x="40" y="13"/>
                    <a:pt x="39" y="13"/>
                    <a:pt x="39" y="13"/>
                  </a:cubicBezTo>
                  <a:cubicBezTo>
                    <a:pt x="37" y="15"/>
                    <a:pt x="35" y="16"/>
                    <a:pt x="33" y="18"/>
                  </a:cubicBezTo>
                  <a:cubicBezTo>
                    <a:pt x="34" y="16"/>
                    <a:pt x="35" y="15"/>
                    <a:pt x="35" y="13"/>
                  </a:cubicBezTo>
                  <a:cubicBezTo>
                    <a:pt x="36" y="12"/>
                    <a:pt x="35" y="10"/>
                    <a:pt x="33" y="11"/>
                  </a:cubicBezTo>
                  <a:cubicBezTo>
                    <a:pt x="31" y="13"/>
                    <a:pt x="29" y="14"/>
                    <a:pt x="27" y="16"/>
                  </a:cubicBezTo>
                  <a:cubicBezTo>
                    <a:pt x="28" y="14"/>
                    <a:pt x="29" y="13"/>
                    <a:pt x="29" y="11"/>
                  </a:cubicBezTo>
                  <a:cubicBezTo>
                    <a:pt x="29" y="11"/>
                    <a:pt x="29" y="10"/>
                    <a:pt x="29" y="10"/>
                  </a:cubicBezTo>
                  <a:cubicBezTo>
                    <a:pt x="33" y="10"/>
                    <a:pt x="38" y="11"/>
                    <a:pt x="42" y="11"/>
                  </a:cubicBezTo>
                  <a:cubicBezTo>
                    <a:pt x="41" y="12"/>
                    <a:pt x="41" y="13"/>
                    <a:pt x="40" y="13"/>
                  </a:cubicBezTo>
                  <a:close/>
                </a:path>
              </a:pathLst>
            </a:custGeom>
            <a:solidFill>
              <a:srgbClr val="5CC4F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9447530" y="3914047"/>
              <a:ext cx="382588" cy="296863"/>
            </a:xfrm>
            <a:custGeom>
              <a:avLst/>
              <a:gdLst>
                <a:gd name="T0" fmla="*/ 39 w 44"/>
                <a:gd name="T1" fmla="*/ 5 h 34"/>
                <a:gd name="T2" fmla="*/ 3 w 44"/>
                <a:gd name="T3" fmla="*/ 0 h 34"/>
                <a:gd name="T4" fmla="*/ 0 w 44"/>
                <a:gd name="T5" fmla="*/ 4 h 34"/>
                <a:gd name="T6" fmla="*/ 0 w 44"/>
                <a:gd name="T7" fmla="*/ 6 h 34"/>
                <a:gd name="T8" fmla="*/ 8 w 44"/>
                <a:gd name="T9" fmla="*/ 31 h 34"/>
                <a:gd name="T10" fmla="*/ 10 w 44"/>
                <a:gd name="T11" fmla="*/ 33 h 34"/>
                <a:gd name="T12" fmla="*/ 13 w 44"/>
                <a:gd name="T13" fmla="*/ 33 h 34"/>
                <a:gd name="T14" fmla="*/ 40 w 44"/>
                <a:gd name="T15" fmla="*/ 11 h 34"/>
                <a:gd name="T16" fmla="*/ 39 w 44"/>
                <a:gd name="T17" fmla="*/ 5 h 34"/>
                <a:gd name="T18" fmla="*/ 13 w 44"/>
                <a:gd name="T19" fmla="*/ 25 h 34"/>
                <a:gd name="T20" fmla="*/ 13 w 44"/>
                <a:gd name="T21" fmla="*/ 22 h 34"/>
                <a:gd name="T22" fmla="*/ 18 w 44"/>
                <a:gd name="T23" fmla="*/ 15 h 34"/>
                <a:gd name="T24" fmla="*/ 14 w 44"/>
                <a:gd name="T25" fmla="*/ 22 h 34"/>
                <a:gd name="T26" fmla="*/ 15 w 44"/>
                <a:gd name="T27" fmla="*/ 23 h 34"/>
                <a:gd name="T28" fmla="*/ 25 w 44"/>
                <a:gd name="T29" fmla="*/ 14 h 34"/>
                <a:gd name="T30" fmla="*/ 22 w 44"/>
                <a:gd name="T31" fmla="*/ 18 h 34"/>
                <a:gd name="T32" fmla="*/ 13 w 44"/>
                <a:gd name="T33" fmla="*/ 25 h 34"/>
                <a:gd name="T34" fmla="*/ 20 w 44"/>
                <a:gd name="T35" fmla="*/ 15 h 34"/>
                <a:gd name="T36" fmla="*/ 23 w 44"/>
                <a:gd name="T37" fmla="*/ 10 h 34"/>
                <a:gd name="T38" fmla="*/ 23 w 44"/>
                <a:gd name="T39" fmla="*/ 9 h 34"/>
                <a:gd name="T40" fmla="*/ 27 w 44"/>
                <a:gd name="T41" fmla="*/ 10 h 34"/>
                <a:gd name="T42" fmla="*/ 27 w 44"/>
                <a:gd name="T43" fmla="*/ 10 h 34"/>
                <a:gd name="T44" fmla="*/ 20 w 44"/>
                <a:gd name="T45" fmla="*/ 15 h 34"/>
                <a:gd name="T46" fmla="*/ 10 w 44"/>
                <a:gd name="T47" fmla="*/ 14 h 34"/>
                <a:gd name="T48" fmla="*/ 9 w 44"/>
                <a:gd name="T49" fmla="*/ 12 h 34"/>
                <a:gd name="T50" fmla="*/ 11 w 44"/>
                <a:gd name="T51" fmla="*/ 10 h 34"/>
                <a:gd name="T52" fmla="*/ 10 w 44"/>
                <a:gd name="T53" fmla="*/ 14 h 34"/>
                <a:gd name="T54" fmla="*/ 11 w 44"/>
                <a:gd name="T55" fmla="*/ 18 h 34"/>
                <a:gd name="T56" fmla="*/ 13 w 44"/>
                <a:gd name="T57" fmla="*/ 16 h 34"/>
                <a:gd name="T58" fmla="*/ 12 w 44"/>
                <a:gd name="T59" fmla="*/ 19 h 34"/>
                <a:gd name="T60" fmla="*/ 11 w 44"/>
                <a:gd name="T61" fmla="*/ 18 h 34"/>
                <a:gd name="T62" fmla="*/ 17 w 44"/>
                <a:gd name="T63" fmla="*/ 11 h 34"/>
                <a:gd name="T64" fmla="*/ 16 w 44"/>
                <a:gd name="T65" fmla="*/ 10 h 34"/>
                <a:gd name="T66" fmla="*/ 12 w 44"/>
                <a:gd name="T67" fmla="*/ 15 h 34"/>
                <a:gd name="T68" fmla="*/ 13 w 44"/>
                <a:gd name="T69" fmla="*/ 8 h 34"/>
                <a:gd name="T70" fmla="*/ 21 w 44"/>
                <a:gd name="T71" fmla="*/ 9 h 34"/>
                <a:gd name="T72" fmla="*/ 14 w 44"/>
                <a:gd name="T73" fmla="*/ 18 h 34"/>
                <a:gd name="T74" fmla="*/ 17 w 44"/>
                <a:gd name="T75" fmla="*/ 11 h 34"/>
                <a:gd name="T76" fmla="*/ 9 w 44"/>
                <a:gd name="T77" fmla="*/ 10 h 34"/>
                <a:gd name="T78" fmla="*/ 9 w 44"/>
                <a:gd name="T79" fmla="*/ 8 h 34"/>
                <a:gd name="T80" fmla="*/ 10 w 44"/>
                <a:gd name="T81" fmla="*/ 8 h 34"/>
                <a:gd name="T82" fmla="*/ 9 w 44"/>
                <a:gd name="T83" fmla="*/ 10 h 34"/>
                <a:gd name="T84" fmla="*/ 25 w 44"/>
                <a:gd name="T85" fmla="*/ 15 h 34"/>
                <a:gd name="T86" fmla="*/ 28 w 44"/>
                <a:gd name="T87" fmla="*/ 11 h 34"/>
                <a:gd name="T88" fmla="*/ 27 w 44"/>
                <a:gd name="T89" fmla="*/ 10 h 34"/>
                <a:gd name="T90" fmla="*/ 31 w 44"/>
                <a:gd name="T91" fmla="*/ 10 h 34"/>
                <a:gd name="T92" fmla="*/ 25 w 44"/>
                <a:gd name="T93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" h="34">
                  <a:moveTo>
                    <a:pt x="39" y="5"/>
                  </a:moveTo>
                  <a:cubicBezTo>
                    <a:pt x="27" y="3"/>
                    <a:pt x="15" y="2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3" y="14"/>
                    <a:pt x="6" y="22"/>
                    <a:pt x="8" y="31"/>
                  </a:cubicBezTo>
                  <a:cubicBezTo>
                    <a:pt x="8" y="32"/>
                    <a:pt x="9" y="33"/>
                    <a:pt x="10" y="33"/>
                  </a:cubicBezTo>
                  <a:cubicBezTo>
                    <a:pt x="11" y="34"/>
                    <a:pt x="12" y="34"/>
                    <a:pt x="13" y="33"/>
                  </a:cubicBezTo>
                  <a:cubicBezTo>
                    <a:pt x="23" y="26"/>
                    <a:pt x="32" y="19"/>
                    <a:pt x="40" y="11"/>
                  </a:cubicBezTo>
                  <a:cubicBezTo>
                    <a:pt x="44" y="11"/>
                    <a:pt x="43" y="5"/>
                    <a:pt x="39" y="5"/>
                  </a:cubicBezTo>
                  <a:close/>
                  <a:moveTo>
                    <a:pt x="13" y="25"/>
                  </a:moveTo>
                  <a:cubicBezTo>
                    <a:pt x="13" y="24"/>
                    <a:pt x="13" y="23"/>
                    <a:pt x="13" y="22"/>
                  </a:cubicBezTo>
                  <a:cubicBezTo>
                    <a:pt x="14" y="20"/>
                    <a:pt x="16" y="18"/>
                    <a:pt x="18" y="15"/>
                  </a:cubicBezTo>
                  <a:cubicBezTo>
                    <a:pt x="17" y="18"/>
                    <a:pt x="16" y="20"/>
                    <a:pt x="14" y="22"/>
                  </a:cubicBezTo>
                  <a:cubicBezTo>
                    <a:pt x="14" y="22"/>
                    <a:pt x="15" y="23"/>
                    <a:pt x="15" y="23"/>
                  </a:cubicBezTo>
                  <a:cubicBezTo>
                    <a:pt x="18" y="19"/>
                    <a:pt x="21" y="16"/>
                    <a:pt x="25" y="14"/>
                  </a:cubicBezTo>
                  <a:cubicBezTo>
                    <a:pt x="24" y="15"/>
                    <a:pt x="23" y="17"/>
                    <a:pt x="22" y="18"/>
                  </a:cubicBezTo>
                  <a:cubicBezTo>
                    <a:pt x="19" y="20"/>
                    <a:pt x="16" y="23"/>
                    <a:pt x="13" y="25"/>
                  </a:cubicBezTo>
                  <a:close/>
                  <a:moveTo>
                    <a:pt x="20" y="15"/>
                  </a:moveTo>
                  <a:cubicBezTo>
                    <a:pt x="21" y="13"/>
                    <a:pt x="22" y="12"/>
                    <a:pt x="23" y="10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4" y="10"/>
                    <a:pt x="25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4" y="12"/>
                    <a:pt x="22" y="13"/>
                    <a:pt x="20" y="15"/>
                  </a:cubicBezTo>
                  <a:close/>
                  <a:moveTo>
                    <a:pt x="10" y="14"/>
                  </a:moveTo>
                  <a:cubicBezTo>
                    <a:pt x="10" y="14"/>
                    <a:pt x="10" y="13"/>
                    <a:pt x="9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1" y="11"/>
                    <a:pt x="11" y="13"/>
                    <a:pt x="10" y="14"/>
                  </a:cubicBezTo>
                  <a:close/>
                  <a:moveTo>
                    <a:pt x="11" y="18"/>
                  </a:moveTo>
                  <a:cubicBezTo>
                    <a:pt x="12" y="17"/>
                    <a:pt x="12" y="17"/>
                    <a:pt x="13" y="16"/>
                  </a:cubicBezTo>
                  <a:cubicBezTo>
                    <a:pt x="13" y="17"/>
                    <a:pt x="12" y="18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7" y="11"/>
                  </a:moveTo>
                  <a:cubicBezTo>
                    <a:pt x="18" y="10"/>
                    <a:pt x="17" y="9"/>
                    <a:pt x="16" y="10"/>
                  </a:cubicBezTo>
                  <a:cubicBezTo>
                    <a:pt x="15" y="11"/>
                    <a:pt x="13" y="13"/>
                    <a:pt x="12" y="15"/>
                  </a:cubicBezTo>
                  <a:cubicBezTo>
                    <a:pt x="12" y="13"/>
                    <a:pt x="13" y="11"/>
                    <a:pt x="13" y="8"/>
                  </a:cubicBezTo>
                  <a:cubicBezTo>
                    <a:pt x="15" y="9"/>
                    <a:pt x="18" y="9"/>
                    <a:pt x="21" y="9"/>
                  </a:cubicBezTo>
                  <a:cubicBezTo>
                    <a:pt x="19" y="12"/>
                    <a:pt x="16" y="15"/>
                    <a:pt x="14" y="18"/>
                  </a:cubicBezTo>
                  <a:cubicBezTo>
                    <a:pt x="15" y="16"/>
                    <a:pt x="16" y="13"/>
                    <a:pt x="17" y="11"/>
                  </a:cubicBezTo>
                  <a:close/>
                  <a:moveTo>
                    <a:pt x="9" y="10"/>
                  </a:moveTo>
                  <a:cubicBezTo>
                    <a:pt x="9" y="9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9" y="9"/>
                    <a:pt x="9" y="10"/>
                  </a:cubicBezTo>
                  <a:close/>
                  <a:moveTo>
                    <a:pt x="25" y="15"/>
                  </a:moveTo>
                  <a:cubicBezTo>
                    <a:pt x="26" y="14"/>
                    <a:pt x="27" y="13"/>
                    <a:pt x="28" y="11"/>
                  </a:cubicBezTo>
                  <a:cubicBezTo>
                    <a:pt x="28" y="11"/>
                    <a:pt x="28" y="10"/>
                    <a:pt x="27" y="10"/>
                  </a:cubicBezTo>
                  <a:cubicBezTo>
                    <a:pt x="29" y="10"/>
                    <a:pt x="30" y="10"/>
                    <a:pt x="31" y="10"/>
                  </a:cubicBezTo>
                  <a:cubicBezTo>
                    <a:pt x="29" y="12"/>
                    <a:pt x="27" y="14"/>
                    <a:pt x="25" y="15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5" name="Grouper 164"/>
          <p:cNvGrpSpPr/>
          <p:nvPr/>
        </p:nvGrpSpPr>
        <p:grpSpPr>
          <a:xfrm>
            <a:off x="7460304" y="3827167"/>
            <a:ext cx="1960563" cy="1692275"/>
            <a:chOff x="11033442" y="2953610"/>
            <a:chExt cx="1960563" cy="1692275"/>
          </a:xfrm>
        </p:grpSpPr>
        <p:sp>
          <p:nvSpPr>
            <p:cNvPr id="158" name="Freeform 23"/>
            <p:cNvSpPr>
              <a:spLocks noEditPoints="1"/>
            </p:cNvSpPr>
            <p:nvPr/>
          </p:nvSpPr>
          <p:spPr bwMode="auto">
            <a:xfrm>
              <a:off x="12471717" y="2953610"/>
              <a:ext cx="522288" cy="384175"/>
            </a:xfrm>
            <a:custGeom>
              <a:avLst/>
              <a:gdLst>
                <a:gd name="T0" fmla="*/ 56 w 60"/>
                <a:gd name="T1" fmla="*/ 6 h 44"/>
                <a:gd name="T2" fmla="*/ 54 w 60"/>
                <a:gd name="T3" fmla="*/ 6 h 44"/>
                <a:gd name="T4" fmla="*/ 4 w 60"/>
                <a:gd name="T5" fmla="*/ 0 h 44"/>
                <a:gd name="T6" fmla="*/ 3 w 60"/>
                <a:gd name="T7" fmla="*/ 6 h 44"/>
                <a:gd name="T8" fmla="*/ 3 w 60"/>
                <a:gd name="T9" fmla="*/ 6 h 44"/>
                <a:gd name="T10" fmla="*/ 18 w 60"/>
                <a:gd name="T11" fmla="*/ 20 h 44"/>
                <a:gd name="T12" fmla="*/ 13 w 60"/>
                <a:gd name="T13" fmla="*/ 38 h 44"/>
                <a:gd name="T14" fmla="*/ 19 w 60"/>
                <a:gd name="T15" fmla="*/ 41 h 44"/>
                <a:gd name="T16" fmla="*/ 19 w 60"/>
                <a:gd name="T17" fmla="*/ 41 h 44"/>
                <a:gd name="T18" fmla="*/ 57 w 60"/>
                <a:gd name="T19" fmla="*/ 12 h 44"/>
                <a:gd name="T20" fmla="*/ 56 w 60"/>
                <a:gd name="T21" fmla="*/ 6 h 44"/>
                <a:gd name="T22" fmla="*/ 42 w 60"/>
                <a:gd name="T23" fmla="*/ 12 h 44"/>
                <a:gd name="T24" fmla="*/ 42 w 60"/>
                <a:gd name="T25" fmla="*/ 13 h 44"/>
                <a:gd name="T26" fmla="*/ 40 w 60"/>
                <a:gd name="T27" fmla="*/ 13 h 44"/>
                <a:gd name="T28" fmla="*/ 25 w 60"/>
                <a:gd name="T29" fmla="*/ 18 h 44"/>
                <a:gd name="T30" fmla="*/ 24 w 60"/>
                <a:gd name="T31" fmla="*/ 17 h 44"/>
                <a:gd name="T32" fmla="*/ 14 w 60"/>
                <a:gd name="T33" fmla="*/ 8 h 44"/>
                <a:gd name="T34" fmla="*/ 45 w 60"/>
                <a:gd name="T35" fmla="*/ 11 h 44"/>
                <a:gd name="T36" fmla="*/ 44 w 60"/>
                <a:gd name="T37" fmla="*/ 12 h 44"/>
                <a:gd name="T38" fmla="*/ 42 w 60"/>
                <a:gd name="T3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56" y="6"/>
                  </a:moveTo>
                  <a:cubicBezTo>
                    <a:pt x="55" y="6"/>
                    <a:pt x="55" y="6"/>
                    <a:pt x="54" y="6"/>
                  </a:cubicBezTo>
                  <a:cubicBezTo>
                    <a:pt x="38" y="4"/>
                    <a:pt x="21" y="2"/>
                    <a:pt x="4" y="0"/>
                  </a:cubicBezTo>
                  <a:cubicBezTo>
                    <a:pt x="0" y="0"/>
                    <a:pt x="0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8" y="11"/>
                    <a:pt x="13" y="16"/>
                    <a:pt x="18" y="20"/>
                  </a:cubicBezTo>
                  <a:cubicBezTo>
                    <a:pt x="16" y="26"/>
                    <a:pt x="15" y="32"/>
                    <a:pt x="13" y="38"/>
                  </a:cubicBezTo>
                  <a:cubicBezTo>
                    <a:pt x="11" y="42"/>
                    <a:pt x="17" y="44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32" y="32"/>
                    <a:pt x="44" y="22"/>
                    <a:pt x="57" y="12"/>
                  </a:cubicBezTo>
                  <a:cubicBezTo>
                    <a:pt x="60" y="10"/>
                    <a:pt x="58" y="6"/>
                    <a:pt x="56" y="6"/>
                  </a:cubicBezTo>
                  <a:close/>
                  <a:moveTo>
                    <a:pt x="42" y="12"/>
                  </a:moveTo>
                  <a:cubicBezTo>
                    <a:pt x="42" y="12"/>
                    <a:pt x="42" y="12"/>
                    <a:pt x="42" y="13"/>
                  </a:cubicBezTo>
                  <a:cubicBezTo>
                    <a:pt x="41" y="13"/>
                    <a:pt x="40" y="13"/>
                    <a:pt x="40" y="13"/>
                  </a:cubicBezTo>
                  <a:cubicBezTo>
                    <a:pt x="35" y="15"/>
                    <a:pt x="30" y="16"/>
                    <a:pt x="25" y="18"/>
                  </a:cubicBezTo>
                  <a:cubicBezTo>
                    <a:pt x="25" y="18"/>
                    <a:pt x="25" y="17"/>
                    <a:pt x="24" y="17"/>
                  </a:cubicBezTo>
                  <a:cubicBezTo>
                    <a:pt x="21" y="14"/>
                    <a:pt x="17" y="11"/>
                    <a:pt x="14" y="8"/>
                  </a:cubicBezTo>
                  <a:cubicBezTo>
                    <a:pt x="24" y="9"/>
                    <a:pt x="35" y="10"/>
                    <a:pt x="45" y="11"/>
                  </a:cubicBezTo>
                  <a:cubicBezTo>
                    <a:pt x="45" y="11"/>
                    <a:pt x="44" y="12"/>
                    <a:pt x="44" y="12"/>
                  </a:cubicBezTo>
                  <a:cubicBezTo>
                    <a:pt x="43" y="12"/>
                    <a:pt x="43" y="12"/>
                    <a:pt x="42" y="12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55"/>
            <p:cNvSpPr>
              <a:spLocks/>
            </p:cNvSpPr>
            <p:nvPr/>
          </p:nvSpPr>
          <p:spPr bwMode="auto">
            <a:xfrm>
              <a:off x="12209780" y="3120297"/>
              <a:ext cx="304800" cy="112713"/>
            </a:xfrm>
            <a:custGeom>
              <a:avLst/>
              <a:gdLst>
                <a:gd name="T0" fmla="*/ 30 w 35"/>
                <a:gd name="T1" fmla="*/ 1 h 13"/>
                <a:gd name="T2" fmla="*/ 4 w 35"/>
                <a:gd name="T3" fmla="*/ 7 h 13"/>
                <a:gd name="T4" fmla="*/ 5 w 35"/>
                <a:gd name="T5" fmla="*/ 12 h 13"/>
                <a:gd name="T6" fmla="*/ 32 w 35"/>
                <a:gd name="T7" fmla="*/ 6 h 13"/>
                <a:gd name="T8" fmla="*/ 30 w 35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3">
                  <a:moveTo>
                    <a:pt x="30" y="1"/>
                  </a:moveTo>
                  <a:cubicBezTo>
                    <a:pt x="21" y="3"/>
                    <a:pt x="13" y="5"/>
                    <a:pt x="4" y="7"/>
                  </a:cubicBezTo>
                  <a:cubicBezTo>
                    <a:pt x="0" y="8"/>
                    <a:pt x="2" y="13"/>
                    <a:pt x="5" y="12"/>
                  </a:cubicBezTo>
                  <a:cubicBezTo>
                    <a:pt x="14" y="10"/>
                    <a:pt x="23" y="8"/>
                    <a:pt x="32" y="6"/>
                  </a:cubicBezTo>
                  <a:cubicBezTo>
                    <a:pt x="35" y="5"/>
                    <a:pt x="34" y="0"/>
                    <a:pt x="30" y="1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56"/>
            <p:cNvSpPr>
              <a:spLocks/>
            </p:cNvSpPr>
            <p:nvPr/>
          </p:nvSpPr>
          <p:spPr bwMode="auto">
            <a:xfrm>
              <a:off x="11870055" y="3225072"/>
              <a:ext cx="287338" cy="165100"/>
            </a:xfrm>
            <a:custGeom>
              <a:avLst/>
              <a:gdLst>
                <a:gd name="T0" fmla="*/ 28 w 33"/>
                <a:gd name="T1" fmla="*/ 1 h 19"/>
                <a:gd name="T2" fmla="*/ 3 w 33"/>
                <a:gd name="T3" fmla="*/ 13 h 19"/>
                <a:gd name="T4" fmla="*/ 6 w 33"/>
                <a:gd name="T5" fmla="*/ 18 h 19"/>
                <a:gd name="T6" fmla="*/ 30 w 33"/>
                <a:gd name="T7" fmla="*/ 7 h 19"/>
                <a:gd name="T8" fmla="*/ 28 w 33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28" y="1"/>
                  </a:moveTo>
                  <a:cubicBezTo>
                    <a:pt x="20" y="5"/>
                    <a:pt x="11" y="9"/>
                    <a:pt x="3" y="13"/>
                  </a:cubicBezTo>
                  <a:cubicBezTo>
                    <a:pt x="0" y="15"/>
                    <a:pt x="3" y="19"/>
                    <a:pt x="6" y="18"/>
                  </a:cubicBezTo>
                  <a:cubicBezTo>
                    <a:pt x="14" y="14"/>
                    <a:pt x="22" y="10"/>
                    <a:pt x="30" y="7"/>
                  </a:cubicBezTo>
                  <a:cubicBezTo>
                    <a:pt x="33" y="5"/>
                    <a:pt x="32" y="0"/>
                    <a:pt x="28" y="1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57"/>
            <p:cNvSpPr>
              <a:spLocks/>
            </p:cNvSpPr>
            <p:nvPr/>
          </p:nvSpPr>
          <p:spPr bwMode="auto">
            <a:xfrm>
              <a:off x="11547792" y="3485422"/>
              <a:ext cx="217488" cy="227013"/>
            </a:xfrm>
            <a:custGeom>
              <a:avLst/>
              <a:gdLst>
                <a:gd name="T0" fmla="*/ 19 w 25"/>
                <a:gd name="T1" fmla="*/ 2 h 26"/>
                <a:gd name="T2" fmla="*/ 2 w 25"/>
                <a:gd name="T3" fmla="*/ 21 h 26"/>
                <a:gd name="T4" fmla="*/ 6 w 25"/>
                <a:gd name="T5" fmla="*/ 23 h 26"/>
                <a:gd name="T6" fmla="*/ 22 w 25"/>
                <a:gd name="T7" fmla="*/ 6 h 26"/>
                <a:gd name="T8" fmla="*/ 19 w 25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9" y="2"/>
                  </a:moveTo>
                  <a:cubicBezTo>
                    <a:pt x="13" y="7"/>
                    <a:pt x="7" y="13"/>
                    <a:pt x="2" y="21"/>
                  </a:cubicBezTo>
                  <a:cubicBezTo>
                    <a:pt x="0" y="23"/>
                    <a:pt x="4" y="26"/>
                    <a:pt x="6" y="23"/>
                  </a:cubicBezTo>
                  <a:cubicBezTo>
                    <a:pt x="11" y="17"/>
                    <a:pt x="16" y="11"/>
                    <a:pt x="22" y="6"/>
                  </a:cubicBezTo>
                  <a:cubicBezTo>
                    <a:pt x="25" y="4"/>
                    <a:pt x="22" y="0"/>
                    <a:pt x="19" y="2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58"/>
            <p:cNvSpPr>
              <a:spLocks/>
            </p:cNvSpPr>
            <p:nvPr/>
          </p:nvSpPr>
          <p:spPr bwMode="auto">
            <a:xfrm>
              <a:off x="11285855" y="3844197"/>
              <a:ext cx="165100" cy="209550"/>
            </a:xfrm>
            <a:custGeom>
              <a:avLst/>
              <a:gdLst>
                <a:gd name="T0" fmla="*/ 12 w 19"/>
                <a:gd name="T1" fmla="*/ 3 h 24"/>
                <a:gd name="T2" fmla="*/ 1 w 19"/>
                <a:gd name="T3" fmla="*/ 19 h 24"/>
                <a:gd name="T4" fmla="*/ 6 w 19"/>
                <a:gd name="T5" fmla="*/ 21 h 24"/>
                <a:gd name="T6" fmla="*/ 16 w 19"/>
                <a:gd name="T7" fmla="*/ 7 h 24"/>
                <a:gd name="T8" fmla="*/ 12 w 19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4">
                  <a:moveTo>
                    <a:pt x="12" y="3"/>
                  </a:moveTo>
                  <a:cubicBezTo>
                    <a:pt x="8" y="7"/>
                    <a:pt x="4" y="13"/>
                    <a:pt x="1" y="19"/>
                  </a:cubicBezTo>
                  <a:cubicBezTo>
                    <a:pt x="0" y="22"/>
                    <a:pt x="5" y="24"/>
                    <a:pt x="6" y="21"/>
                  </a:cubicBezTo>
                  <a:cubicBezTo>
                    <a:pt x="9" y="16"/>
                    <a:pt x="12" y="11"/>
                    <a:pt x="16" y="7"/>
                  </a:cubicBezTo>
                  <a:cubicBezTo>
                    <a:pt x="19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59"/>
            <p:cNvSpPr>
              <a:spLocks/>
            </p:cNvSpPr>
            <p:nvPr/>
          </p:nvSpPr>
          <p:spPr bwMode="auto">
            <a:xfrm>
              <a:off x="11138217" y="4253772"/>
              <a:ext cx="104775" cy="147638"/>
            </a:xfrm>
            <a:custGeom>
              <a:avLst/>
              <a:gdLst>
                <a:gd name="T0" fmla="*/ 6 w 12"/>
                <a:gd name="T1" fmla="*/ 3 h 17"/>
                <a:gd name="T2" fmla="*/ 2 w 12"/>
                <a:gd name="T3" fmla="*/ 12 h 17"/>
                <a:gd name="T4" fmla="*/ 6 w 12"/>
                <a:gd name="T5" fmla="*/ 14 h 17"/>
                <a:gd name="T6" fmla="*/ 10 w 12"/>
                <a:gd name="T7" fmla="*/ 5 h 17"/>
                <a:gd name="T8" fmla="*/ 6 w 12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6" y="3"/>
                  </a:moveTo>
                  <a:cubicBezTo>
                    <a:pt x="4" y="6"/>
                    <a:pt x="3" y="9"/>
                    <a:pt x="2" y="12"/>
                  </a:cubicBezTo>
                  <a:cubicBezTo>
                    <a:pt x="0" y="15"/>
                    <a:pt x="5" y="17"/>
                    <a:pt x="6" y="14"/>
                  </a:cubicBezTo>
                  <a:cubicBezTo>
                    <a:pt x="8" y="11"/>
                    <a:pt x="9" y="8"/>
                    <a:pt x="10" y="5"/>
                  </a:cubicBezTo>
                  <a:cubicBezTo>
                    <a:pt x="12" y="2"/>
                    <a:pt x="7" y="0"/>
                    <a:pt x="6" y="3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60"/>
            <p:cNvSpPr>
              <a:spLocks/>
            </p:cNvSpPr>
            <p:nvPr/>
          </p:nvSpPr>
          <p:spPr bwMode="auto">
            <a:xfrm>
              <a:off x="11033442" y="4541110"/>
              <a:ext cx="77788" cy="104775"/>
            </a:xfrm>
            <a:custGeom>
              <a:avLst/>
              <a:gdLst>
                <a:gd name="T0" fmla="*/ 4 w 9"/>
                <a:gd name="T1" fmla="*/ 2 h 12"/>
                <a:gd name="T2" fmla="*/ 1 w 9"/>
                <a:gd name="T3" fmla="*/ 7 h 12"/>
                <a:gd name="T4" fmla="*/ 1 w 9"/>
                <a:gd name="T5" fmla="*/ 11 h 12"/>
                <a:gd name="T6" fmla="*/ 5 w 9"/>
                <a:gd name="T7" fmla="*/ 11 h 12"/>
                <a:gd name="T8" fmla="*/ 9 w 9"/>
                <a:gd name="T9" fmla="*/ 4 h 12"/>
                <a:gd name="T10" fmla="*/ 7 w 9"/>
                <a:gd name="T11" fmla="*/ 0 h 12"/>
                <a:gd name="T12" fmla="*/ 4 w 9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4" y="2"/>
                  </a:moveTo>
                  <a:cubicBezTo>
                    <a:pt x="3" y="4"/>
                    <a:pt x="3" y="6"/>
                    <a:pt x="1" y="7"/>
                  </a:cubicBezTo>
                  <a:cubicBezTo>
                    <a:pt x="1" y="8"/>
                    <a:pt x="0" y="10"/>
                    <a:pt x="1" y="11"/>
                  </a:cubicBezTo>
                  <a:cubicBezTo>
                    <a:pt x="2" y="12"/>
                    <a:pt x="4" y="12"/>
                    <a:pt x="5" y="11"/>
                  </a:cubicBezTo>
                  <a:cubicBezTo>
                    <a:pt x="7" y="9"/>
                    <a:pt x="8" y="7"/>
                    <a:pt x="9" y="4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0" name="Grouper 179"/>
          <p:cNvGrpSpPr/>
          <p:nvPr/>
        </p:nvGrpSpPr>
        <p:grpSpPr>
          <a:xfrm>
            <a:off x="4346249" y="2066731"/>
            <a:ext cx="1951137" cy="3044360"/>
            <a:chOff x="8575992" y="1680435"/>
            <a:chExt cx="1263651" cy="1971675"/>
          </a:xfrm>
        </p:grpSpPr>
        <p:sp>
          <p:nvSpPr>
            <p:cNvPr id="166" name="Freeform 30"/>
            <p:cNvSpPr>
              <a:spLocks noEditPoints="1"/>
            </p:cNvSpPr>
            <p:nvPr/>
          </p:nvSpPr>
          <p:spPr bwMode="auto">
            <a:xfrm>
              <a:off x="9447530" y="1680435"/>
              <a:ext cx="392113" cy="331788"/>
            </a:xfrm>
            <a:custGeom>
              <a:avLst/>
              <a:gdLst>
                <a:gd name="T0" fmla="*/ 43 w 45"/>
                <a:gd name="T1" fmla="*/ 11 h 38"/>
                <a:gd name="T2" fmla="*/ 27 w 45"/>
                <a:gd name="T3" fmla="*/ 6 h 38"/>
                <a:gd name="T4" fmla="*/ 6 w 45"/>
                <a:gd name="T5" fmla="*/ 1 h 38"/>
                <a:gd name="T6" fmla="*/ 3 w 45"/>
                <a:gd name="T7" fmla="*/ 7 h 38"/>
                <a:gd name="T8" fmla="*/ 6 w 45"/>
                <a:gd name="T9" fmla="*/ 34 h 38"/>
                <a:gd name="T10" fmla="*/ 10 w 45"/>
                <a:gd name="T11" fmla="*/ 37 h 38"/>
                <a:gd name="T12" fmla="*/ 14 w 45"/>
                <a:gd name="T13" fmla="*/ 37 h 38"/>
                <a:gd name="T14" fmla="*/ 41 w 45"/>
                <a:gd name="T15" fmla="*/ 19 h 38"/>
                <a:gd name="T16" fmla="*/ 43 w 45"/>
                <a:gd name="T17" fmla="*/ 17 h 38"/>
                <a:gd name="T18" fmla="*/ 43 w 45"/>
                <a:gd name="T19" fmla="*/ 11 h 38"/>
                <a:gd name="T20" fmla="*/ 12 w 45"/>
                <a:gd name="T21" fmla="*/ 30 h 38"/>
                <a:gd name="T22" fmla="*/ 10 w 45"/>
                <a:gd name="T23" fmla="*/ 9 h 38"/>
                <a:gd name="T24" fmla="*/ 23 w 45"/>
                <a:gd name="T25" fmla="*/ 12 h 38"/>
                <a:gd name="T26" fmla="*/ 36 w 45"/>
                <a:gd name="T27" fmla="*/ 15 h 38"/>
                <a:gd name="T28" fmla="*/ 12 w 45"/>
                <a:gd name="T2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38">
                  <a:moveTo>
                    <a:pt x="43" y="11"/>
                  </a:moveTo>
                  <a:cubicBezTo>
                    <a:pt x="38" y="8"/>
                    <a:pt x="32" y="7"/>
                    <a:pt x="27" y="6"/>
                  </a:cubicBezTo>
                  <a:cubicBezTo>
                    <a:pt x="20" y="4"/>
                    <a:pt x="13" y="3"/>
                    <a:pt x="6" y="1"/>
                  </a:cubicBezTo>
                  <a:cubicBezTo>
                    <a:pt x="2" y="0"/>
                    <a:pt x="0" y="5"/>
                    <a:pt x="3" y="7"/>
                  </a:cubicBezTo>
                  <a:cubicBezTo>
                    <a:pt x="4" y="16"/>
                    <a:pt x="5" y="25"/>
                    <a:pt x="6" y="34"/>
                  </a:cubicBezTo>
                  <a:cubicBezTo>
                    <a:pt x="6" y="36"/>
                    <a:pt x="8" y="37"/>
                    <a:pt x="10" y="37"/>
                  </a:cubicBezTo>
                  <a:cubicBezTo>
                    <a:pt x="11" y="38"/>
                    <a:pt x="12" y="38"/>
                    <a:pt x="14" y="37"/>
                  </a:cubicBezTo>
                  <a:cubicBezTo>
                    <a:pt x="23" y="31"/>
                    <a:pt x="32" y="25"/>
                    <a:pt x="41" y="19"/>
                  </a:cubicBezTo>
                  <a:cubicBezTo>
                    <a:pt x="42" y="19"/>
                    <a:pt x="42" y="18"/>
                    <a:pt x="43" y="17"/>
                  </a:cubicBezTo>
                  <a:cubicBezTo>
                    <a:pt x="44" y="16"/>
                    <a:pt x="45" y="13"/>
                    <a:pt x="43" y="11"/>
                  </a:cubicBezTo>
                  <a:close/>
                  <a:moveTo>
                    <a:pt x="12" y="30"/>
                  </a:moveTo>
                  <a:cubicBezTo>
                    <a:pt x="12" y="23"/>
                    <a:pt x="11" y="16"/>
                    <a:pt x="10" y="9"/>
                  </a:cubicBezTo>
                  <a:cubicBezTo>
                    <a:pt x="14" y="10"/>
                    <a:pt x="18" y="11"/>
                    <a:pt x="23" y="12"/>
                  </a:cubicBezTo>
                  <a:cubicBezTo>
                    <a:pt x="26" y="13"/>
                    <a:pt x="32" y="13"/>
                    <a:pt x="36" y="15"/>
                  </a:cubicBezTo>
                  <a:cubicBezTo>
                    <a:pt x="28" y="20"/>
                    <a:pt x="20" y="25"/>
                    <a:pt x="12" y="30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31"/>
            <p:cNvSpPr>
              <a:spLocks noEditPoints="1"/>
            </p:cNvSpPr>
            <p:nvPr/>
          </p:nvSpPr>
          <p:spPr bwMode="auto">
            <a:xfrm>
              <a:off x="9237980" y="1697897"/>
              <a:ext cx="174625" cy="357188"/>
            </a:xfrm>
            <a:custGeom>
              <a:avLst/>
              <a:gdLst>
                <a:gd name="T0" fmla="*/ 16 w 20"/>
                <a:gd name="T1" fmla="*/ 9 h 41"/>
                <a:gd name="T2" fmla="*/ 15 w 20"/>
                <a:gd name="T3" fmla="*/ 3 h 41"/>
                <a:gd name="T4" fmla="*/ 12 w 20"/>
                <a:gd name="T5" fmla="*/ 0 h 41"/>
                <a:gd name="T6" fmla="*/ 3 w 20"/>
                <a:gd name="T7" fmla="*/ 1 h 41"/>
                <a:gd name="T8" fmla="*/ 0 w 20"/>
                <a:gd name="T9" fmla="*/ 4 h 41"/>
                <a:gd name="T10" fmla="*/ 7 w 20"/>
                <a:gd name="T11" fmla="*/ 38 h 41"/>
                <a:gd name="T12" fmla="*/ 11 w 20"/>
                <a:gd name="T13" fmla="*/ 41 h 41"/>
                <a:gd name="T14" fmla="*/ 17 w 20"/>
                <a:gd name="T15" fmla="*/ 40 h 41"/>
                <a:gd name="T16" fmla="*/ 20 w 20"/>
                <a:gd name="T17" fmla="*/ 36 h 41"/>
                <a:gd name="T18" fmla="*/ 18 w 20"/>
                <a:gd name="T19" fmla="*/ 12 h 41"/>
                <a:gd name="T20" fmla="*/ 16 w 20"/>
                <a:gd name="T21" fmla="*/ 9 h 41"/>
                <a:gd name="T22" fmla="*/ 12 w 20"/>
                <a:gd name="T23" fmla="*/ 34 h 41"/>
                <a:gd name="T24" fmla="*/ 12 w 20"/>
                <a:gd name="T25" fmla="*/ 33 h 41"/>
                <a:gd name="T26" fmla="*/ 13 w 20"/>
                <a:gd name="T27" fmla="*/ 33 h 41"/>
                <a:gd name="T28" fmla="*/ 13 w 20"/>
                <a:gd name="T29" fmla="*/ 34 h 41"/>
                <a:gd name="T30" fmla="*/ 12 w 20"/>
                <a:gd name="T31" fmla="*/ 34 h 41"/>
                <a:gd name="T32" fmla="*/ 7 w 20"/>
                <a:gd name="T33" fmla="*/ 7 h 41"/>
                <a:gd name="T34" fmla="*/ 9 w 20"/>
                <a:gd name="T35" fmla="*/ 7 h 41"/>
                <a:gd name="T36" fmla="*/ 10 w 20"/>
                <a:gd name="T37" fmla="*/ 26 h 41"/>
                <a:gd name="T38" fmla="*/ 7 w 20"/>
                <a:gd name="T3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41">
                  <a:moveTo>
                    <a:pt x="16" y="9"/>
                  </a:moveTo>
                  <a:cubicBezTo>
                    <a:pt x="16" y="7"/>
                    <a:pt x="15" y="5"/>
                    <a:pt x="15" y="3"/>
                  </a:cubicBezTo>
                  <a:cubicBezTo>
                    <a:pt x="15" y="1"/>
                    <a:pt x="13" y="0"/>
                    <a:pt x="12" y="0"/>
                  </a:cubicBezTo>
                  <a:cubicBezTo>
                    <a:pt x="9" y="0"/>
                    <a:pt x="6" y="1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6"/>
                    <a:pt x="3" y="27"/>
                    <a:pt x="7" y="38"/>
                  </a:cubicBezTo>
                  <a:cubicBezTo>
                    <a:pt x="7" y="40"/>
                    <a:pt x="9" y="41"/>
                    <a:pt x="11" y="41"/>
                  </a:cubicBezTo>
                  <a:cubicBezTo>
                    <a:pt x="13" y="40"/>
                    <a:pt x="15" y="40"/>
                    <a:pt x="17" y="40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19" y="28"/>
                    <a:pt x="19" y="20"/>
                    <a:pt x="18" y="12"/>
                  </a:cubicBezTo>
                  <a:cubicBezTo>
                    <a:pt x="18" y="11"/>
                    <a:pt x="17" y="10"/>
                    <a:pt x="16" y="9"/>
                  </a:cubicBezTo>
                  <a:close/>
                  <a:moveTo>
                    <a:pt x="12" y="34"/>
                  </a:moveTo>
                  <a:cubicBezTo>
                    <a:pt x="12" y="34"/>
                    <a:pt x="12" y="33"/>
                    <a:pt x="12" y="33"/>
                  </a:cubicBezTo>
                  <a:cubicBezTo>
                    <a:pt x="12" y="33"/>
                    <a:pt x="12" y="33"/>
                    <a:pt x="13" y="33"/>
                  </a:cubicBezTo>
                  <a:cubicBezTo>
                    <a:pt x="13" y="33"/>
                    <a:pt x="13" y="33"/>
                    <a:pt x="13" y="34"/>
                  </a:cubicBezTo>
                  <a:cubicBezTo>
                    <a:pt x="13" y="34"/>
                    <a:pt x="12" y="34"/>
                    <a:pt x="12" y="34"/>
                  </a:cubicBezTo>
                  <a:close/>
                  <a:moveTo>
                    <a:pt x="7" y="7"/>
                  </a:moveTo>
                  <a:cubicBezTo>
                    <a:pt x="7" y="7"/>
                    <a:pt x="8" y="7"/>
                    <a:pt x="9" y="7"/>
                  </a:cubicBezTo>
                  <a:cubicBezTo>
                    <a:pt x="10" y="13"/>
                    <a:pt x="10" y="20"/>
                    <a:pt x="10" y="26"/>
                  </a:cubicBezTo>
                  <a:cubicBezTo>
                    <a:pt x="8" y="20"/>
                    <a:pt x="7" y="14"/>
                    <a:pt x="7" y="7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32"/>
            <p:cNvSpPr>
              <a:spLocks/>
            </p:cNvSpPr>
            <p:nvPr/>
          </p:nvSpPr>
          <p:spPr bwMode="auto">
            <a:xfrm>
              <a:off x="9020492" y="1732822"/>
              <a:ext cx="200025" cy="374650"/>
            </a:xfrm>
            <a:custGeom>
              <a:avLst/>
              <a:gdLst>
                <a:gd name="T0" fmla="*/ 15 w 23"/>
                <a:gd name="T1" fmla="*/ 3 h 43"/>
                <a:gd name="T2" fmla="*/ 9 w 23"/>
                <a:gd name="T3" fmla="*/ 2 h 43"/>
                <a:gd name="T4" fmla="*/ 7 w 23"/>
                <a:gd name="T5" fmla="*/ 2 h 43"/>
                <a:gd name="T6" fmla="*/ 7 w 23"/>
                <a:gd name="T7" fmla="*/ 22 h 43"/>
                <a:gd name="T8" fmla="*/ 17 w 23"/>
                <a:gd name="T9" fmla="*/ 42 h 43"/>
                <a:gd name="T10" fmla="*/ 20 w 23"/>
                <a:gd name="T11" fmla="*/ 39 h 43"/>
                <a:gd name="T12" fmla="*/ 22 w 23"/>
                <a:gd name="T13" fmla="*/ 36 h 43"/>
                <a:gd name="T14" fmla="*/ 15 w 23"/>
                <a:gd name="T1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3">
                  <a:moveTo>
                    <a:pt x="15" y="3"/>
                  </a:moveTo>
                  <a:cubicBezTo>
                    <a:pt x="14" y="0"/>
                    <a:pt x="10" y="0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0" y="5"/>
                    <a:pt x="6" y="17"/>
                    <a:pt x="7" y="22"/>
                  </a:cubicBezTo>
                  <a:cubicBezTo>
                    <a:pt x="8" y="29"/>
                    <a:pt x="8" y="42"/>
                    <a:pt x="17" y="42"/>
                  </a:cubicBezTo>
                  <a:cubicBezTo>
                    <a:pt x="19" y="43"/>
                    <a:pt x="20" y="41"/>
                    <a:pt x="20" y="39"/>
                  </a:cubicBezTo>
                  <a:cubicBezTo>
                    <a:pt x="22" y="39"/>
                    <a:pt x="23" y="38"/>
                    <a:pt x="22" y="36"/>
                  </a:cubicBezTo>
                  <a:cubicBezTo>
                    <a:pt x="20" y="25"/>
                    <a:pt x="17" y="14"/>
                    <a:pt x="15" y="3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33"/>
            <p:cNvSpPr>
              <a:spLocks/>
            </p:cNvSpPr>
            <p:nvPr/>
          </p:nvSpPr>
          <p:spPr bwMode="auto">
            <a:xfrm>
              <a:off x="8898255" y="1793147"/>
              <a:ext cx="165100" cy="374650"/>
            </a:xfrm>
            <a:custGeom>
              <a:avLst/>
              <a:gdLst>
                <a:gd name="T0" fmla="*/ 8 w 19"/>
                <a:gd name="T1" fmla="*/ 4 h 43"/>
                <a:gd name="T2" fmla="*/ 2 w 19"/>
                <a:gd name="T3" fmla="*/ 7 h 43"/>
                <a:gd name="T4" fmla="*/ 12 w 19"/>
                <a:gd name="T5" fmla="*/ 38 h 43"/>
                <a:gd name="T6" fmla="*/ 18 w 19"/>
                <a:gd name="T7" fmla="*/ 37 h 43"/>
                <a:gd name="T8" fmla="*/ 8 w 19"/>
                <a:gd name="T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3">
                  <a:moveTo>
                    <a:pt x="8" y="4"/>
                  </a:moveTo>
                  <a:cubicBezTo>
                    <a:pt x="6" y="0"/>
                    <a:pt x="0" y="4"/>
                    <a:pt x="2" y="7"/>
                  </a:cubicBezTo>
                  <a:cubicBezTo>
                    <a:pt x="7" y="17"/>
                    <a:pt x="10" y="28"/>
                    <a:pt x="12" y="38"/>
                  </a:cubicBezTo>
                  <a:cubicBezTo>
                    <a:pt x="12" y="43"/>
                    <a:pt x="19" y="41"/>
                    <a:pt x="18" y="37"/>
                  </a:cubicBezTo>
                  <a:cubicBezTo>
                    <a:pt x="16" y="25"/>
                    <a:pt x="13" y="14"/>
                    <a:pt x="8" y="4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34"/>
            <p:cNvSpPr>
              <a:spLocks/>
            </p:cNvSpPr>
            <p:nvPr/>
          </p:nvSpPr>
          <p:spPr bwMode="auto">
            <a:xfrm>
              <a:off x="8758555" y="1915385"/>
              <a:ext cx="182563" cy="287338"/>
            </a:xfrm>
            <a:custGeom>
              <a:avLst/>
              <a:gdLst>
                <a:gd name="T0" fmla="*/ 13 w 21"/>
                <a:gd name="T1" fmla="*/ 29 h 33"/>
                <a:gd name="T2" fmla="*/ 19 w 21"/>
                <a:gd name="T3" fmla="*/ 25 h 33"/>
                <a:gd name="T4" fmla="*/ 8 w 21"/>
                <a:gd name="T5" fmla="*/ 3 h 33"/>
                <a:gd name="T6" fmla="*/ 2 w 21"/>
                <a:gd name="T7" fmla="*/ 7 h 33"/>
                <a:gd name="T8" fmla="*/ 13 w 21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13" y="29"/>
                  </a:moveTo>
                  <a:cubicBezTo>
                    <a:pt x="15" y="33"/>
                    <a:pt x="21" y="29"/>
                    <a:pt x="19" y="25"/>
                  </a:cubicBezTo>
                  <a:cubicBezTo>
                    <a:pt x="15" y="18"/>
                    <a:pt x="11" y="11"/>
                    <a:pt x="8" y="3"/>
                  </a:cubicBezTo>
                  <a:cubicBezTo>
                    <a:pt x="6" y="0"/>
                    <a:pt x="0" y="3"/>
                    <a:pt x="2" y="7"/>
                  </a:cubicBezTo>
                  <a:cubicBezTo>
                    <a:pt x="6" y="14"/>
                    <a:pt x="9" y="21"/>
                    <a:pt x="13" y="29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35"/>
            <p:cNvSpPr>
              <a:spLocks/>
            </p:cNvSpPr>
            <p:nvPr/>
          </p:nvSpPr>
          <p:spPr bwMode="auto">
            <a:xfrm>
              <a:off x="8626792" y="2082072"/>
              <a:ext cx="201613" cy="155575"/>
            </a:xfrm>
            <a:custGeom>
              <a:avLst/>
              <a:gdLst>
                <a:gd name="T0" fmla="*/ 16 w 23"/>
                <a:gd name="T1" fmla="*/ 16 h 18"/>
                <a:gd name="T2" fmla="*/ 19 w 23"/>
                <a:gd name="T3" fmla="*/ 11 h 18"/>
                <a:gd name="T4" fmla="*/ 8 w 23"/>
                <a:gd name="T5" fmla="*/ 3 h 18"/>
                <a:gd name="T6" fmla="*/ 3 w 23"/>
                <a:gd name="T7" fmla="*/ 8 h 18"/>
                <a:gd name="T8" fmla="*/ 16 w 23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16" y="16"/>
                  </a:moveTo>
                  <a:cubicBezTo>
                    <a:pt x="19" y="18"/>
                    <a:pt x="23" y="13"/>
                    <a:pt x="19" y="11"/>
                  </a:cubicBezTo>
                  <a:cubicBezTo>
                    <a:pt x="15" y="9"/>
                    <a:pt x="11" y="6"/>
                    <a:pt x="8" y="3"/>
                  </a:cubicBezTo>
                  <a:cubicBezTo>
                    <a:pt x="5" y="0"/>
                    <a:pt x="0" y="5"/>
                    <a:pt x="3" y="8"/>
                  </a:cubicBezTo>
                  <a:cubicBezTo>
                    <a:pt x="7" y="11"/>
                    <a:pt x="11" y="14"/>
                    <a:pt x="16" y="16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36"/>
            <p:cNvSpPr>
              <a:spLocks/>
            </p:cNvSpPr>
            <p:nvPr/>
          </p:nvSpPr>
          <p:spPr bwMode="auto">
            <a:xfrm>
              <a:off x="8575992" y="2290035"/>
              <a:ext cx="165100" cy="79375"/>
            </a:xfrm>
            <a:custGeom>
              <a:avLst/>
              <a:gdLst>
                <a:gd name="T0" fmla="*/ 19 w 19"/>
                <a:gd name="T1" fmla="*/ 7 h 9"/>
                <a:gd name="T2" fmla="*/ 16 w 19"/>
                <a:gd name="T3" fmla="*/ 2 h 9"/>
                <a:gd name="T4" fmla="*/ 5 w 19"/>
                <a:gd name="T5" fmla="*/ 1 h 9"/>
                <a:gd name="T6" fmla="*/ 1 w 19"/>
                <a:gd name="T7" fmla="*/ 3 h 9"/>
                <a:gd name="T8" fmla="*/ 3 w 19"/>
                <a:gd name="T9" fmla="*/ 7 h 9"/>
                <a:gd name="T10" fmla="*/ 14 w 19"/>
                <a:gd name="T11" fmla="*/ 9 h 9"/>
                <a:gd name="T12" fmla="*/ 19 w 19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19" y="7"/>
                  </a:moveTo>
                  <a:cubicBezTo>
                    <a:pt x="19" y="5"/>
                    <a:pt x="18" y="3"/>
                    <a:pt x="16" y="2"/>
                  </a:cubicBezTo>
                  <a:cubicBezTo>
                    <a:pt x="12" y="2"/>
                    <a:pt x="9" y="1"/>
                    <a:pt x="5" y="1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7" y="8"/>
                    <a:pt x="11" y="8"/>
                    <a:pt x="14" y="9"/>
                  </a:cubicBezTo>
                  <a:cubicBezTo>
                    <a:pt x="16" y="9"/>
                    <a:pt x="18" y="8"/>
                    <a:pt x="19" y="7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37"/>
            <p:cNvSpPr>
              <a:spLocks/>
            </p:cNvSpPr>
            <p:nvPr/>
          </p:nvSpPr>
          <p:spPr bwMode="auto">
            <a:xfrm>
              <a:off x="8601392" y="2482122"/>
              <a:ext cx="139700" cy="69850"/>
            </a:xfrm>
            <a:custGeom>
              <a:avLst/>
              <a:gdLst>
                <a:gd name="T0" fmla="*/ 3 w 16"/>
                <a:gd name="T1" fmla="*/ 7 h 8"/>
                <a:gd name="T2" fmla="*/ 12 w 16"/>
                <a:gd name="T3" fmla="*/ 8 h 8"/>
                <a:gd name="T4" fmla="*/ 16 w 16"/>
                <a:gd name="T5" fmla="*/ 5 h 8"/>
                <a:gd name="T6" fmla="*/ 12 w 16"/>
                <a:gd name="T7" fmla="*/ 1 h 8"/>
                <a:gd name="T8" fmla="*/ 3 w 16"/>
                <a:gd name="T9" fmla="*/ 1 h 8"/>
                <a:gd name="T10" fmla="*/ 0 w 16"/>
                <a:gd name="T11" fmla="*/ 4 h 8"/>
                <a:gd name="T12" fmla="*/ 3 w 16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3" y="7"/>
                  </a:moveTo>
                  <a:cubicBezTo>
                    <a:pt x="6" y="8"/>
                    <a:pt x="9" y="8"/>
                    <a:pt x="12" y="8"/>
                  </a:cubicBezTo>
                  <a:cubicBezTo>
                    <a:pt x="14" y="8"/>
                    <a:pt x="16" y="6"/>
                    <a:pt x="16" y="5"/>
                  </a:cubicBezTo>
                  <a:cubicBezTo>
                    <a:pt x="16" y="3"/>
                    <a:pt x="14" y="2"/>
                    <a:pt x="12" y="1"/>
                  </a:cubicBezTo>
                  <a:cubicBezTo>
                    <a:pt x="9" y="1"/>
                    <a:pt x="6" y="1"/>
                    <a:pt x="3" y="1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38"/>
            <p:cNvSpPr>
              <a:spLocks/>
            </p:cNvSpPr>
            <p:nvPr/>
          </p:nvSpPr>
          <p:spPr bwMode="auto">
            <a:xfrm>
              <a:off x="8591867" y="2648810"/>
              <a:ext cx="166688" cy="95250"/>
            </a:xfrm>
            <a:custGeom>
              <a:avLst/>
              <a:gdLst>
                <a:gd name="T0" fmla="*/ 15 w 19"/>
                <a:gd name="T1" fmla="*/ 4 h 11"/>
                <a:gd name="T2" fmla="*/ 6 w 19"/>
                <a:gd name="T3" fmla="*/ 1 h 11"/>
                <a:gd name="T4" fmla="*/ 4 w 19"/>
                <a:gd name="T5" fmla="*/ 8 h 11"/>
                <a:gd name="T6" fmla="*/ 13 w 19"/>
                <a:gd name="T7" fmla="*/ 10 h 11"/>
                <a:gd name="T8" fmla="*/ 15 w 19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5" y="4"/>
                  </a:moveTo>
                  <a:cubicBezTo>
                    <a:pt x="12" y="3"/>
                    <a:pt x="9" y="2"/>
                    <a:pt x="6" y="1"/>
                  </a:cubicBezTo>
                  <a:cubicBezTo>
                    <a:pt x="2" y="0"/>
                    <a:pt x="0" y="7"/>
                    <a:pt x="4" y="8"/>
                  </a:cubicBezTo>
                  <a:cubicBezTo>
                    <a:pt x="7" y="9"/>
                    <a:pt x="10" y="10"/>
                    <a:pt x="13" y="10"/>
                  </a:cubicBezTo>
                  <a:cubicBezTo>
                    <a:pt x="18" y="11"/>
                    <a:pt x="19" y="5"/>
                    <a:pt x="15" y="4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39"/>
            <p:cNvSpPr>
              <a:spLocks/>
            </p:cNvSpPr>
            <p:nvPr/>
          </p:nvSpPr>
          <p:spPr bwMode="auto">
            <a:xfrm>
              <a:off x="8661717" y="2848835"/>
              <a:ext cx="149225" cy="61913"/>
            </a:xfrm>
            <a:custGeom>
              <a:avLst/>
              <a:gdLst>
                <a:gd name="T0" fmla="*/ 12 w 17"/>
                <a:gd name="T1" fmla="*/ 0 h 7"/>
                <a:gd name="T2" fmla="*/ 4 w 17"/>
                <a:gd name="T3" fmla="*/ 0 h 7"/>
                <a:gd name="T4" fmla="*/ 4 w 17"/>
                <a:gd name="T5" fmla="*/ 7 h 7"/>
                <a:gd name="T6" fmla="*/ 12 w 17"/>
                <a:gd name="T7" fmla="*/ 7 h 7"/>
                <a:gd name="T8" fmla="*/ 12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2" y="0"/>
                  </a:moveTo>
                  <a:cubicBezTo>
                    <a:pt x="10" y="0"/>
                    <a:pt x="7" y="0"/>
                    <a:pt x="4" y="0"/>
                  </a:cubicBezTo>
                  <a:cubicBezTo>
                    <a:pt x="0" y="0"/>
                    <a:pt x="0" y="7"/>
                    <a:pt x="4" y="7"/>
                  </a:cubicBezTo>
                  <a:cubicBezTo>
                    <a:pt x="7" y="7"/>
                    <a:pt x="10" y="7"/>
                    <a:pt x="12" y="7"/>
                  </a:cubicBezTo>
                  <a:cubicBezTo>
                    <a:pt x="17" y="7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40"/>
            <p:cNvSpPr>
              <a:spLocks/>
            </p:cNvSpPr>
            <p:nvPr/>
          </p:nvSpPr>
          <p:spPr bwMode="auto">
            <a:xfrm>
              <a:off x="8688705" y="2980597"/>
              <a:ext cx="157163" cy="87313"/>
            </a:xfrm>
            <a:custGeom>
              <a:avLst/>
              <a:gdLst>
                <a:gd name="T0" fmla="*/ 18 w 18"/>
                <a:gd name="T1" fmla="*/ 4 h 10"/>
                <a:gd name="T2" fmla="*/ 13 w 18"/>
                <a:gd name="T3" fmla="*/ 3 h 10"/>
                <a:gd name="T4" fmla="*/ 7 w 18"/>
                <a:gd name="T5" fmla="*/ 2 h 10"/>
                <a:gd name="T6" fmla="*/ 4 w 18"/>
                <a:gd name="T7" fmla="*/ 8 h 10"/>
                <a:gd name="T8" fmla="*/ 16 w 18"/>
                <a:gd name="T9" fmla="*/ 8 h 10"/>
                <a:gd name="T10" fmla="*/ 18 w 18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18" y="4"/>
                  </a:moveTo>
                  <a:cubicBezTo>
                    <a:pt x="17" y="2"/>
                    <a:pt x="15" y="2"/>
                    <a:pt x="13" y="3"/>
                  </a:cubicBezTo>
                  <a:cubicBezTo>
                    <a:pt x="11" y="3"/>
                    <a:pt x="9" y="3"/>
                    <a:pt x="7" y="2"/>
                  </a:cubicBezTo>
                  <a:cubicBezTo>
                    <a:pt x="4" y="0"/>
                    <a:pt x="0" y="6"/>
                    <a:pt x="4" y="8"/>
                  </a:cubicBezTo>
                  <a:cubicBezTo>
                    <a:pt x="8" y="10"/>
                    <a:pt x="12" y="10"/>
                    <a:pt x="16" y="8"/>
                  </a:cubicBezTo>
                  <a:cubicBezTo>
                    <a:pt x="18" y="8"/>
                    <a:pt x="18" y="5"/>
                    <a:pt x="18" y="4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41"/>
            <p:cNvSpPr>
              <a:spLocks/>
            </p:cNvSpPr>
            <p:nvPr/>
          </p:nvSpPr>
          <p:spPr bwMode="auto">
            <a:xfrm>
              <a:off x="8801417" y="3275872"/>
              <a:ext cx="114300" cy="69850"/>
            </a:xfrm>
            <a:custGeom>
              <a:avLst/>
              <a:gdLst>
                <a:gd name="T0" fmla="*/ 12 w 13"/>
                <a:gd name="T1" fmla="*/ 3 h 8"/>
                <a:gd name="T2" fmla="*/ 8 w 13"/>
                <a:gd name="T3" fmla="*/ 0 h 8"/>
                <a:gd name="T4" fmla="*/ 3 w 13"/>
                <a:gd name="T5" fmla="*/ 1 h 8"/>
                <a:gd name="T6" fmla="*/ 0 w 13"/>
                <a:gd name="T7" fmla="*/ 5 h 8"/>
                <a:gd name="T8" fmla="*/ 4 w 13"/>
                <a:gd name="T9" fmla="*/ 8 h 8"/>
                <a:gd name="T10" fmla="*/ 10 w 13"/>
                <a:gd name="T11" fmla="*/ 7 h 8"/>
                <a:gd name="T12" fmla="*/ 12 w 13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12" y="3"/>
                  </a:moveTo>
                  <a:cubicBezTo>
                    <a:pt x="12" y="1"/>
                    <a:pt x="10" y="0"/>
                    <a:pt x="8" y="0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7"/>
                    <a:pt x="3" y="8"/>
                    <a:pt x="4" y="8"/>
                  </a:cubicBezTo>
                  <a:cubicBezTo>
                    <a:pt x="6" y="7"/>
                    <a:pt x="8" y="7"/>
                    <a:pt x="10" y="7"/>
                  </a:cubicBezTo>
                  <a:cubicBezTo>
                    <a:pt x="12" y="7"/>
                    <a:pt x="13" y="4"/>
                    <a:pt x="12" y="3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42"/>
            <p:cNvSpPr>
              <a:spLocks noEditPoints="1"/>
            </p:cNvSpPr>
            <p:nvPr/>
          </p:nvSpPr>
          <p:spPr bwMode="auto">
            <a:xfrm>
              <a:off x="8836342" y="3433035"/>
              <a:ext cx="96838" cy="61913"/>
            </a:xfrm>
            <a:custGeom>
              <a:avLst/>
              <a:gdLst>
                <a:gd name="T0" fmla="*/ 7 w 11"/>
                <a:gd name="T1" fmla="*/ 7 h 7"/>
                <a:gd name="T2" fmla="*/ 10 w 11"/>
                <a:gd name="T3" fmla="*/ 6 h 7"/>
                <a:gd name="T4" fmla="*/ 10 w 11"/>
                <a:gd name="T5" fmla="*/ 2 h 7"/>
                <a:gd name="T6" fmla="*/ 7 w 11"/>
                <a:gd name="T7" fmla="*/ 0 h 7"/>
                <a:gd name="T8" fmla="*/ 5 w 11"/>
                <a:gd name="T9" fmla="*/ 0 h 7"/>
                <a:gd name="T10" fmla="*/ 3 w 11"/>
                <a:gd name="T11" fmla="*/ 0 h 7"/>
                <a:gd name="T12" fmla="*/ 1 w 11"/>
                <a:gd name="T13" fmla="*/ 4 h 7"/>
                <a:gd name="T14" fmla="*/ 4 w 11"/>
                <a:gd name="T15" fmla="*/ 7 h 7"/>
                <a:gd name="T16" fmla="*/ 5 w 11"/>
                <a:gd name="T17" fmla="*/ 7 h 7"/>
                <a:gd name="T18" fmla="*/ 7 w 11"/>
                <a:gd name="T19" fmla="*/ 7 h 7"/>
                <a:gd name="T20" fmla="*/ 7 w 11"/>
                <a:gd name="T21" fmla="*/ 6 h 7"/>
                <a:gd name="T22" fmla="*/ 7 w 11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7">
                  <a:moveTo>
                    <a:pt x="7" y="7"/>
                  </a:moveTo>
                  <a:cubicBezTo>
                    <a:pt x="8" y="7"/>
                    <a:pt x="10" y="7"/>
                    <a:pt x="10" y="6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2" y="5"/>
                    <a:pt x="2" y="6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lose/>
                  <a:moveTo>
                    <a:pt x="7" y="6"/>
                  </a:moveTo>
                  <a:cubicBezTo>
                    <a:pt x="7" y="6"/>
                    <a:pt x="7" y="6"/>
                    <a:pt x="7" y="6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43"/>
            <p:cNvSpPr>
              <a:spLocks/>
            </p:cNvSpPr>
            <p:nvPr/>
          </p:nvSpPr>
          <p:spPr bwMode="auto">
            <a:xfrm>
              <a:off x="8888730" y="3599722"/>
              <a:ext cx="79375" cy="52388"/>
            </a:xfrm>
            <a:custGeom>
              <a:avLst/>
              <a:gdLst>
                <a:gd name="T0" fmla="*/ 5 w 9"/>
                <a:gd name="T1" fmla="*/ 0 h 6"/>
                <a:gd name="T2" fmla="*/ 4 w 9"/>
                <a:gd name="T3" fmla="*/ 0 h 6"/>
                <a:gd name="T4" fmla="*/ 4 w 9"/>
                <a:gd name="T5" fmla="*/ 6 h 6"/>
                <a:gd name="T6" fmla="*/ 5 w 9"/>
                <a:gd name="T7" fmla="*/ 6 h 6"/>
                <a:gd name="T8" fmla="*/ 5 w 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9" y="6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6" name="Grouper 185"/>
          <p:cNvGrpSpPr/>
          <p:nvPr/>
        </p:nvGrpSpPr>
        <p:grpSpPr>
          <a:xfrm rot="296556">
            <a:off x="10525713" y="1002931"/>
            <a:ext cx="768915" cy="699994"/>
            <a:chOff x="10605517" y="34925"/>
            <a:chExt cx="566737" cy="515938"/>
          </a:xfrm>
        </p:grpSpPr>
        <p:sp>
          <p:nvSpPr>
            <p:cNvPr id="181" name="Freeform 61"/>
            <p:cNvSpPr>
              <a:spLocks/>
            </p:cNvSpPr>
            <p:nvPr/>
          </p:nvSpPr>
          <p:spPr bwMode="auto">
            <a:xfrm>
              <a:off x="10605517" y="96838"/>
              <a:ext cx="279400" cy="454025"/>
            </a:xfrm>
            <a:custGeom>
              <a:avLst/>
              <a:gdLst>
                <a:gd name="T0" fmla="*/ 2 w 32"/>
                <a:gd name="T1" fmla="*/ 3 h 52"/>
                <a:gd name="T2" fmla="*/ 16 w 32"/>
                <a:gd name="T3" fmla="*/ 13 h 52"/>
                <a:gd name="T4" fmla="*/ 24 w 32"/>
                <a:gd name="T5" fmla="*/ 19 h 52"/>
                <a:gd name="T6" fmla="*/ 29 w 32"/>
                <a:gd name="T7" fmla="*/ 23 h 52"/>
                <a:gd name="T8" fmla="*/ 26 w 32"/>
                <a:gd name="T9" fmla="*/ 27 h 52"/>
                <a:gd name="T10" fmla="*/ 12 w 32"/>
                <a:gd name="T11" fmla="*/ 50 h 52"/>
                <a:gd name="T12" fmla="*/ 14 w 32"/>
                <a:gd name="T13" fmla="*/ 50 h 52"/>
                <a:gd name="T14" fmla="*/ 26 w 32"/>
                <a:gd name="T15" fmla="*/ 32 h 52"/>
                <a:gd name="T16" fmla="*/ 32 w 32"/>
                <a:gd name="T17" fmla="*/ 22 h 52"/>
                <a:gd name="T18" fmla="*/ 22 w 32"/>
                <a:gd name="T19" fmla="*/ 15 h 52"/>
                <a:gd name="T20" fmla="*/ 3 w 32"/>
                <a:gd name="T21" fmla="*/ 1 h 52"/>
                <a:gd name="T22" fmla="*/ 2 w 32"/>
                <a:gd name="T23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52">
                  <a:moveTo>
                    <a:pt x="2" y="3"/>
                  </a:moveTo>
                  <a:cubicBezTo>
                    <a:pt x="6" y="7"/>
                    <a:pt x="11" y="10"/>
                    <a:pt x="16" y="13"/>
                  </a:cubicBezTo>
                  <a:cubicBezTo>
                    <a:pt x="19" y="15"/>
                    <a:pt x="22" y="17"/>
                    <a:pt x="24" y="19"/>
                  </a:cubicBezTo>
                  <a:cubicBezTo>
                    <a:pt x="26" y="20"/>
                    <a:pt x="28" y="21"/>
                    <a:pt x="29" y="23"/>
                  </a:cubicBezTo>
                  <a:cubicBezTo>
                    <a:pt x="28" y="24"/>
                    <a:pt x="27" y="26"/>
                    <a:pt x="26" y="27"/>
                  </a:cubicBezTo>
                  <a:cubicBezTo>
                    <a:pt x="21" y="34"/>
                    <a:pt x="15" y="41"/>
                    <a:pt x="12" y="50"/>
                  </a:cubicBezTo>
                  <a:cubicBezTo>
                    <a:pt x="11" y="51"/>
                    <a:pt x="14" y="52"/>
                    <a:pt x="14" y="50"/>
                  </a:cubicBezTo>
                  <a:cubicBezTo>
                    <a:pt x="17" y="43"/>
                    <a:pt x="21" y="37"/>
                    <a:pt x="26" y="32"/>
                  </a:cubicBezTo>
                  <a:cubicBezTo>
                    <a:pt x="27" y="29"/>
                    <a:pt x="32" y="25"/>
                    <a:pt x="32" y="22"/>
                  </a:cubicBezTo>
                  <a:cubicBezTo>
                    <a:pt x="31" y="19"/>
                    <a:pt x="25" y="16"/>
                    <a:pt x="22" y="15"/>
                  </a:cubicBezTo>
                  <a:cubicBezTo>
                    <a:pt x="16" y="10"/>
                    <a:pt x="9" y="5"/>
                    <a:pt x="3" y="1"/>
                  </a:cubicBezTo>
                  <a:cubicBezTo>
                    <a:pt x="1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BCE2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62"/>
            <p:cNvSpPr>
              <a:spLocks/>
            </p:cNvSpPr>
            <p:nvPr/>
          </p:nvSpPr>
          <p:spPr bwMode="auto">
            <a:xfrm>
              <a:off x="10710292" y="69850"/>
              <a:ext cx="314325" cy="201613"/>
            </a:xfrm>
            <a:custGeom>
              <a:avLst/>
              <a:gdLst>
                <a:gd name="T0" fmla="*/ 2 w 36"/>
                <a:gd name="T1" fmla="*/ 3 h 23"/>
                <a:gd name="T2" fmla="*/ 33 w 36"/>
                <a:gd name="T3" fmla="*/ 22 h 23"/>
                <a:gd name="T4" fmla="*/ 34 w 36"/>
                <a:gd name="T5" fmla="*/ 20 h 23"/>
                <a:gd name="T6" fmla="*/ 3 w 36"/>
                <a:gd name="T7" fmla="*/ 1 h 23"/>
                <a:gd name="T8" fmla="*/ 2 w 36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2" y="3"/>
                  </a:moveTo>
                  <a:cubicBezTo>
                    <a:pt x="13" y="9"/>
                    <a:pt x="23" y="15"/>
                    <a:pt x="33" y="22"/>
                  </a:cubicBezTo>
                  <a:cubicBezTo>
                    <a:pt x="34" y="23"/>
                    <a:pt x="36" y="21"/>
                    <a:pt x="34" y="20"/>
                  </a:cubicBezTo>
                  <a:cubicBezTo>
                    <a:pt x="24" y="13"/>
                    <a:pt x="14" y="6"/>
                    <a:pt x="3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63"/>
            <p:cNvSpPr>
              <a:spLocks/>
            </p:cNvSpPr>
            <p:nvPr/>
          </p:nvSpPr>
          <p:spPr bwMode="auto">
            <a:xfrm>
              <a:off x="10815067" y="236538"/>
              <a:ext cx="217488" cy="304800"/>
            </a:xfrm>
            <a:custGeom>
              <a:avLst/>
              <a:gdLst>
                <a:gd name="T0" fmla="*/ 22 w 25"/>
                <a:gd name="T1" fmla="*/ 1 h 35"/>
                <a:gd name="T2" fmla="*/ 0 w 25"/>
                <a:gd name="T3" fmla="*/ 32 h 35"/>
                <a:gd name="T4" fmla="*/ 3 w 25"/>
                <a:gd name="T5" fmla="*/ 33 h 35"/>
                <a:gd name="T6" fmla="*/ 24 w 25"/>
                <a:gd name="T7" fmla="*/ 3 h 35"/>
                <a:gd name="T8" fmla="*/ 22 w 25"/>
                <a:gd name="T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22" y="1"/>
                  </a:moveTo>
                  <a:cubicBezTo>
                    <a:pt x="14" y="11"/>
                    <a:pt x="6" y="21"/>
                    <a:pt x="0" y="32"/>
                  </a:cubicBezTo>
                  <a:cubicBezTo>
                    <a:pt x="0" y="33"/>
                    <a:pt x="2" y="35"/>
                    <a:pt x="3" y="33"/>
                  </a:cubicBezTo>
                  <a:cubicBezTo>
                    <a:pt x="9" y="22"/>
                    <a:pt x="16" y="13"/>
                    <a:pt x="24" y="3"/>
                  </a:cubicBezTo>
                  <a:cubicBezTo>
                    <a:pt x="25" y="2"/>
                    <a:pt x="23" y="0"/>
                    <a:pt x="22" y="1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64"/>
            <p:cNvSpPr>
              <a:spLocks/>
            </p:cNvSpPr>
            <p:nvPr/>
          </p:nvSpPr>
          <p:spPr bwMode="auto">
            <a:xfrm>
              <a:off x="10857929" y="34925"/>
              <a:ext cx="314325" cy="219075"/>
            </a:xfrm>
            <a:custGeom>
              <a:avLst/>
              <a:gdLst>
                <a:gd name="T0" fmla="*/ 2 w 36"/>
                <a:gd name="T1" fmla="*/ 4 h 25"/>
                <a:gd name="T2" fmla="*/ 33 w 36"/>
                <a:gd name="T3" fmla="*/ 24 h 25"/>
                <a:gd name="T4" fmla="*/ 34 w 36"/>
                <a:gd name="T5" fmla="*/ 22 h 25"/>
                <a:gd name="T6" fmla="*/ 3 w 36"/>
                <a:gd name="T7" fmla="*/ 1 h 25"/>
                <a:gd name="T8" fmla="*/ 2 w 36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2" y="4"/>
                  </a:moveTo>
                  <a:cubicBezTo>
                    <a:pt x="12" y="11"/>
                    <a:pt x="22" y="19"/>
                    <a:pt x="33" y="24"/>
                  </a:cubicBezTo>
                  <a:cubicBezTo>
                    <a:pt x="35" y="25"/>
                    <a:pt x="36" y="23"/>
                    <a:pt x="34" y="22"/>
                  </a:cubicBezTo>
                  <a:cubicBezTo>
                    <a:pt x="23" y="17"/>
                    <a:pt x="14" y="8"/>
                    <a:pt x="3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65"/>
            <p:cNvSpPr>
              <a:spLocks/>
            </p:cNvSpPr>
            <p:nvPr/>
          </p:nvSpPr>
          <p:spPr bwMode="auto">
            <a:xfrm>
              <a:off x="10892854" y="227013"/>
              <a:ext cx="279400" cy="314325"/>
            </a:xfrm>
            <a:custGeom>
              <a:avLst/>
              <a:gdLst>
                <a:gd name="T0" fmla="*/ 29 w 32"/>
                <a:gd name="T1" fmla="*/ 1 h 36"/>
                <a:gd name="T2" fmla="*/ 1 w 32"/>
                <a:gd name="T3" fmla="*/ 33 h 36"/>
                <a:gd name="T4" fmla="*/ 3 w 32"/>
                <a:gd name="T5" fmla="*/ 35 h 36"/>
                <a:gd name="T6" fmla="*/ 31 w 32"/>
                <a:gd name="T7" fmla="*/ 3 h 36"/>
                <a:gd name="T8" fmla="*/ 29 w 32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6">
                  <a:moveTo>
                    <a:pt x="29" y="1"/>
                  </a:moveTo>
                  <a:cubicBezTo>
                    <a:pt x="18" y="11"/>
                    <a:pt x="9" y="22"/>
                    <a:pt x="1" y="33"/>
                  </a:cubicBezTo>
                  <a:cubicBezTo>
                    <a:pt x="0" y="35"/>
                    <a:pt x="2" y="36"/>
                    <a:pt x="3" y="35"/>
                  </a:cubicBezTo>
                  <a:cubicBezTo>
                    <a:pt x="11" y="23"/>
                    <a:pt x="20" y="13"/>
                    <a:pt x="31" y="3"/>
                  </a:cubicBezTo>
                  <a:cubicBezTo>
                    <a:pt x="32" y="2"/>
                    <a:pt x="30" y="0"/>
                    <a:pt x="29" y="1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7" name="Grouper 186"/>
          <p:cNvGrpSpPr/>
          <p:nvPr/>
        </p:nvGrpSpPr>
        <p:grpSpPr>
          <a:xfrm rot="693214">
            <a:off x="11062158" y="990936"/>
            <a:ext cx="768915" cy="699994"/>
            <a:chOff x="10605517" y="34925"/>
            <a:chExt cx="566737" cy="515938"/>
          </a:xfrm>
        </p:grpSpPr>
        <p:sp>
          <p:nvSpPr>
            <p:cNvPr id="188" name="Freeform 61"/>
            <p:cNvSpPr>
              <a:spLocks/>
            </p:cNvSpPr>
            <p:nvPr/>
          </p:nvSpPr>
          <p:spPr bwMode="auto">
            <a:xfrm>
              <a:off x="10605517" y="96838"/>
              <a:ext cx="279400" cy="454025"/>
            </a:xfrm>
            <a:custGeom>
              <a:avLst/>
              <a:gdLst>
                <a:gd name="T0" fmla="*/ 2 w 32"/>
                <a:gd name="T1" fmla="*/ 3 h 52"/>
                <a:gd name="T2" fmla="*/ 16 w 32"/>
                <a:gd name="T3" fmla="*/ 13 h 52"/>
                <a:gd name="T4" fmla="*/ 24 w 32"/>
                <a:gd name="T5" fmla="*/ 19 h 52"/>
                <a:gd name="T6" fmla="*/ 29 w 32"/>
                <a:gd name="T7" fmla="*/ 23 h 52"/>
                <a:gd name="T8" fmla="*/ 26 w 32"/>
                <a:gd name="T9" fmla="*/ 27 h 52"/>
                <a:gd name="T10" fmla="*/ 12 w 32"/>
                <a:gd name="T11" fmla="*/ 50 h 52"/>
                <a:gd name="T12" fmla="*/ 14 w 32"/>
                <a:gd name="T13" fmla="*/ 50 h 52"/>
                <a:gd name="T14" fmla="*/ 26 w 32"/>
                <a:gd name="T15" fmla="*/ 32 h 52"/>
                <a:gd name="T16" fmla="*/ 32 w 32"/>
                <a:gd name="T17" fmla="*/ 22 h 52"/>
                <a:gd name="T18" fmla="*/ 22 w 32"/>
                <a:gd name="T19" fmla="*/ 15 h 52"/>
                <a:gd name="T20" fmla="*/ 3 w 32"/>
                <a:gd name="T21" fmla="*/ 1 h 52"/>
                <a:gd name="T22" fmla="*/ 2 w 32"/>
                <a:gd name="T23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52">
                  <a:moveTo>
                    <a:pt x="2" y="3"/>
                  </a:moveTo>
                  <a:cubicBezTo>
                    <a:pt x="6" y="7"/>
                    <a:pt x="11" y="10"/>
                    <a:pt x="16" y="13"/>
                  </a:cubicBezTo>
                  <a:cubicBezTo>
                    <a:pt x="19" y="15"/>
                    <a:pt x="22" y="17"/>
                    <a:pt x="24" y="19"/>
                  </a:cubicBezTo>
                  <a:cubicBezTo>
                    <a:pt x="26" y="20"/>
                    <a:pt x="28" y="21"/>
                    <a:pt x="29" y="23"/>
                  </a:cubicBezTo>
                  <a:cubicBezTo>
                    <a:pt x="28" y="24"/>
                    <a:pt x="27" y="26"/>
                    <a:pt x="26" y="27"/>
                  </a:cubicBezTo>
                  <a:cubicBezTo>
                    <a:pt x="21" y="34"/>
                    <a:pt x="15" y="41"/>
                    <a:pt x="12" y="50"/>
                  </a:cubicBezTo>
                  <a:cubicBezTo>
                    <a:pt x="11" y="51"/>
                    <a:pt x="14" y="52"/>
                    <a:pt x="14" y="50"/>
                  </a:cubicBezTo>
                  <a:cubicBezTo>
                    <a:pt x="17" y="43"/>
                    <a:pt x="21" y="37"/>
                    <a:pt x="26" y="32"/>
                  </a:cubicBezTo>
                  <a:cubicBezTo>
                    <a:pt x="27" y="29"/>
                    <a:pt x="32" y="25"/>
                    <a:pt x="32" y="22"/>
                  </a:cubicBezTo>
                  <a:cubicBezTo>
                    <a:pt x="31" y="19"/>
                    <a:pt x="25" y="16"/>
                    <a:pt x="22" y="15"/>
                  </a:cubicBezTo>
                  <a:cubicBezTo>
                    <a:pt x="16" y="10"/>
                    <a:pt x="9" y="5"/>
                    <a:pt x="3" y="1"/>
                  </a:cubicBezTo>
                  <a:cubicBezTo>
                    <a:pt x="1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BCE2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62"/>
            <p:cNvSpPr>
              <a:spLocks/>
            </p:cNvSpPr>
            <p:nvPr/>
          </p:nvSpPr>
          <p:spPr bwMode="auto">
            <a:xfrm>
              <a:off x="10710292" y="69850"/>
              <a:ext cx="314325" cy="201613"/>
            </a:xfrm>
            <a:custGeom>
              <a:avLst/>
              <a:gdLst>
                <a:gd name="T0" fmla="*/ 2 w 36"/>
                <a:gd name="T1" fmla="*/ 3 h 23"/>
                <a:gd name="T2" fmla="*/ 33 w 36"/>
                <a:gd name="T3" fmla="*/ 22 h 23"/>
                <a:gd name="T4" fmla="*/ 34 w 36"/>
                <a:gd name="T5" fmla="*/ 20 h 23"/>
                <a:gd name="T6" fmla="*/ 3 w 36"/>
                <a:gd name="T7" fmla="*/ 1 h 23"/>
                <a:gd name="T8" fmla="*/ 2 w 36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2" y="3"/>
                  </a:moveTo>
                  <a:cubicBezTo>
                    <a:pt x="13" y="9"/>
                    <a:pt x="23" y="15"/>
                    <a:pt x="33" y="22"/>
                  </a:cubicBezTo>
                  <a:cubicBezTo>
                    <a:pt x="34" y="23"/>
                    <a:pt x="36" y="21"/>
                    <a:pt x="34" y="20"/>
                  </a:cubicBezTo>
                  <a:cubicBezTo>
                    <a:pt x="24" y="13"/>
                    <a:pt x="14" y="6"/>
                    <a:pt x="3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63"/>
            <p:cNvSpPr>
              <a:spLocks/>
            </p:cNvSpPr>
            <p:nvPr/>
          </p:nvSpPr>
          <p:spPr bwMode="auto">
            <a:xfrm>
              <a:off x="10815067" y="236538"/>
              <a:ext cx="217488" cy="304800"/>
            </a:xfrm>
            <a:custGeom>
              <a:avLst/>
              <a:gdLst>
                <a:gd name="T0" fmla="*/ 22 w 25"/>
                <a:gd name="T1" fmla="*/ 1 h 35"/>
                <a:gd name="T2" fmla="*/ 0 w 25"/>
                <a:gd name="T3" fmla="*/ 32 h 35"/>
                <a:gd name="T4" fmla="*/ 3 w 25"/>
                <a:gd name="T5" fmla="*/ 33 h 35"/>
                <a:gd name="T6" fmla="*/ 24 w 25"/>
                <a:gd name="T7" fmla="*/ 3 h 35"/>
                <a:gd name="T8" fmla="*/ 22 w 25"/>
                <a:gd name="T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22" y="1"/>
                  </a:moveTo>
                  <a:cubicBezTo>
                    <a:pt x="14" y="11"/>
                    <a:pt x="6" y="21"/>
                    <a:pt x="0" y="32"/>
                  </a:cubicBezTo>
                  <a:cubicBezTo>
                    <a:pt x="0" y="33"/>
                    <a:pt x="2" y="35"/>
                    <a:pt x="3" y="33"/>
                  </a:cubicBezTo>
                  <a:cubicBezTo>
                    <a:pt x="9" y="22"/>
                    <a:pt x="16" y="13"/>
                    <a:pt x="24" y="3"/>
                  </a:cubicBezTo>
                  <a:cubicBezTo>
                    <a:pt x="25" y="2"/>
                    <a:pt x="23" y="0"/>
                    <a:pt x="22" y="1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64"/>
            <p:cNvSpPr>
              <a:spLocks/>
            </p:cNvSpPr>
            <p:nvPr/>
          </p:nvSpPr>
          <p:spPr bwMode="auto">
            <a:xfrm>
              <a:off x="10857929" y="34925"/>
              <a:ext cx="314325" cy="219075"/>
            </a:xfrm>
            <a:custGeom>
              <a:avLst/>
              <a:gdLst>
                <a:gd name="T0" fmla="*/ 2 w 36"/>
                <a:gd name="T1" fmla="*/ 4 h 25"/>
                <a:gd name="T2" fmla="*/ 33 w 36"/>
                <a:gd name="T3" fmla="*/ 24 h 25"/>
                <a:gd name="T4" fmla="*/ 34 w 36"/>
                <a:gd name="T5" fmla="*/ 22 h 25"/>
                <a:gd name="T6" fmla="*/ 3 w 36"/>
                <a:gd name="T7" fmla="*/ 1 h 25"/>
                <a:gd name="T8" fmla="*/ 2 w 36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2" y="4"/>
                  </a:moveTo>
                  <a:cubicBezTo>
                    <a:pt x="12" y="11"/>
                    <a:pt x="22" y="19"/>
                    <a:pt x="33" y="24"/>
                  </a:cubicBezTo>
                  <a:cubicBezTo>
                    <a:pt x="35" y="25"/>
                    <a:pt x="36" y="23"/>
                    <a:pt x="34" y="22"/>
                  </a:cubicBezTo>
                  <a:cubicBezTo>
                    <a:pt x="23" y="17"/>
                    <a:pt x="14" y="8"/>
                    <a:pt x="3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65"/>
            <p:cNvSpPr>
              <a:spLocks/>
            </p:cNvSpPr>
            <p:nvPr/>
          </p:nvSpPr>
          <p:spPr bwMode="auto">
            <a:xfrm>
              <a:off x="10892854" y="227013"/>
              <a:ext cx="279400" cy="314325"/>
            </a:xfrm>
            <a:custGeom>
              <a:avLst/>
              <a:gdLst>
                <a:gd name="T0" fmla="*/ 29 w 32"/>
                <a:gd name="T1" fmla="*/ 1 h 36"/>
                <a:gd name="T2" fmla="*/ 1 w 32"/>
                <a:gd name="T3" fmla="*/ 33 h 36"/>
                <a:gd name="T4" fmla="*/ 3 w 32"/>
                <a:gd name="T5" fmla="*/ 35 h 36"/>
                <a:gd name="T6" fmla="*/ 31 w 32"/>
                <a:gd name="T7" fmla="*/ 3 h 36"/>
                <a:gd name="T8" fmla="*/ 29 w 32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6">
                  <a:moveTo>
                    <a:pt x="29" y="1"/>
                  </a:moveTo>
                  <a:cubicBezTo>
                    <a:pt x="18" y="11"/>
                    <a:pt x="9" y="22"/>
                    <a:pt x="1" y="33"/>
                  </a:cubicBezTo>
                  <a:cubicBezTo>
                    <a:pt x="0" y="35"/>
                    <a:pt x="2" y="36"/>
                    <a:pt x="3" y="35"/>
                  </a:cubicBezTo>
                  <a:cubicBezTo>
                    <a:pt x="11" y="23"/>
                    <a:pt x="20" y="13"/>
                    <a:pt x="31" y="3"/>
                  </a:cubicBezTo>
                  <a:cubicBezTo>
                    <a:pt x="32" y="2"/>
                    <a:pt x="30" y="0"/>
                    <a:pt x="29" y="1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04" name="Grouper 203"/>
          <p:cNvGrpSpPr/>
          <p:nvPr/>
        </p:nvGrpSpPr>
        <p:grpSpPr>
          <a:xfrm>
            <a:off x="3474706" y="1233553"/>
            <a:ext cx="1278177" cy="863783"/>
            <a:chOff x="9533952" y="2008188"/>
            <a:chExt cx="1079503" cy="729521"/>
          </a:xfrm>
        </p:grpSpPr>
        <p:sp>
          <p:nvSpPr>
            <p:cNvPr id="193" name="Freeform 44"/>
            <p:cNvSpPr>
              <a:spLocks/>
            </p:cNvSpPr>
            <p:nvPr/>
          </p:nvSpPr>
          <p:spPr bwMode="auto">
            <a:xfrm>
              <a:off x="9545378" y="2182253"/>
              <a:ext cx="222783" cy="267900"/>
            </a:xfrm>
            <a:custGeom>
              <a:avLst/>
              <a:gdLst>
                <a:gd name="T0" fmla="*/ 4 w 23"/>
                <a:gd name="T1" fmla="*/ 23 h 25"/>
                <a:gd name="T2" fmla="*/ 21 w 23"/>
                <a:gd name="T3" fmla="*/ 5 h 25"/>
                <a:gd name="T4" fmla="*/ 19 w 23"/>
                <a:gd name="T5" fmla="*/ 2 h 25"/>
                <a:gd name="T6" fmla="*/ 2 w 23"/>
                <a:gd name="T7" fmla="*/ 20 h 25"/>
                <a:gd name="T8" fmla="*/ 4 w 23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4" y="23"/>
                  </a:moveTo>
                  <a:cubicBezTo>
                    <a:pt x="10" y="16"/>
                    <a:pt x="15" y="10"/>
                    <a:pt x="21" y="5"/>
                  </a:cubicBezTo>
                  <a:cubicBezTo>
                    <a:pt x="23" y="3"/>
                    <a:pt x="21" y="0"/>
                    <a:pt x="19" y="2"/>
                  </a:cubicBezTo>
                  <a:cubicBezTo>
                    <a:pt x="13" y="7"/>
                    <a:pt x="7" y="13"/>
                    <a:pt x="2" y="20"/>
                  </a:cubicBezTo>
                  <a:cubicBezTo>
                    <a:pt x="0" y="22"/>
                    <a:pt x="3" y="25"/>
                    <a:pt x="4" y="23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auto">
            <a:xfrm>
              <a:off x="9638895" y="2185745"/>
              <a:ext cx="321424" cy="338910"/>
            </a:xfrm>
            <a:custGeom>
              <a:avLst/>
              <a:gdLst>
                <a:gd name="T0" fmla="*/ 5 w 31"/>
                <a:gd name="T1" fmla="*/ 31 h 33"/>
                <a:gd name="T2" fmla="*/ 29 w 31"/>
                <a:gd name="T3" fmla="*/ 4 h 33"/>
                <a:gd name="T4" fmla="*/ 26 w 31"/>
                <a:gd name="T5" fmla="*/ 2 h 33"/>
                <a:gd name="T6" fmla="*/ 1 w 31"/>
                <a:gd name="T7" fmla="*/ 29 h 33"/>
                <a:gd name="T8" fmla="*/ 5 w 31"/>
                <a:gd name="T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5" y="31"/>
                  </a:moveTo>
                  <a:cubicBezTo>
                    <a:pt x="12" y="21"/>
                    <a:pt x="20" y="13"/>
                    <a:pt x="29" y="4"/>
                  </a:cubicBezTo>
                  <a:cubicBezTo>
                    <a:pt x="31" y="3"/>
                    <a:pt x="28" y="0"/>
                    <a:pt x="26" y="2"/>
                  </a:cubicBezTo>
                  <a:cubicBezTo>
                    <a:pt x="17" y="10"/>
                    <a:pt x="9" y="19"/>
                    <a:pt x="1" y="29"/>
                  </a:cubicBezTo>
                  <a:cubicBezTo>
                    <a:pt x="0" y="31"/>
                    <a:pt x="3" y="33"/>
                    <a:pt x="5" y="31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auto">
            <a:xfrm>
              <a:off x="9824779" y="2182253"/>
              <a:ext cx="240352" cy="316792"/>
            </a:xfrm>
            <a:custGeom>
              <a:avLst/>
              <a:gdLst>
                <a:gd name="T0" fmla="*/ 5 w 25"/>
                <a:gd name="T1" fmla="*/ 32 h 34"/>
                <a:gd name="T2" fmla="*/ 24 w 25"/>
                <a:gd name="T3" fmla="*/ 5 h 34"/>
                <a:gd name="T4" fmla="*/ 21 w 25"/>
                <a:gd name="T5" fmla="*/ 3 h 34"/>
                <a:gd name="T6" fmla="*/ 2 w 25"/>
                <a:gd name="T7" fmla="*/ 29 h 34"/>
                <a:gd name="T8" fmla="*/ 5 w 2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5" y="32"/>
                  </a:moveTo>
                  <a:cubicBezTo>
                    <a:pt x="12" y="23"/>
                    <a:pt x="18" y="14"/>
                    <a:pt x="24" y="5"/>
                  </a:cubicBezTo>
                  <a:cubicBezTo>
                    <a:pt x="25" y="2"/>
                    <a:pt x="22" y="0"/>
                    <a:pt x="21" y="3"/>
                  </a:cubicBezTo>
                  <a:cubicBezTo>
                    <a:pt x="15" y="12"/>
                    <a:pt x="9" y="21"/>
                    <a:pt x="2" y="29"/>
                  </a:cubicBezTo>
                  <a:cubicBezTo>
                    <a:pt x="0" y="31"/>
                    <a:pt x="3" y="34"/>
                    <a:pt x="5" y="32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auto">
            <a:xfrm>
              <a:off x="9988269" y="2093913"/>
              <a:ext cx="302923" cy="395804"/>
            </a:xfrm>
            <a:custGeom>
              <a:avLst/>
              <a:gdLst>
                <a:gd name="T0" fmla="*/ 4 w 32"/>
                <a:gd name="T1" fmla="*/ 41 h 43"/>
                <a:gd name="T2" fmla="*/ 31 w 32"/>
                <a:gd name="T3" fmla="*/ 5 h 43"/>
                <a:gd name="T4" fmla="*/ 28 w 32"/>
                <a:gd name="T5" fmla="*/ 2 h 43"/>
                <a:gd name="T6" fmla="*/ 1 w 32"/>
                <a:gd name="T7" fmla="*/ 39 h 43"/>
                <a:gd name="T8" fmla="*/ 4 w 32"/>
                <a:gd name="T9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3">
                  <a:moveTo>
                    <a:pt x="4" y="41"/>
                  </a:moveTo>
                  <a:cubicBezTo>
                    <a:pt x="12" y="28"/>
                    <a:pt x="21" y="16"/>
                    <a:pt x="31" y="5"/>
                  </a:cubicBezTo>
                  <a:cubicBezTo>
                    <a:pt x="32" y="3"/>
                    <a:pt x="30" y="0"/>
                    <a:pt x="28" y="2"/>
                  </a:cubicBezTo>
                  <a:cubicBezTo>
                    <a:pt x="18" y="13"/>
                    <a:pt x="9" y="26"/>
                    <a:pt x="1" y="39"/>
                  </a:cubicBezTo>
                  <a:cubicBezTo>
                    <a:pt x="0" y="41"/>
                    <a:pt x="3" y="43"/>
                    <a:pt x="4" y="41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auto">
            <a:xfrm>
              <a:off x="10108629" y="2163763"/>
              <a:ext cx="314325" cy="471488"/>
            </a:xfrm>
            <a:custGeom>
              <a:avLst/>
              <a:gdLst>
                <a:gd name="T0" fmla="*/ 5 w 36"/>
                <a:gd name="T1" fmla="*/ 51 h 54"/>
                <a:gd name="T2" fmla="*/ 34 w 36"/>
                <a:gd name="T3" fmla="*/ 4 h 54"/>
                <a:gd name="T4" fmla="*/ 31 w 36"/>
                <a:gd name="T5" fmla="*/ 2 h 54"/>
                <a:gd name="T6" fmla="*/ 2 w 36"/>
                <a:gd name="T7" fmla="*/ 49 h 54"/>
                <a:gd name="T8" fmla="*/ 5 w 36"/>
                <a:gd name="T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4">
                  <a:moveTo>
                    <a:pt x="5" y="51"/>
                  </a:moveTo>
                  <a:cubicBezTo>
                    <a:pt x="13" y="35"/>
                    <a:pt x="24" y="20"/>
                    <a:pt x="34" y="4"/>
                  </a:cubicBezTo>
                  <a:cubicBezTo>
                    <a:pt x="36" y="2"/>
                    <a:pt x="32" y="0"/>
                    <a:pt x="31" y="2"/>
                  </a:cubicBezTo>
                  <a:cubicBezTo>
                    <a:pt x="20" y="18"/>
                    <a:pt x="10" y="33"/>
                    <a:pt x="2" y="49"/>
                  </a:cubicBezTo>
                  <a:cubicBezTo>
                    <a:pt x="0" y="52"/>
                    <a:pt x="4" y="54"/>
                    <a:pt x="5" y="51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auto">
            <a:xfrm>
              <a:off x="10315595" y="2225675"/>
              <a:ext cx="212135" cy="279875"/>
            </a:xfrm>
            <a:custGeom>
              <a:avLst/>
              <a:gdLst>
                <a:gd name="T0" fmla="*/ 4 w 23"/>
                <a:gd name="T1" fmla="*/ 33 h 35"/>
                <a:gd name="T2" fmla="*/ 22 w 23"/>
                <a:gd name="T3" fmla="*/ 4 h 35"/>
                <a:gd name="T4" fmla="*/ 18 w 23"/>
                <a:gd name="T5" fmla="*/ 2 h 35"/>
                <a:gd name="T6" fmla="*/ 1 w 23"/>
                <a:gd name="T7" fmla="*/ 31 h 35"/>
                <a:gd name="T8" fmla="*/ 4 w 23"/>
                <a:gd name="T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4" y="33"/>
                  </a:moveTo>
                  <a:cubicBezTo>
                    <a:pt x="10" y="24"/>
                    <a:pt x="16" y="14"/>
                    <a:pt x="22" y="4"/>
                  </a:cubicBezTo>
                  <a:cubicBezTo>
                    <a:pt x="23" y="2"/>
                    <a:pt x="20" y="0"/>
                    <a:pt x="18" y="2"/>
                  </a:cubicBezTo>
                  <a:cubicBezTo>
                    <a:pt x="12" y="12"/>
                    <a:pt x="7" y="22"/>
                    <a:pt x="1" y="31"/>
                  </a:cubicBezTo>
                  <a:cubicBezTo>
                    <a:pt x="0" y="33"/>
                    <a:pt x="3" y="35"/>
                    <a:pt x="4" y="33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auto">
            <a:xfrm>
              <a:off x="9533952" y="2216150"/>
              <a:ext cx="617538" cy="454025"/>
            </a:xfrm>
            <a:custGeom>
              <a:avLst/>
              <a:gdLst>
                <a:gd name="T0" fmla="*/ 2 w 71"/>
                <a:gd name="T1" fmla="*/ 2 h 52"/>
                <a:gd name="T2" fmla="*/ 1 w 71"/>
                <a:gd name="T3" fmla="*/ 20 h 52"/>
                <a:gd name="T4" fmla="*/ 4 w 71"/>
                <a:gd name="T5" fmla="*/ 35 h 52"/>
                <a:gd name="T6" fmla="*/ 13 w 71"/>
                <a:gd name="T7" fmla="*/ 36 h 52"/>
                <a:gd name="T8" fmla="*/ 32 w 71"/>
                <a:gd name="T9" fmla="*/ 33 h 52"/>
                <a:gd name="T10" fmla="*/ 67 w 71"/>
                <a:gd name="T11" fmla="*/ 30 h 52"/>
                <a:gd name="T12" fmla="*/ 65 w 71"/>
                <a:gd name="T13" fmla="*/ 29 h 52"/>
                <a:gd name="T14" fmla="*/ 66 w 71"/>
                <a:gd name="T15" fmla="*/ 50 h 52"/>
                <a:gd name="T16" fmla="*/ 70 w 71"/>
                <a:gd name="T17" fmla="*/ 50 h 52"/>
                <a:gd name="T18" fmla="*/ 69 w 71"/>
                <a:gd name="T19" fmla="*/ 28 h 52"/>
                <a:gd name="T20" fmla="*/ 67 w 71"/>
                <a:gd name="T21" fmla="*/ 26 h 52"/>
                <a:gd name="T22" fmla="*/ 13 w 71"/>
                <a:gd name="T23" fmla="*/ 32 h 52"/>
                <a:gd name="T24" fmla="*/ 5 w 71"/>
                <a:gd name="T25" fmla="*/ 31 h 52"/>
                <a:gd name="T26" fmla="*/ 5 w 71"/>
                <a:gd name="T27" fmla="*/ 26 h 52"/>
                <a:gd name="T28" fmla="*/ 5 w 71"/>
                <a:gd name="T29" fmla="*/ 16 h 52"/>
                <a:gd name="T30" fmla="*/ 6 w 71"/>
                <a:gd name="T31" fmla="*/ 2 h 52"/>
                <a:gd name="T32" fmla="*/ 2 w 71"/>
                <a:gd name="T33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52">
                  <a:moveTo>
                    <a:pt x="2" y="2"/>
                  </a:moveTo>
                  <a:cubicBezTo>
                    <a:pt x="2" y="8"/>
                    <a:pt x="1" y="14"/>
                    <a:pt x="1" y="20"/>
                  </a:cubicBezTo>
                  <a:cubicBezTo>
                    <a:pt x="1" y="24"/>
                    <a:pt x="0" y="33"/>
                    <a:pt x="4" y="35"/>
                  </a:cubicBezTo>
                  <a:cubicBezTo>
                    <a:pt x="7" y="37"/>
                    <a:pt x="10" y="36"/>
                    <a:pt x="13" y="36"/>
                  </a:cubicBezTo>
                  <a:cubicBezTo>
                    <a:pt x="19" y="35"/>
                    <a:pt x="25" y="34"/>
                    <a:pt x="32" y="33"/>
                  </a:cubicBezTo>
                  <a:cubicBezTo>
                    <a:pt x="43" y="32"/>
                    <a:pt x="55" y="31"/>
                    <a:pt x="67" y="30"/>
                  </a:cubicBezTo>
                  <a:cubicBezTo>
                    <a:pt x="66" y="30"/>
                    <a:pt x="66" y="29"/>
                    <a:pt x="65" y="29"/>
                  </a:cubicBezTo>
                  <a:cubicBezTo>
                    <a:pt x="66" y="36"/>
                    <a:pt x="67" y="43"/>
                    <a:pt x="66" y="50"/>
                  </a:cubicBezTo>
                  <a:cubicBezTo>
                    <a:pt x="66" y="52"/>
                    <a:pt x="70" y="52"/>
                    <a:pt x="70" y="50"/>
                  </a:cubicBezTo>
                  <a:cubicBezTo>
                    <a:pt x="71" y="42"/>
                    <a:pt x="70" y="35"/>
                    <a:pt x="69" y="28"/>
                  </a:cubicBezTo>
                  <a:cubicBezTo>
                    <a:pt x="69" y="27"/>
                    <a:pt x="68" y="26"/>
                    <a:pt x="67" y="26"/>
                  </a:cubicBezTo>
                  <a:cubicBezTo>
                    <a:pt x="49" y="27"/>
                    <a:pt x="31" y="29"/>
                    <a:pt x="13" y="32"/>
                  </a:cubicBezTo>
                  <a:cubicBezTo>
                    <a:pt x="11" y="32"/>
                    <a:pt x="7" y="33"/>
                    <a:pt x="5" y="31"/>
                  </a:cubicBezTo>
                  <a:cubicBezTo>
                    <a:pt x="5" y="30"/>
                    <a:pt x="5" y="27"/>
                    <a:pt x="5" y="26"/>
                  </a:cubicBezTo>
                  <a:cubicBezTo>
                    <a:pt x="5" y="23"/>
                    <a:pt x="5" y="20"/>
                    <a:pt x="5" y="16"/>
                  </a:cubicBezTo>
                  <a:cubicBezTo>
                    <a:pt x="6" y="12"/>
                    <a:pt x="6" y="7"/>
                    <a:pt x="6" y="2"/>
                  </a:cubicBezTo>
                  <a:cubicBezTo>
                    <a:pt x="6" y="0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auto">
            <a:xfrm>
              <a:off x="9546007" y="2186451"/>
              <a:ext cx="588023" cy="56686"/>
            </a:xfrm>
            <a:custGeom>
              <a:avLst/>
              <a:gdLst>
                <a:gd name="T0" fmla="*/ 2 w 65"/>
                <a:gd name="T1" fmla="*/ 7 h 7"/>
                <a:gd name="T2" fmla="*/ 63 w 65"/>
                <a:gd name="T3" fmla="*/ 4 h 7"/>
                <a:gd name="T4" fmla="*/ 63 w 65"/>
                <a:gd name="T5" fmla="*/ 0 h 7"/>
                <a:gd name="T6" fmla="*/ 2 w 65"/>
                <a:gd name="T7" fmla="*/ 3 h 7"/>
                <a:gd name="T8" fmla="*/ 2 w 6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">
                  <a:moveTo>
                    <a:pt x="2" y="7"/>
                  </a:moveTo>
                  <a:cubicBezTo>
                    <a:pt x="22" y="5"/>
                    <a:pt x="42" y="4"/>
                    <a:pt x="63" y="4"/>
                  </a:cubicBezTo>
                  <a:cubicBezTo>
                    <a:pt x="65" y="4"/>
                    <a:pt x="65" y="0"/>
                    <a:pt x="63" y="0"/>
                  </a:cubicBezTo>
                  <a:cubicBezTo>
                    <a:pt x="42" y="0"/>
                    <a:pt x="22" y="1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auto">
            <a:xfrm>
              <a:off x="10100691" y="2016125"/>
              <a:ext cx="38613" cy="199823"/>
            </a:xfrm>
            <a:custGeom>
              <a:avLst/>
              <a:gdLst>
                <a:gd name="T0" fmla="*/ 4 w 4"/>
                <a:gd name="T1" fmla="*/ 22 h 25"/>
                <a:gd name="T2" fmla="*/ 4 w 4"/>
                <a:gd name="T3" fmla="*/ 3 h 25"/>
                <a:gd name="T4" fmla="*/ 0 w 4"/>
                <a:gd name="T5" fmla="*/ 3 h 25"/>
                <a:gd name="T6" fmla="*/ 0 w 4"/>
                <a:gd name="T7" fmla="*/ 22 h 25"/>
                <a:gd name="T8" fmla="*/ 4 w 4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5">
                  <a:moveTo>
                    <a:pt x="4" y="22"/>
                  </a:moveTo>
                  <a:cubicBezTo>
                    <a:pt x="4" y="16"/>
                    <a:pt x="4" y="9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9"/>
                    <a:pt x="0" y="16"/>
                    <a:pt x="0" y="22"/>
                  </a:cubicBezTo>
                  <a:cubicBezTo>
                    <a:pt x="0" y="25"/>
                    <a:pt x="4" y="25"/>
                    <a:pt x="4" y="22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auto">
            <a:xfrm>
              <a:off x="10100692" y="2008188"/>
              <a:ext cx="512763" cy="312738"/>
            </a:xfrm>
            <a:custGeom>
              <a:avLst/>
              <a:gdLst>
                <a:gd name="T0" fmla="*/ 2 w 59"/>
                <a:gd name="T1" fmla="*/ 5 h 36"/>
                <a:gd name="T2" fmla="*/ 55 w 59"/>
                <a:gd name="T3" fmla="*/ 35 h 36"/>
                <a:gd name="T4" fmla="*/ 57 w 59"/>
                <a:gd name="T5" fmla="*/ 32 h 36"/>
                <a:gd name="T6" fmla="*/ 4 w 59"/>
                <a:gd name="T7" fmla="*/ 2 h 36"/>
                <a:gd name="T8" fmla="*/ 2 w 59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6">
                  <a:moveTo>
                    <a:pt x="2" y="5"/>
                  </a:moveTo>
                  <a:cubicBezTo>
                    <a:pt x="20" y="16"/>
                    <a:pt x="37" y="26"/>
                    <a:pt x="55" y="35"/>
                  </a:cubicBezTo>
                  <a:cubicBezTo>
                    <a:pt x="57" y="36"/>
                    <a:pt x="59" y="33"/>
                    <a:pt x="57" y="32"/>
                  </a:cubicBezTo>
                  <a:cubicBezTo>
                    <a:pt x="39" y="22"/>
                    <a:pt x="22" y="12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53"/>
            <p:cNvSpPr>
              <a:spLocks/>
            </p:cNvSpPr>
            <p:nvPr/>
          </p:nvSpPr>
          <p:spPr bwMode="auto">
            <a:xfrm rot="17441445">
              <a:off x="10083165" y="2296045"/>
              <a:ext cx="531372" cy="351956"/>
            </a:xfrm>
            <a:custGeom>
              <a:avLst/>
              <a:gdLst>
                <a:gd name="T0" fmla="*/ 2 w 59"/>
                <a:gd name="T1" fmla="*/ 5 h 36"/>
                <a:gd name="T2" fmla="*/ 55 w 59"/>
                <a:gd name="T3" fmla="*/ 35 h 36"/>
                <a:gd name="T4" fmla="*/ 57 w 59"/>
                <a:gd name="T5" fmla="*/ 32 h 36"/>
                <a:gd name="T6" fmla="*/ 4 w 59"/>
                <a:gd name="T7" fmla="*/ 2 h 36"/>
                <a:gd name="T8" fmla="*/ 2 w 59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6">
                  <a:moveTo>
                    <a:pt x="2" y="5"/>
                  </a:moveTo>
                  <a:cubicBezTo>
                    <a:pt x="20" y="16"/>
                    <a:pt x="37" y="26"/>
                    <a:pt x="55" y="35"/>
                  </a:cubicBezTo>
                  <a:cubicBezTo>
                    <a:pt x="57" y="36"/>
                    <a:pt x="59" y="33"/>
                    <a:pt x="57" y="32"/>
                  </a:cubicBezTo>
                  <a:cubicBezTo>
                    <a:pt x="39" y="22"/>
                    <a:pt x="22" y="12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8" name="Grouper 217"/>
          <p:cNvGrpSpPr/>
          <p:nvPr/>
        </p:nvGrpSpPr>
        <p:grpSpPr>
          <a:xfrm>
            <a:off x="9851426" y="5185757"/>
            <a:ext cx="862033" cy="1200932"/>
            <a:chOff x="10378504" y="5435600"/>
            <a:chExt cx="601663" cy="838200"/>
          </a:xfrm>
        </p:grpSpPr>
        <p:sp>
          <p:nvSpPr>
            <p:cNvPr id="210" name="Freeform 72"/>
            <p:cNvSpPr>
              <a:spLocks/>
            </p:cNvSpPr>
            <p:nvPr/>
          </p:nvSpPr>
          <p:spPr bwMode="auto">
            <a:xfrm>
              <a:off x="10378504" y="5435600"/>
              <a:ext cx="601663" cy="838200"/>
            </a:xfrm>
            <a:custGeom>
              <a:avLst/>
              <a:gdLst>
                <a:gd name="T0" fmla="*/ 66 w 69"/>
                <a:gd name="T1" fmla="*/ 53 h 96"/>
                <a:gd name="T2" fmla="*/ 63 w 69"/>
                <a:gd name="T3" fmla="*/ 47 h 96"/>
                <a:gd name="T4" fmla="*/ 53 w 69"/>
                <a:gd name="T5" fmla="*/ 32 h 96"/>
                <a:gd name="T6" fmla="*/ 38 w 69"/>
                <a:gd name="T7" fmla="*/ 9 h 96"/>
                <a:gd name="T8" fmla="*/ 37 w 69"/>
                <a:gd name="T9" fmla="*/ 6 h 96"/>
                <a:gd name="T10" fmla="*/ 36 w 69"/>
                <a:gd name="T11" fmla="*/ 5 h 96"/>
                <a:gd name="T12" fmla="*/ 34 w 69"/>
                <a:gd name="T13" fmla="*/ 5 h 96"/>
                <a:gd name="T14" fmla="*/ 13 w 69"/>
                <a:gd name="T15" fmla="*/ 1 h 96"/>
                <a:gd name="T16" fmla="*/ 11 w 69"/>
                <a:gd name="T17" fmla="*/ 1 h 96"/>
                <a:gd name="T18" fmla="*/ 8 w 69"/>
                <a:gd name="T19" fmla="*/ 4 h 96"/>
                <a:gd name="T20" fmla="*/ 14 w 69"/>
                <a:gd name="T21" fmla="*/ 12 h 96"/>
                <a:gd name="T22" fmla="*/ 21 w 69"/>
                <a:gd name="T23" fmla="*/ 23 h 96"/>
                <a:gd name="T24" fmla="*/ 36 w 69"/>
                <a:gd name="T25" fmla="*/ 50 h 96"/>
                <a:gd name="T26" fmla="*/ 36 w 69"/>
                <a:gd name="T27" fmla="*/ 50 h 96"/>
                <a:gd name="T28" fmla="*/ 1 w 69"/>
                <a:gd name="T29" fmla="*/ 88 h 96"/>
                <a:gd name="T30" fmla="*/ 1 w 69"/>
                <a:gd name="T31" fmla="*/ 89 h 96"/>
                <a:gd name="T32" fmla="*/ 2 w 69"/>
                <a:gd name="T33" fmla="*/ 91 h 96"/>
                <a:gd name="T34" fmla="*/ 2 w 69"/>
                <a:gd name="T35" fmla="*/ 91 h 96"/>
                <a:gd name="T36" fmla="*/ 2 w 69"/>
                <a:gd name="T37" fmla="*/ 91 h 96"/>
                <a:gd name="T38" fmla="*/ 26 w 69"/>
                <a:gd name="T39" fmla="*/ 96 h 96"/>
                <a:gd name="T40" fmla="*/ 27 w 69"/>
                <a:gd name="T41" fmla="*/ 94 h 96"/>
                <a:gd name="T42" fmla="*/ 46 w 69"/>
                <a:gd name="T43" fmla="*/ 77 h 96"/>
                <a:gd name="T44" fmla="*/ 67 w 69"/>
                <a:gd name="T45" fmla="*/ 56 h 96"/>
                <a:gd name="T46" fmla="*/ 66 w 69"/>
                <a:gd name="T47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96">
                  <a:moveTo>
                    <a:pt x="66" y="53"/>
                  </a:moveTo>
                  <a:cubicBezTo>
                    <a:pt x="66" y="51"/>
                    <a:pt x="64" y="49"/>
                    <a:pt x="63" y="47"/>
                  </a:cubicBezTo>
                  <a:cubicBezTo>
                    <a:pt x="60" y="42"/>
                    <a:pt x="56" y="37"/>
                    <a:pt x="53" y="32"/>
                  </a:cubicBezTo>
                  <a:cubicBezTo>
                    <a:pt x="48" y="24"/>
                    <a:pt x="44" y="16"/>
                    <a:pt x="38" y="9"/>
                  </a:cubicBezTo>
                  <a:cubicBezTo>
                    <a:pt x="39" y="8"/>
                    <a:pt x="39" y="6"/>
                    <a:pt x="37" y="6"/>
                  </a:cubicBezTo>
                  <a:cubicBezTo>
                    <a:pt x="37" y="6"/>
                    <a:pt x="36" y="6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27" y="4"/>
                    <a:pt x="20" y="3"/>
                    <a:pt x="13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9" y="0"/>
                    <a:pt x="6" y="2"/>
                    <a:pt x="8" y="4"/>
                  </a:cubicBezTo>
                  <a:cubicBezTo>
                    <a:pt x="10" y="7"/>
                    <a:pt x="12" y="9"/>
                    <a:pt x="14" y="12"/>
                  </a:cubicBezTo>
                  <a:cubicBezTo>
                    <a:pt x="16" y="16"/>
                    <a:pt x="18" y="19"/>
                    <a:pt x="21" y="23"/>
                  </a:cubicBezTo>
                  <a:cubicBezTo>
                    <a:pt x="25" y="32"/>
                    <a:pt x="30" y="41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4" y="63"/>
                    <a:pt x="13" y="75"/>
                    <a:pt x="1" y="88"/>
                  </a:cubicBezTo>
                  <a:cubicBezTo>
                    <a:pt x="1" y="88"/>
                    <a:pt x="0" y="89"/>
                    <a:pt x="1" y="89"/>
                  </a:cubicBezTo>
                  <a:cubicBezTo>
                    <a:pt x="1" y="90"/>
                    <a:pt x="1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0" y="93"/>
                    <a:pt x="18" y="95"/>
                    <a:pt x="26" y="96"/>
                  </a:cubicBezTo>
                  <a:cubicBezTo>
                    <a:pt x="27" y="96"/>
                    <a:pt x="27" y="95"/>
                    <a:pt x="27" y="94"/>
                  </a:cubicBezTo>
                  <a:cubicBezTo>
                    <a:pt x="34" y="89"/>
                    <a:pt x="40" y="83"/>
                    <a:pt x="46" y="77"/>
                  </a:cubicBezTo>
                  <a:cubicBezTo>
                    <a:pt x="53" y="70"/>
                    <a:pt x="60" y="63"/>
                    <a:pt x="67" y="56"/>
                  </a:cubicBezTo>
                  <a:cubicBezTo>
                    <a:pt x="69" y="55"/>
                    <a:pt x="68" y="53"/>
                    <a:pt x="66" y="53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reeform 73"/>
            <p:cNvSpPr>
              <a:spLocks/>
            </p:cNvSpPr>
            <p:nvPr/>
          </p:nvSpPr>
          <p:spPr bwMode="auto">
            <a:xfrm>
              <a:off x="10570592" y="5505450"/>
              <a:ext cx="69850" cy="52388"/>
            </a:xfrm>
            <a:custGeom>
              <a:avLst/>
              <a:gdLst>
                <a:gd name="T0" fmla="*/ 4 w 8"/>
                <a:gd name="T1" fmla="*/ 6 h 6"/>
                <a:gd name="T2" fmla="*/ 4 w 8"/>
                <a:gd name="T3" fmla="*/ 0 h 6"/>
                <a:gd name="T4" fmla="*/ 4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cubicBezTo>
                    <a:pt x="8" y="6"/>
                    <a:pt x="8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Freeform 74"/>
            <p:cNvSpPr>
              <a:spLocks/>
            </p:cNvSpPr>
            <p:nvPr/>
          </p:nvSpPr>
          <p:spPr bwMode="auto">
            <a:xfrm>
              <a:off x="10640442" y="5610225"/>
              <a:ext cx="77788" cy="52388"/>
            </a:xfrm>
            <a:custGeom>
              <a:avLst/>
              <a:gdLst>
                <a:gd name="T0" fmla="*/ 4 w 9"/>
                <a:gd name="T1" fmla="*/ 6 h 6"/>
                <a:gd name="T2" fmla="*/ 4 w 9"/>
                <a:gd name="T3" fmla="*/ 0 h 6"/>
                <a:gd name="T4" fmla="*/ 4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9" y="6"/>
                    <a:pt x="9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75"/>
            <p:cNvSpPr>
              <a:spLocks/>
            </p:cNvSpPr>
            <p:nvPr/>
          </p:nvSpPr>
          <p:spPr bwMode="auto">
            <a:xfrm>
              <a:off x="10700767" y="5724525"/>
              <a:ext cx="79375" cy="60325"/>
            </a:xfrm>
            <a:custGeom>
              <a:avLst/>
              <a:gdLst>
                <a:gd name="T0" fmla="*/ 5 w 9"/>
                <a:gd name="T1" fmla="*/ 7 h 7"/>
                <a:gd name="T2" fmla="*/ 5 w 9"/>
                <a:gd name="T3" fmla="*/ 0 h 7"/>
                <a:gd name="T4" fmla="*/ 5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5" y="7"/>
                  </a:moveTo>
                  <a:cubicBezTo>
                    <a:pt x="9" y="7"/>
                    <a:pt x="9" y="0"/>
                    <a:pt x="5" y="0"/>
                  </a:cubicBezTo>
                  <a:cubicBezTo>
                    <a:pt x="0" y="0"/>
                    <a:pt x="0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Freeform 76"/>
            <p:cNvSpPr>
              <a:spLocks/>
            </p:cNvSpPr>
            <p:nvPr/>
          </p:nvSpPr>
          <p:spPr bwMode="auto">
            <a:xfrm>
              <a:off x="10770617" y="5837238"/>
              <a:ext cx="79375" cy="61913"/>
            </a:xfrm>
            <a:custGeom>
              <a:avLst/>
              <a:gdLst>
                <a:gd name="T0" fmla="*/ 5 w 9"/>
                <a:gd name="T1" fmla="*/ 7 h 7"/>
                <a:gd name="T2" fmla="*/ 5 w 9"/>
                <a:gd name="T3" fmla="*/ 0 h 7"/>
                <a:gd name="T4" fmla="*/ 5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5" y="7"/>
                  </a:moveTo>
                  <a:cubicBezTo>
                    <a:pt x="9" y="7"/>
                    <a:pt x="9" y="0"/>
                    <a:pt x="5" y="0"/>
                  </a:cubicBezTo>
                  <a:cubicBezTo>
                    <a:pt x="0" y="0"/>
                    <a:pt x="0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77"/>
            <p:cNvSpPr>
              <a:spLocks/>
            </p:cNvSpPr>
            <p:nvPr/>
          </p:nvSpPr>
          <p:spPr bwMode="auto">
            <a:xfrm>
              <a:off x="10692829" y="5959475"/>
              <a:ext cx="77788" cy="61913"/>
            </a:xfrm>
            <a:custGeom>
              <a:avLst/>
              <a:gdLst>
                <a:gd name="T0" fmla="*/ 4 w 9"/>
                <a:gd name="T1" fmla="*/ 7 h 7"/>
                <a:gd name="T2" fmla="*/ 4 w 9"/>
                <a:gd name="T3" fmla="*/ 0 h 7"/>
                <a:gd name="T4" fmla="*/ 4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9" y="7"/>
                    <a:pt x="9" y="0"/>
                    <a:pt x="4" y="0"/>
                  </a:cubicBezTo>
                  <a:cubicBezTo>
                    <a:pt x="0" y="0"/>
                    <a:pt x="0" y="7"/>
                    <a:pt x="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78"/>
            <p:cNvSpPr>
              <a:spLocks/>
            </p:cNvSpPr>
            <p:nvPr/>
          </p:nvSpPr>
          <p:spPr bwMode="auto">
            <a:xfrm>
              <a:off x="10578529" y="6073775"/>
              <a:ext cx="79375" cy="60325"/>
            </a:xfrm>
            <a:custGeom>
              <a:avLst/>
              <a:gdLst>
                <a:gd name="T0" fmla="*/ 5 w 9"/>
                <a:gd name="T1" fmla="*/ 7 h 7"/>
                <a:gd name="T2" fmla="*/ 5 w 9"/>
                <a:gd name="T3" fmla="*/ 0 h 7"/>
                <a:gd name="T4" fmla="*/ 5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5" y="7"/>
                  </a:moveTo>
                  <a:cubicBezTo>
                    <a:pt x="9" y="7"/>
                    <a:pt x="9" y="0"/>
                    <a:pt x="5" y="0"/>
                  </a:cubicBezTo>
                  <a:cubicBezTo>
                    <a:pt x="0" y="0"/>
                    <a:pt x="0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79"/>
            <p:cNvSpPr>
              <a:spLocks/>
            </p:cNvSpPr>
            <p:nvPr/>
          </p:nvSpPr>
          <p:spPr bwMode="auto">
            <a:xfrm>
              <a:off x="10492804" y="6169025"/>
              <a:ext cx="77788" cy="61913"/>
            </a:xfrm>
            <a:custGeom>
              <a:avLst/>
              <a:gdLst>
                <a:gd name="T0" fmla="*/ 5 w 9"/>
                <a:gd name="T1" fmla="*/ 7 h 7"/>
                <a:gd name="T2" fmla="*/ 5 w 9"/>
                <a:gd name="T3" fmla="*/ 0 h 7"/>
                <a:gd name="T4" fmla="*/ 5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5" y="7"/>
                  </a:moveTo>
                  <a:cubicBezTo>
                    <a:pt x="9" y="7"/>
                    <a:pt x="9" y="0"/>
                    <a:pt x="5" y="0"/>
                  </a:cubicBezTo>
                  <a:cubicBezTo>
                    <a:pt x="0" y="0"/>
                    <a:pt x="0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9" name="Freeform 71"/>
          <p:cNvSpPr>
            <a:spLocks noEditPoints="1"/>
          </p:cNvSpPr>
          <p:nvPr/>
        </p:nvSpPr>
        <p:spPr bwMode="auto">
          <a:xfrm>
            <a:off x="10392396" y="5268664"/>
            <a:ext cx="848386" cy="1200931"/>
          </a:xfrm>
          <a:custGeom>
            <a:avLst/>
            <a:gdLst>
              <a:gd name="T0" fmla="*/ 65 w 68"/>
              <a:gd name="T1" fmla="*/ 53 h 96"/>
              <a:gd name="T2" fmla="*/ 62 w 68"/>
              <a:gd name="T3" fmla="*/ 47 h 96"/>
              <a:gd name="T4" fmla="*/ 52 w 68"/>
              <a:gd name="T5" fmla="*/ 32 h 96"/>
              <a:gd name="T6" fmla="*/ 37 w 68"/>
              <a:gd name="T7" fmla="*/ 9 h 96"/>
              <a:gd name="T8" fmla="*/ 36 w 68"/>
              <a:gd name="T9" fmla="*/ 6 h 96"/>
              <a:gd name="T10" fmla="*/ 35 w 68"/>
              <a:gd name="T11" fmla="*/ 6 h 96"/>
              <a:gd name="T12" fmla="*/ 33 w 68"/>
              <a:gd name="T13" fmla="*/ 5 h 96"/>
              <a:gd name="T14" fmla="*/ 12 w 68"/>
              <a:gd name="T15" fmla="*/ 1 h 96"/>
              <a:gd name="T16" fmla="*/ 10 w 68"/>
              <a:gd name="T17" fmla="*/ 2 h 96"/>
              <a:gd name="T18" fmla="*/ 7 w 68"/>
              <a:gd name="T19" fmla="*/ 4 h 96"/>
              <a:gd name="T20" fmla="*/ 35 w 68"/>
              <a:gd name="T21" fmla="*/ 50 h 96"/>
              <a:gd name="T22" fmla="*/ 35 w 68"/>
              <a:gd name="T23" fmla="*/ 50 h 96"/>
              <a:gd name="T24" fmla="*/ 0 w 68"/>
              <a:gd name="T25" fmla="*/ 88 h 96"/>
              <a:gd name="T26" fmla="*/ 0 w 68"/>
              <a:gd name="T27" fmla="*/ 89 h 96"/>
              <a:gd name="T28" fmla="*/ 1 w 68"/>
              <a:gd name="T29" fmla="*/ 91 h 96"/>
              <a:gd name="T30" fmla="*/ 1 w 68"/>
              <a:gd name="T31" fmla="*/ 91 h 96"/>
              <a:gd name="T32" fmla="*/ 1 w 68"/>
              <a:gd name="T33" fmla="*/ 91 h 96"/>
              <a:gd name="T34" fmla="*/ 25 w 68"/>
              <a:gd name="T35" fmla="*/ 96 h 96"/>
              <a:gd name="T36" fmla="*/ 26 w 68"/>
              <a:gd name="T37" fmla="*/ 94 h 96"/>
              <a:gd name="T38" fmla="*/ 45 w 68"/>
              <a:gd name="T39" fmla="*/ 77 h 96"/>
              <a:gd name="T40" fmla="*/ 66 w 68"/>
              <a:gd name="T41" fmla="*/ 56 h 96"/>
              <a:gd name="T42" fmla="*/ 65 w 68"/>
              <a:gd name="T43" fmla="*/ 53 h 96"/>
              <a:gd name="T44" fmla="*/ 44 w 68"/>
              <a:gd name="T45" fmla="*/ 72 h 96"/>
              <a:gd name="T46" fmla="*/ 23 w 68"/>
              <a:gd name="T47" fmla="*/ 92 h 96"/>
              <a:gd name="T48" fmla="*/ 23 w 68"/>
              <a:gd name="T49" fmla="*/ 92 h 96"/>
              <a:gd name="T50" fmla="*/ 5 w 68"/>
              <a:gd name="T51" fmla="*/ 88 h 96"/>
              <a:gd name="T52" fmla="*/ 37 w 68"/>
              <a:gd name="T53" fmla="*/ 53 h 96"/>
              <a:gd name="T54" fmla="*/ 38 w 68"/>
              <a:gd name="T55" fmla="*/ 51 h 96"/>
              <a:gd name="T56" fmla="*/ 38 w 68"/>
              <a:gd name="T57" fmla="*/ 48 h 96"/>
              <a:gd name="T58" fmla="*/ 12 w 68"/>
              <a:gd name="T59" fmla="*/ 5 h 96"/>
              <a:gd name="T60" fmla="*/ 33 w 68"/>
              <a:gd name="T61" fmla="*/ 9 h 96"/>
              <a:gd name="T62" fmla="*/ 47 w 68"/>
              <a:gd name="T63" fmla="*/ 32 h 96"/>
              <a:gd name="T64" fmla="*/ 54 w 68"/>
              <a:gd name="T65" fmla="*/ 43 h 96"/>
              <a:gd name="T66" fmla="*/ 61 w 68"/>
              <a:gd name="T67" fmla="*/ 53 h 96"/>
              <a:gd name="T68" fmla="*/ 61 w 68"/>
              <a:gd name="T69" fmla="*/ 53 h 96"/>
              <a:gd name="T70" fmla="*/ 61 w 68"/>
              <a:gd name="T71" fmla="*/ 53 h 96"/>
              <a:gd name="T72" fmla="*/ 61 w 68"/>
              <a:gd name="T73" fmla="*/ 56 h 96"/>
              <a:gd name="T74" fmla="*/ 44 w 68"/>
              <a:gd name="T75" fmla="*/ 7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" h="96">
                <a:moveTo>
                  <a:pt x="65" y="53"/>
                </a:moveTo>
                <a:cubicBezTo>
                  <a:pt x="65" y="51"/>
                  <a:pt x="63" y="49"/>
                  <a:pt x="62" y="47"/>
                </a:cubicBezTo>
                <a:cubicBezTo>
                  <a:pt x="59" y="42"/>
                  <a:pt x="56" y="37"/>
                  <a:pt x="52" y="32"/>
                </a:cubicBezTo>
                <a:cubicBezTo>
                  <a:pt x="47" y="24"/>
                  <a:pt x="43" y="16"/>
                  <a:pt x="37" y="9"/>
                </a:cubicBezTo>
                <a:cubicBezTo>
                  <a:pt x="38" y="8"/>
                  <a:pt x="38" y="6"/>
                  <a:pt x="36" y="6"/>
                </a:cubicBezTo>
                <a:cubicBezTo>
                  <a:pt x="36" y="6"/>
                  <a:pt x="35" y="6"/>
                  <a:pt x="35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26" y="4"/>
                  <a:pt x="19" y="3"/>
                  <a:pt x="12" y="1"/>
                </a:cubicBezTo>
                <a:cubicBezTo>
                  <a:pt x="11" y="1"/>
                  <a:pt x="10" y="1"/>
                  <a:pt x="10" y="2"/>
                </a:cubicBezTo>
                <a:cubicBezTo>
                  <a:pt x="9" y="0"/>
                  <a:pt x="6" y="2"/>
                  <a:pt x="7" y="4"/>
                </a:cubicBezTo>
                <a:cubicBezTo>
                  <a:pt x="16" y="19"/>
                  <a:pt x="25" y="35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23" y="63"/>
                  <a:pt x="12" y="75"/>
                  <a:pt x="0" y="88"/>
                </a:cubicBezTo>
                <a:cubicBezTo>
                  <a:pt x="0" y="88"/>
                  <a:pt x="0" y="89"/>
                  <a:pt x="0" y="89"/>
                </a:cubicBezTo>
                <a:cubicBezTo>
                  <a:pt x="0" y="90"/>
                  <a:pt x="0" y="91"/>
                  <a:pt x="1" y="91"/>
                </a:cubicBezTo>
                <a:cubicBezTo>
                  <a:pt x="1" y="91"/>
                  <a:pt x="1" y="91"/>
                  <a:pt x="1" y="91"/>
                </a:cubicBezTo>
                <a:cubicBezTo>
                  <a:pt x="1" y="91"/>
                  <a:pt x="1" y="91"/>
                  <a:pt x="1" y="91"/>
                </a:cubicBezTo>
                <a:cubicBezTo>
                  <a:pt x="9" y="93"/>
                  <a:pt x="17" y="95"/>
                  <a:pt x="25" y="96"/>
                </a:cubicBezTo>
                <a:cubicBezTo>
                  <a:pt x="26" y="96"/>
                  <a:pt x="26" y="95"/>
                  <a:pt x="26" y="94"/>
                </a:cubicBezTo>
                <a:cubicBezTo>
                  <a:pt x="33" y="89"/>
                  <a:pt x="39" y="83"/>
                  <a:pt x="45" y="77"/>
                </a:cubicBezTo>
                <a:cubicBezTo>
                  <a:pt x="52" y="70"/>
                  <a:pt x="59" y="63"/>
                  <a:pt x="66" y="56"/>
                </a:cubicBezTo>
                <a:cubicBezTo>
                  <a:pt x="68" y="55"/>
                  <a:pt x="67" y="53"/>
                  <a:pt x="65" y="53"/>
                </a:cubicBezTo>
                <a:close/>
                <a:moveTo>
                  <a:pt x="44" y="72"/>
                </a:moveTo>
                <a:cubicBezTo>
                  <a:pt x="37" y="79"/>
                  <a:pt x="31" y="86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17" y="91"/>
                  <a:pt x="11" y="90"/>
                  <a:pt x="5" y="88"/>
                </a:cubicBezTo>
                <a:cubicBezTo>
                  <a:pt x="16" y="76"/>
                  <a:pt x="27" y="65"/>
                  <a:pt x="37" y="53"/>
                </a:cubicBezTo>
                <a:cubicBezTo>
                  <a:pt x="38" y="52"/>
                  <a:pt x="38" y="52"/>
                  <a:pt x="38" y="51"/>
                </a:cubicBezTo>
                <a:cubicBezTo>
                  <a:pt x="39" y="50"/>
                  <a:pt x="39" y="49"/>
                  <a:pt x="38" y="48"/>
                </a:cubicBezTo>
                <a:cubicBezTo>
                  <a:pt x="30" y="34"/>
                  <a:pt x="21" y="20"/>
                  <a:pt x="12" y="5"/>
                </a:cubicBezTo>
                <a:cubicBezTo>
                  <a:pt x="19" y="7"/>
                  <a:pt x="26" y="8"/>
                  <a:pt x="33" y="9"/>
                </a:cubicBezTo>
                <a:cubicBezTo>
                  <a:pt x="38" y="16"/>
                  <a:pt x="43" y="24"/>
                  <a:pt x="47" y="32"/>
                </a:cubicBezTo>
                <a:cubicBezTo>
                  <a:pt x="50" y="35"/>
                  <a:pt x="52" y="39"/>
                  <a:pt x="54" y="43"/>
                </a:cubicBezTo>
                <a:cubicBezTo>
                  <a:pt x="55" y="44"/>
                  <a:pt x="60" y="50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4"/>
                  <a:pt x="61" y="55"/>
                  <a:pt x="61" y="56"/>
                </a:cubicBezTo>
                <a:cubicBezTo>
                  <a:pt x="55" y="61"/>
                  <a:pt x="49" y="67"/>
                  <a:pt x="44" y="72"/>
                </a:cubicBezTo>
                <a:close/>
              </a:path>
            </a:pathLst>
          </a:custGeom>
          <a:solidFill>
            <a:srgbClr val="11BAE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77" name="Grouper 276"/>
          <p:cNvGrpSpPr/>
          <p:nvPr/>
        </p:nvGrpSpPr>
        <p:grpSpPr>
          <a:xfrm>
            <a:off x="459948" y="4271634"/>
            <a:ext cx="2157928" cy="2212117"/>
            <a:chOff x="6413750" y="4659090"/>
            <a:chExt cx="1770063" cy="1814512"/>
          </a:xfrm>
        </p:grpSpPr>
        <p:sp>
          <p:nvSpPr>
            <p:cNvPr id="259" name="Freeform 99"/>
            <p:cNvSpPr>
              <a:spLocks/>
            </p:cNvSpPr>
            <p:nvPr/>
          </p:nvSpPr>
          <p:spPr bwMode="auto">
            <a:xfrm>
              <a:off x="6413750" y="4659090"/>
              <a:ext cx="1290638" cy="558800"/>
            </a:xfrm>
            <a:custGeom>
              <a:avLst/>
              <a:gdLst>
                <a:gd name="T0" fmla="*/ 18 w 148"/>
                <a:gd name="T1" fmla="*/ 59 h 64"/>
                <a:gd name="T2" fmla="*/ 136 w 148"/>
                <a:gd name="T3" fmla="*/ 23 h 64"/>
                <a:gd name="T4" fmla="*/ 130 w 148"/>
                <a:gd name="T5" fmla="*/ 3 h 64"/>
                <a:gd name="T6" fmla="*/ 12 w 148"/>
                <a:gd name="T7" fmla="*/ 40 h 64"/>
                <a:gd name="T8" fmla="*/ 18 w 148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64">
                  <a:moveTo>
                    <a:pt x="18" y="59"/>
                  </a:moveTo>
                  <a:cubicBezTo>
                    <a:pt x="57" y="46"/>
                    <a:pt x="96" y="34"/>
                    <a:pt x="136" y="23"/>
                  </a:cubicBezTo>
                  <a:cubicBezTo>
                    <a:pt x="148" y="19"/>
                    <a:pt x="143" y="0"/>
                    <a:pt x="130" y="3"/>
                  </a:cubicBezTo>
                  <a:cubicBezTo>
                    <a:pt x="91" y="14"/>
                    <a:pt x="51" y="27"/>
                    <a:pt x="12" y="40"/>
                  </a:cubicBezTo>
                  <a:cubicBezTo>
                    <a:pt x="0" y="44"/>
                    <a:pt x="5" y="64"/>
                    <a:pt x="18" y="59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" name="Freeform 100"/>
            <p:cNvSpPr>
              <a:spLocks/>
            </p:cNvSpPr>
            <p:nvPr/>
          </p:nvSpPr>
          <p:spPr bwMode="auto">
            <a:xfrm>
              <a:off x="7477375" y="4659090"/>
              <a:ext cx="706438" cy="384175"/>
            </a:xfrm>
            <a:custGeom>
              <a:avLst/>
              <a:gdLst>
                <a:gd name="T0" fmla="*/ 12 w 81"/>
                <a:gd name="T1" fmla="*/ 24 h 44"/>
                <a:gd name="T2" fmla="*/ 64 w 81"/>
                <a:gd name="T3" fmla="*/ 40 h 44"/>
                <a:gd name="T4" fmla="*/ 69 w 81"/>
                <a:gd name="T5" fmla="*/ 21 h 44"/>
                <a:gd name="T6" fmla="*/ 17 w 81"/>
                <a:gd name="T7" fmla="*/ 4 h 44"/>
                <a:gd name="T8" fmla="*/ 12 w 81"/>
                <a:gd name="T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4">
                  <a:moveTo>
                    <a:pt x="12" y="24"/>
                  </a:moveTo>
                  <a:cubicBezTo>
                    <a:pt x="29" y="29"/>
                    <a:pt x="46" y="35"/>
                    <a:pt x="64" y="40"/>
                  </a:cubicBezTo>
                  <a:cubicBezTo>
                    <a:pt x="76" y="44"/>
                    <a:pt x="81" y="25"/>
                    <a:pt x="69" y="21"/>
                  </a:cubicBezTo>
                  <a:cubicBezTo>
                    <a:pt x="52" y="15"/>
                    <a:pt x="35" y="10"/>
                    <a:pt x="17" y="4"/>
                  </a:cubicBezTo>
                  <a:cubicBezTo>
                    <a:pt x="5" y="0"/>
                    <a:pt x="0" y="20"/>
                    <a:pt x="12" y="24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" name="Freeform 101"/>
            <p:cNvSpPr>
              <a:spLocks noEditPoints="1"/>
            </p:cNvSpPr>
            <p:nvPr/>
          </p:nvSpPr>
          <p:spPr bwMode="auto">
            <a:xfrm>
              <a:off x="6510588" y="4903565"/>
              <a:ext cx="1568450" cy="749300"/>
            </a:xfrm>
            <a:custGeom>
              <a:avLst/>
              <a:gdLst>
                <a:gd name="T0" fmla="*/ 167 w 180"/>
                <a:gd name="T1" fmla="*/ 11 h 86"/>
                <a:gd name="T2" fmla="*/ 147 w 180"/>
                <a:gd name="T3" fmla="*/ 6 h 86"/>
                <a:gd name="T4" fmla="*/ 115 w 180"/>
                <a:gd name="T5" fmla="*/ 0 h 86"/>
                <a:gd name="T6" fmla="*/ 105 w 180"/>
                <a:gd name="T7" fmla="*/ 4 h 86"/>
                <a:gd name="T8" fmla="*/ 27 w 180"/>
                <a:gd name="T9" fmla="*/ 25 h 86"/>
                <a:gd name="T10" fmla="*/ 5 w 180"/>
                <a:gd name="T11" fmla="*/ 27 h 86"/>
                <a:gd name="T12" fmla="*/ 15 w 180"/>
                <a:gd name="T13" fmla="*/ 37 h 86"/>
                <a:gd name="T14" fmla="*/ 20 w 180"/>
                <a:gd name="T15" fmla="*/ 38 h 86"/>
                <a:gd name="T16" fmla="*/ 2 w 180"/>
                <a:gd name="T17" fmla="*/ 79 h 86"/>
                <a:gd name="T18" fmla="*/ 106 w 180"/>
                <a:gd name="T19" fmla="*/ 60 h 86"/>
                <a:gd name="T20" fmla="*/ 178 w 180"/>
                <a:gd name="T21" fmla="*/ 16 h 86"/>
                <a:gd name="T22" fmla="*/ 126 w 180"/>
                <a:gd name="T23" fmla="*/ 37 h 86"/>
                <a:gd name="T24" fmla="*/ 121 w 180"/>
                <a:gd name="T25" fmla="*/ 38 h 86"/>
                <a:gd name="T26" fmla="*/ 125 w 180"/>
                <a:gd name="T27" fmla="*/ 36 h 86"/>
                <a:gd name="T28" fmla="*/ 133 w 180"/>
                <a:gd name="T29" fmla="*/ 18 h 86"/>
                <a:gd name="T30" fmla="*/ 136 w 180"/>
                <a:gd name="T31" fmla="*/ 17 h 86"/>
                <a:gd name="T32" fmla="*/ 116 w 180"/>
                <a:gd name="T33" fmla="*/ 14 h 86"/>
                <a:gd name="T34" fmla="*/ 112 w 180"/>
                <a:gd name="T35" fmla="*/ 15 h 86"/>
                <a:gd name="T36" fmla="*/ 115 w 180"/>
                <a:gd name="T37" fmla="*/ 14 h 86"/>
                <a:gd name="T38" fmla="*/ 149 w 180"/>
                <a:gd name="T39" fmla="*/ 20 h 86"/>
                <a:gd name="T40" fmla="*/ 150 w 180"/>
                <a:gd name="T41" fmla="*/ 20 h 86"/>
                <a:gd name="T42" fmla="*/ 154 w 180"/>
                <a:gd name="T43" fmla="*/ 17 h 86"/>
                <a:gd name="T44" fmla="*/ 149 w 180"/>
                <a:gd name="T45" fmla="*/ 20 h 86"/>
                <a:gd name="T46" fmla="*/ 38 w 180"/>
                <a:gd name="T47" fmla="*/ 49 h 86"/>
                <a:gd name="T48" fmla="*/ 43 w 180"/>
                <a:gd name="T49" fmla="*/ 45 h 86"/>
                <a:gd name="T50" fmla="*/ 28 w 180"/>
                <a:gd name="T51" fmla="*/ 62 h 86"/>
                <a:gd name="T52" fmla="*/ 29 w 180"/>
                <a:gd name="T53" fmla="*/ 59 h 86"/>
                <a:gd name="T54" fmla="*/ 15 w 180"/>
                <a:gd name="T55" fmla="*/ 76 h 86"/>
                <a:gd name="T56" fmla="*/ 15 w 180"/>
                <a:gd name="T57" fmla="*/ 75 h 86"/>
                <a:gd name="T58" fmla="*/ 64 w 180"/>
                <a:gd name="T59" fmla="*/ 62 h 86"/>
                <a:gd name="T60" fmla="*/ 67 w 180"/>
                <a:gd name="T61" fmla="*/ 61 h 86"/>
                <a:gd name="T62" fmla="*/ 69 w 180"/>
                <a:gd name="T63" fmla="*/ 63 h 86"/>
                <a:gd name="T64" fmla="*/ 64 w 180"/>
                <a:gd name="T65" fmla="*/ 62 h 86"/>
                <a:gd name="T66" fmla="*/ 149 w 180"/>
                <a:gd name="T67" fmla="*/ 35 h 86"/>
                <a:gd name="T68" fmla="*/ 158 w 180"/>
                <a:gd name="T69" fmla="*/ 26 h 86"/>
                <a:gd name="T70" fmla="*/ 166 w 180"/>
                <a:gd name="T71" fmla="*/ 18 h 86"/>
                <a:gd name="T72" fmla="*/ 168 w 180"/>
                <a:gd name="T73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86">
                  <a:moveTo>
                    <a:pt x="176" y="10"/>
                  </a:moveTo>
                  <a:cubicBezTo>
                    <a:pt x="173" y="10"/>
                    <a:pt x="170" y="10"/>
                    <a:pt x="167" y="11"/>
                  </a:cubicBezTo>
                  <a:cubicBezTo>
                    <a:pt x="166" y="10"/>
                    <a:pt x="165" y="9"/>
                    <a:pt x="164" y="9"/>
                  </a:cubicBezTo>
                  <a:cubicBezTo>
                    <a:pt x="159" y="8"/>
                    <a:pt x="153" y="7"/>
                    <a:pt x="147" y="6"/>
                  </a:cubicBezTo>
                  <a:cubicBezTo>
                    <a:pt x="147" y="5"/>
                    <a:pt x="146" y="4"/>
                    <a:pt x="144" y="4"/>
                  </a:cubicBezTo>
                  <a:cubicBezTo>
                    <a:pt x="134" y="3"/>
                    <a:pt x="125" y="1"/>
                    <a:pt x="115" y="0"/>
                  </a:cubicBezTo>
                  <a:cubicBezTo>
                    <a:pt x="113" y="0"/>
                    <a:pt x="112" y="2"/>
                    <a:pt x="112" y="4"/>
                  </a:cubicBezTo>
                  <a:cubicBezTo>
                    <a:pt x="110" y="4"/>
                    <a:pt x="108" y="4"/>
                    <a:pt x="105" y="4"/>
                  </a:cubicBezTo>
                  <a:cubicBezTo>
                    <a:pt x="105" y="3"/>
                    <a:pt x="103" y="3"/>
                    <a:pt x="102" y="3"/>
                  </a:cubicBezTo>
                  <a:cubicBezTo>
                    <a:pt x="76" y="8"/>
                    <a:pt x="52" y="15"/>
                    <a:pt x="27" y="25"/>
                  </a:cubicBezTo>
                  <a:cubicBezTo>
                    <a:pt x="27" y="25"/>
                    <a:pt x="27" y="25"/>
                    <a:pt x="26" y="26"/>
                  </a:cubicBezTo>
                  <a:cubicBezTo>
                    <a:pt x="19" y="26"/>
                    <a:pt x="12" y="27"/>
                    <a:pt x="5" y="27"/>
                  </a:cubicBezTo>
                  <a:cubicBezTo>
                    <a:pt x="1" y="27"/>
                    <a:pt x="0" y="32"/>
                    <a:pt x="4" y="33"/>
                  </a:cubicBezTo>
                  <a:cubicBezTo>
                    <a:pt x="8" y="34"/>
                    <a:pt x="11" y="35"/>
                    <a:pt x="15" y="37"/>
                  </a:cubicBezTo>
                  <a:cubicBezTo>
                    <a:pt x="16" y="38"/>
                    <a:pt x="17" y="39"/>
                    <a:pt x="18" y="39"/>
                  </a:cubicBezTo>
                  <a:cubicBezTo>
                    <a:pt x="19" y="38"/>
                    <a:pt x="20" y="38"/>
                    <a:pt x="20" y="38"/>
                  </a:cubicBezTo>
                  <a:cubicBezTo>
                    <a:pt x="25" y="40"/>
                    <a:pt x="30" y="41"/>
                    <a:pt x="35" y="43"/>
                  </a:cubicBezTo>
                  <a:cubicBezTo>
                    <a:pt x="24" y="55"/>
                    <a:pt x="13" y="67"/>
                    <a:pt x="2" y="79"/>
                  </a:cubicBezTo>
                  <a:cubicBezTo>
                    <a:pt x="0" y="82"/>
                    <a:pt x="2" y="86"/>
                    <a:pt x="6" y="85"/>
                  </a:cubicBezTo>
                  <a:cubicBezTo>
                    <a:pt x="39" y="77"/>
                    <a:pt x="72" y="69"/>
                    <a:pt x="106" y="60"/>
                  </a:cubicBezTo>
                  <a:cubicBezTo>
                    <a:pt x="120" y="57"/>
                    <a:pt x="135" y="54"/>
                    <a:pt x="147" y="45"/>
                  </a:cubicBezTo>
                  <a:cubicBezTo>
                    <a:pt x="159" y="37"/>
                    <a:pt x="169" y="26"/>
                    <a:pt x="178" y="16"/>
                  </a:cubicBezTo>
                  <a:cubicBezTo>
                    <a:pt x="180" y="14"/>
                    <a:pt x="179" y="10"/>
                    <a:pt x="176" y="10"/>
                  </a:cubicBezTo>
                  <a:close/>
                  <a:moveTo>
                    <a:pt x="126" y="37"/>
                  </a:moveTo>
                  <a:cubicBezTo>
                    <a:pt x="125" y="37"/>
                    <a:pt x="125" y="37"/>
                    <a:pt x="125" y="37"/>
                  </a:cubicBezTo>
                  <a:cubicBezTo>
                    <a:pt x="124" y="38"/>
                    <a:pt x="122" y="38"/>
                    <a:pt x="121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2" y="37"/>
                    <a:pt x="124" y="37"/>
                    <a:pt x="125" y="36"/>
                  </a:cubicBezTo>
                  <a:cubicBezTo>
                    <a:pt x="125" y="37"/>
                    <a:pt x="125" y="37"/>
                    <a:pt x="126" y="37"/>
                  </a:cubicBezTo>
                  <a:close/>
                  <a:moveTo>
                    <a:pt x="133" y="18"/>
                  </a:moveTo>
                  <a:cubicBezTo>
                    <a:pt x="133" y="17"/>
                    <a:pt x="132" y="17"/>
                    <a:pt x="132" y="16"/>
                  </a:cubicBezTo>
                  <a:cubicBezTo>
                    <a:pt x="134" y="16"/>
                    <a:pt x="135" y="17"/>
                    <a:pt x="136" y="17"/>
                  </a:cubicBezTo>
                  <a:cubicBezTo>
                    <a:pt x="135" y="17"/>
                    <a:pt x="134" y="17"/>
                    <a:pt x="133" y="18"/>
                  </a:cubicBezTo>
                  <a:close/>
                  <a:moveTo>
                    <a:pt x="116" y="14"/>
                  </a:moveTo>
                  <a:cubicBezTo>
                    <a:pt x="113" y="15"/>
                    <a:pt x="111" y="16"/>
                    <a:pt x="108" y="16"/>
                  </a:cubicBezTo>
                  <a:cubicBezTo>
                    <a:pt x="109" y="16"/>
                    <a:pt x="111" y="15"/>
                    <a:pt x="112" y="15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4" y="14"/>
                    <a:pt x="114" y="14"/>
                    <a:pt x="115" y="14"/>
                  </a:cubicBezTo>
                  <a:cubicBezTo>
                    <a:pt x="115" y="14"/>
                    <a:pt x="116" y="14"/>
                    <a:pt x="116" y="14"/>
                  </a:cubicBezTo>
                  <a:close/>
                  <a:moveTo>
                    <a:pt x="149" y="20"/>
                  </a:moveTo>
                  <a:cubicBezTo>
                    <a:pt x="149" y="20"/>
                    <a:pt x="148" y="20"/>
                    <a:pt x="148" y="20"/>
                  </a:cubicBezTo>
                  <a:cubicBezTo>
                    <a:pt x="149" y="20"/>
                    <a:pt x="149" y="20"/>
                    <a:pt x="150" y="20"/>
                  </a:cubicBezTo>
                  <a:cubicBezTo>
                    <a:pt x="151" y="19"/>
                    <a:pt x="152" y="18"/>
                    <a:pt x="152" y="17"/>
                  </a:cubicBezTo>
                  <a:cubicBezTo>
                    <a:pt x="153" y="17"/>
                    <a:pt x="153" y="17"/>
                    <a:pt x="154" y="17"/>
                  </a:cubicBezTo>
                  <a:cubicBezTo>
                    <a:pt x="153" y="18"/>
                    <a:pt x="152" y="19"/>
                    <a:pt x="151" y="19"/>
                  </a:cubicBezTo>
                  <a:cubicBezTo>
                    <a:pt x="150" y="20"/>
                    <a:pt x="150" y="20"/>
                    <a:pt x="149" y="20"/>
                  </a:cubicBezTo>
                  <a:close/>
                  <a:moveTo>
                    <a:pt x="43" y="45"/>
                  </a:moveTo>
                  <a:cubicBezTo>
                    <a:pt x="42" y="46"/>
                    <a:pt x="40" y="48"/>
                    <a:pt x="38" y="49"/>
                  </a:cubicBezTo>
                  <a:cubicBezTo>
                    <a:pt x="39" y="48"/>
                    <a:pt x="41" y="46"/>
                    <a:pt x="42" y="44"/>
                  </a:cubicBezTo>
                  <a:cubicBezTo>
                    <a:pt x="43" y="44"/>
                    <a:pt x="43" y="44"/>
                    <a:pt x="43" y="45"/>
                  </a:cubicBezTo>
                  <a:close/>
                  <a:moveTo>
                    <a:pt x="30" y="60"/>
                  </a:moveTo>
                  <a:cubicBezTo>
                    <a:pt x="29" y="61"/>
                    <a:pt x="29" y="61"/>
                    <a:pt x="28" y="62"/>
                  </a:cubicBezTo>
                  <a:cubicBezTo>
                    <a:pt x="27" y="62"/>
                    <a:pt x="26" y="63"/>
                    <a:pt x="26" y="63"/>
                  </a:cubicBezTo>
                  <a:cubicBezTo>
                    <a:pt x="27" y="62"/>
                    <a:pt x="28" y="61"/>
                    <a:pt x="29" y="59"/>
                  </a:cubicBezTo>
                  <a:cubicBezTo>
                    <a:pt x="29" y="60"/>
                    <a:pt x="29" y="60"/>
                    <a:pt x="30" y="60"/>
                  </a:cubicBezTo>
                  <a:close/>
                  <a:moveTo>
                    <a:pt x="15" y="76"/>
                  </a:moveTo>
                  <a:cubicBezTo>
                    <a:pt x="15" y="76"/>
                    <a:pt x="15" y="76"/>
                    <a:pt x="14" y="76"/>
                  </a:cubicBezTo>
                  <a:cubicBezTo>
                    <a:pt x="15" y="76"/>
                    <a:pt x="15" y="75"/>
                    <a:pt x="15" y="75"/>
                  </a:cubicBezTo>
                  <a:cubicBezTo>
                    <a:pt x="15" y="75"/>
                    <a:pt x="15" y="76"/>
                    <a:pt x="15" y="76"/>
                  </a:cubicBezTo>
                  <a:close/>
                  <a:moveTo>
                    <a:pt x="64" y="62"/>
                  </a:moveTo>
                  <a:cubicBezTo>
                    <a:pt x="64" y="62"/>
                    <a:pt x="65" y="62"/>
                    <a:pt x="65" y="62"/>
                  </a:cubicBezTo>
                  <a:cubicBezTo>
                    <a:pt x="66" y="62"/>
                    <a:pt x="67" y="61"/>
                    <a:pt x="67" y="61"/>
                  </a:cubicBezTo>
                  <a:cubicBezTo>
                    <a:pt x="67" y="61"/>
                    <a:pt x="68" y="61"/>
                    <a:pt x="69" y="61"/>
                  </a:cubicBezTo>
                  <a:cubicBezTo>
                    <a:pt x="69" y="62"/>
                    <a:pt x="69" y="62"/>
                    <a:pt x="69" y="63"/>
                  </a:cubicBezTo>
                  <a:cubicBezTo>
                    <a:pt x="67" y="63"/>
                    <a:pt x="66" y="63"/>
                    <a:pt x="65" y="64"/>
                  </a:cubicBezTo>
                  <a:cubicBezTo>
                    <a:pt x="65" y="63"/>
                    <a:pt x="64" y="63"/>
                    <a:pt x="64" y="62"/>
                  </a:cubicBezTo>
                  <a:close/>
                  <a:moveTo>
                    <a:pt x="147" y="37"/>
                  </a:moveTo>
                  <a:cubicBezTo>
                    <a:pt x="148" y="36"/>
                    <a:pt x="149" y="36"/>
                    <a:pt x="149" y="35"/>
                  </a:cubicBezTo>
                  <a:cubicBezTo>
                    <a:pt x="150" y="34"/>
                    <a:pt x="150" y="32"/>
                    <a:pt x="150" y="31"/>
                  </a:cubicBezTo>
                  <a:cubicBezTo>
                    <a:pt x="153" y="29"/>
                    <a:pt x="155" y="28"/>
                    <a:pt x="158" y="26"/>
                  </a:cubicBezTo>
                  <a:cubicBezTo>
                    <a:pt x="159" y="25"/>
                    <a:pt x="160" y="24"/>
                    <a:pt x="159" y="22"/>
                  </a:cubicBezTo>
                  <a:cubicBezTo>
                    <a:pt x="162" y="21"/>
                    <a:pt x="164" y="20"/>
                    <a:pt x="166" y="18"/>
                  </a:cubicBezTo>
                  <a:cubicBezTo>
                    <a:pt x="166" y="18"/>
                    <a:pt x="167" y="18"/>
                    <a:pt x="167" y="17"/>
                  </a:cubicBezTo>
                  <a:cubicBezTo>
                    <a:pt x="167" y="17"/>
                    <a:pt x="168" y="17"/>
                    <a:pt x="168" y="17"/>
                  </a:cubicBezTo>
                  <a:cubicBezTo>
                    <a:pt x="162" y="24"/>
                    <a:pt x="155" y="31"/>
                    <a:pt x="147" y="37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" name="Freeform 102"/>
            <p:cNvSpPr>
              <a:spLocks/>
            </p:cNvSpPr>
            <p:nvPr/>
          </p:nvSpPr>
          <p:spPr bwMode="auto">
            <a:xfrm>
              <a:off x="6431213" y="5182965"/>
              <a:ext cx="549275" cy="549275"/>
            </a:xfrm>
            <a:custGeom>
              <a:avLst/>
              <a:gdLst>
                <a:gd name="T0" fmla="*/ 23 w 63"/>
                <a:gd name="T1" fmla="*/ 54 h 63"/>
                <a:gd name="T2" fmla="*/ 54 w 63"/>
                <a:gd name="T3" fmla="*/ 23 h 63"/>
                <a:gd name="T4" fmla="*/ 40 w 63"/>
                <a:gd name="T5" fmla="*/ 9 h 63"/>
                <a:gd name="T6" fmla="*/ 9 w 63"/>
                <a:gd name="T7" fmla="*/ 40 h 63"/>
                <a:gd name="T8" fmla="*/ 23 w 6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23" y="54"/>
                  </a:moveTo>
                  <a:cubicBezTo>
                    <a:pt x="34" y="44"/>
                    <a:pt x="44" y="34"/>
                    <a:pt x="54" y="23"/>
                  </a:cubicBezTo>
                  <a:cubicBezTo>
                    <a:pt x="63" y="14"/>
                    <a:pt x="49" y="0"/>
                    <a:pt x="40" y="9"/>
                  </a:cubicBezTo>
                  <a:cubicBezTo>
                    <a:pt x="30" y="20"/>
                    <a:pt x="20" y="30"/>
                    <a:pt x="9" y="40"/>
                  </a:cubicBezTo>
                  <a:cubicBezTo>
                    <a:pt x="0" y="49"/>
                    <a:pt x="14" y="63"/>
                    <a:pt x="23" y="54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" name="Freeform 103"/>
            <p:cNvSpPr>
              <a:spLocks/>
            </p:cNvSpPr>
            <p:nvPr/>
          </p:nvSpPr>
          <p:spPr bwMode="auto">
            <a:xfrm>
              <a:off x="6493125" y="5130577"/>
              <a:ext cx="1263650" cy="522288"/>
            </a:xfrm>
            <a:custGeom>
              <a:avLst/>
              <a:gdLst>
                <a:gd name="T0" fmla="*/ 3 w 145"/>
                <a:gd name="T1" fmla="*/ 5 h 60"/>
                <a:gd name="T2" fmla="*/ 41 w 145"/>
                <a:gd name="T3" fmla="*/ 22 h 60"/>
                <a:gd name="T4" fmla="*/ 41 w 145"/>
                <a:gd name="T5" fmla="*/ 18 h 60"/>
                <a:gd name="T6" fmla="*/ 9 w 145"/>
                <a:gd name="T7" fmla="*/ 55 h 60"/>
                <a:gd name="T8" fmla="*/ 12 w 145"/>
                <a:gd name="T9" fmla="*/ 59 h 60"/>
                <a:gd name="T10" fmla="*/ 142 w 145"/>
                <a:gd name="T11" fmla="*/ 27 h 60"/>
                <a:gd name="T12" fmla="*/ 141 w 145"/>
                <a:gd name="T13" fmla="*/ 22 h 60"/>
                <a:gd name="T14" fmla="*/ 11 w 145"/>
                <a:gd name="T15" fmla="*/ 54 h 60"/>
                <a:gd name="T16" fmla="*/ 13 w 145"/>
                <a:gd name="T17" fmla="*/ 59 h 60"/>
                <a:gd name="T18" fmla="*/ 44 w 145"/>
                <a:gd name="T19" fmla="*/ 22 h 60"/>
                <a:gd name="T20" fmla="*/ 44 w 145"/>
                <a:gd name="T21" fmla="*/ 18 h 60"/>
                <a:gd name="T22" fmla="*/ 4 w 145"/>
                <a:gd name="T23" fmla="*/ 1 h 60"/>
                <a:gd name="T24" fmla="*/ 3 w 145"/>
                <a:gd name="T25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60">
                  <a:moveTo>
                    <a:pt x="3" y="5"/>
                  </a:moveTo>
                  <a:cubicBezTo>
                    <a:pt x="17" y="9"/>
                    <a:pt x="29" y="15"/>
                    <a:pt x="41" y="22"/>
                  </a:cubicBezTo>
                  <a:cubicBezTo>
                    <a:pt x="41" y="21"/>
                    <a:pt x="41" y="20"/>
                    <a:pt x="41" y="18"/>
                  </a:cubicBezTo>
                  <a:cubicBezTo>
                    <a:pt x="30" y="31"/>
                    <a:pt x="20" y="43"/>
                    <a:pt x="9" y="55"/>
                  </a:cubicBezTo>
                  <a:cubicBezTo>
                    <a:pt x="8" y="57"/>
                    <a:pt x="9" y="60"/>
                    <a:pt x="12" y="59"/>
                  </a:cubicBezTo>
                  <a:cubicBezTo>
                    <a:pt x="55" y="46"/>
                    <a:pt x="98" y="34"/>
                    <a:pt x="142" y="27"/>
                  </a:cubicBezTo>
                  <a:cubicBezTo>
                    <a:pt x="145" y="26"/>
                    <a:pt x="144" y="22"/>
                    <a:pt x="141" y="22"/>
                  </a:cubicBezTo>
                  <a:cubicBezTo>
                    <a:pt x="96" y="29"/>
                    <a:pt x="53" y="41"/>
                    <a:pt x="11" y="54"/>
                  </a:cubicBezTo>
                  <a:cubicBezTo>
                    <a:pt x="11" y="56"/>
                    <a:pt x="12" y="57"/>
                    <a:pt x="13" y="59"/>
                  </a:cubicBezTo>
                  <a:cubicBezTo>
                    <a:pt x="23" y="46"/>
                    <a:pt x="34" y="34"/>
                    <a:pt x="44" y="22"/>
                  </a:cubicBezTo>
                  <a:cubicBezTo>
                    <a:pt x="45" y="21"/>
                    <a:pt x="45" y="19"/>
                    <a:pt x="44" y="18"/>
                  </a:cubicBezTo>
                  <a:cubicBezTo>
                    <a:pt x="32" y="10"/>
                    <a:pt x="18" y="4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" name="Freeform 104"/>
            <p:cNvSpPr>
              <a:spLocks/>
            </p:cNvSpPr>
            <p:nvPr/>
          </p:nvSpPr>
          <p:spPr bwMode="auto">
            <a:xfrm>
              <a:off x="6483600" y="4868640"/>
              <a:ext cx="1098550" cy="314325"/>
            </a:xfrm>
            <a:custGeom>
              <a:avLst/>
              <a:gdLst>
                <a:gd name="T0" fmla="*/ 5 w 126"/>
                <a:gd name="T1" fmla="*/ 35 h 36"/>
                <a:gd name="T2" fmla="*/ 123 w 126"/>
                <a:gd name="T3" fmla="*/ 5 h 36"/>
                <a:gd name="T4" fmla="*/ 122 w 126"/>
                <a:gd name="T5" fmla="*/ 1 h 36"/>
                <a:gd name="T6" fmla="*/ 3 w 126"/>
                <a:gd name="T7" fmla="*/ 30 h 36"/>
                <a:gd name="T8" fmla="*/ 5 w 126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6">
                  <a:moveTo>
                    <a:pt x="5" y="35"/>
                  </a:moveTo>
                  <a:cubicBezTo>
                    <a:pt x="44" y="24"/>
                    <a:pt x="83" y="14"/>
                    <a:pt x="123" y="5"/>
                  </a:cubicBezTo>
                  <a:cubicBezTo>
                    <a:pt x="126" y="5"/>
                    <a:pt x="125" y="0"/>
                    <a:pt x="122" y="1"/>
                  </a:cubicBezTo>
                  <a:cubicBezTo>
                    <a:pt x="82" y="9"/>
                    <a:pt x="42" y="19"/>
                    <a:pt x="3" y="30"/>
                  </a:cubicBezTo>
                  <a:cubicBezTo>
                    <a:pt x="0" y="31"/>
                    <a:pt x="2" y="36"/>
                    <a:pt x="5" y="35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Freeform 105"/>
            <p:cNvSpPr>
              <a:spLocks/>
            </p:cNvSpPr>
            <p:nvPr/>
          </p:nvSpPr>
          <p:spPr bwMode="auto">
            <a:xfrm>
              <a:off x="7520238" y="4841652"/>
              <a:ext cx="584200" cy="174625"/>
            </a:xfrm>
            <a:custGeom>
              <a:avLst/>
              <a:gdLst>
                <a:gd name="T0" fmla="*/ 3 w 67"/>
                <a:gd name="T1" fmla="*/ 6 h 20"/>
                <a:gd name="T2" fmla="*/ 63 w 67"/>
                <a:gd name="T3" fmla="*/ 19 h 20"/>
                <a:gd name="T4" fmla="*/ 64 w 67"/>
                <a:gd name="T5" fmla="*/ 15 h 20"/>
                <a:gd name="T6" fmla="*/ 4 w 67"/>
                <a:gd name="T7" fmla="*/ 1 h 20"/>
                <a:gd name="T8" fmla="*/ 3 w 67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0">
                  <a:moveTo>
                    <a:pt x="3" y="6"/>
                  </a:moveTo>
                  <a:cubicBezTo>
                    <a:pt x="23" y="10"/>
                    <a:pt x="43" y="15"/>
                    <a:pt x="63" y="19"/>
                  </a:cubicBezTo>
                  <a:cubicBezTo>
                    <a:pt x="66" y="20"/>
                    <a:pt x="67" y="15"/>
                    <a:pt x="64" y="15"/>
                  </a:cubicBezTo>
                  <a:cubicBezTo>
                    <a:pt x="44" y="10"/>
                    <a:pt x="24" y="6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Freeform 106"/>
            <p:cNvSpPr>
              <a:spLocks/>
            </p:cNvSpPr>
            <p:nvPr/>
          </p:nvSpPr>
          <p:spPr bwMode="auto">
            <a:xfrm>
              <a:off x="7686925" y="4955952"/>
              <a:ext cx="434975" cy="427038"/>
            </a:xfrm>
            <a:custGeom>
              <a:avLst/>
              <a:gdLst>
                <a:gd name="T0" fmla="*/ 44 w 50"/>
                <a:gd name="T1" fmla="*/ 2 h 49"/>
                <a:gd name="T2" fmla="*/ 2 w 50"/>
                <a:gd name="T3" fmla="*/ 43 h 49"/>
                <a:gd name="T4" fmla="*/ 6 w 50"/>
                <a:gd name="T5" fmla="*/ 46 h 49"/>
                <a:gd name="T6" fmla="*/ 47 w 50"/>
                <a:gd name="T7" fmla="*/ 6 h 49"/>
                <a:gd name="T8" fmla="*/ 44 w 50"/>
                <a:gd name="T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44" y="2"/>
                  </a:moveTo>
                  <a:cubicBezTo>
                    <a:pt x="29" y="15"/>
                    <a:pt x="15" y="28"/>
                    <a:pt x="2" y="43"/>
                  </a:cubicBezTo>
                  <a:cubicBezTo>
                    <a:pt x="0" y="45"/>
                    <a:pt x="4" y="49"/>
                    <a:pt x="6" y="46"/>
                  </a:cubicBezTo>
                  <a:cubicBezTo>
                    <a:pt x="19" y="32"/>
                    <a:pt x="32" y="18"/>
                    <a:pt x="47" y="6"/>
                  </a:cubicBezTo>
                  <a:cubicBezTo>
                    <a:pt x="50" y="4"/>
                    <a:pt x="46" y="0"/>
                    <a:pt x="44" y="2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" name="Freeform 107"/>
            <p:cNvSpPr>
              <a:spLocks/>
            </p:cNvSpPr>
            <p:nvPr/>
          </p:nvSpPr>
          <p:spPr bwMode="auto">
            <a:xfrm>
              <a:off x="6501063" y="5103590"/>
              <a:ext cx="1238250" cy="514350"/>
            </a:xfrm>
            <a:custGeom>
              <a:avLst/>
              <a:gdLst>
                <a:gd name="T0" fmla="*/ 2 w 142"/>
                <a:gd name="T1" fmla="*/ 4 h 59"/>
                <a:gd name="T2" fmla="*/ 40 w 142"/>
                <a:gd name="T3" fmla="*/ 21 h 59"/>
                <a:gd name="T4" fmla="*/ 40 w 142"/>
                <a:gd name="T5" fmla="*/ 19 h 59"/>
                <a:gd name="T6" fmla="*/ 9 w 142"/>
                <a:gd name="T7" fmla="*/ 55 h 59"/>
                <a:gd name="T8" fmla="*/ 10 w 142"/>
                <a:gd name="T9" fmla="*/ 58 h 59"/>
                <a:gd name="T10" fmla="*/ 140 w 142"/>
                <a:gd name="T11" fmla="*/ 26 h 59"/>
                <a:gd name="T12" fmla="*/ 139 w 142"/>
                <a:gd name="T13" fmla="*/ 23 h 59"/>
                <a:gd name="T14" fmla="*/ 9 w 142"/>
                <a:gd name="T15" fmla="*/ 55 h 59"/>
                <a:gd name="T16" fmla="*/ 11 w 142"/>
                <a:gd name="T17" fmla="*/ 58 h 59"/>
                <a:gd name="T18" fmla="*/ 42 w 142"/>
                <a:gd name="T19" fmla="*/ 21 h 59"/>
                <a:gd name="T20" fmla="*/ 42 w 142"/>
                <a:gd name="T21" fmla="*/ 18 h 59"/>
                <a:gd name="T22" fmla="*/ 3 w 142"/>
                <a:gd name="T23" fmla="*/ 1 h 59"/>
                <a:gd name="T24" fmla="*/ 2 w 142"/>
                <a:gd name="T25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59">
                  <a:moveTo>
                    <a:pt x="2" y="4"/>
                  </a:moveTo>
                  <a:cubicBezTo>
                    <a:pt x="15" y="8"/>
                    <a:pt x="28" y="14"/>
                    <a:pt x="40" y="21"/>
                  </a:cubicBezTo>
                  <a:cubicBezTo>
                    <a:pt x="40" y="20"/>
                    <a:pt x="40" y="20"/>
                    <a:pt x="40" y="19"/>
                  </a:cubicBezTo>
                  <a:cubicBezTo>
                    <a:pt x="29" y="31"/>
                    <a:pt x="19" y="43"/>
                    <a:pt x="9" y="55"/>
                  </a:cubicBezTo>
                  <a:cubicBezTo>
                    <a:pt x="8" y="56"/>
                    <a:pt x="9" y="59"/>
                    <a:pt x="10" y="58"/>
                  </a:cubicBezTo>
                  <a:cubicBezTo>
                    <a:pt x="53" y="45"/>
                    <a:pt x="96" y="33"/>
                    <a:pt x="140" y="26"/>
                  </a:cubicBezTo>
                  <a:cubicBezTo>
                    <a:pt x="142" y="25"/>
                    <a:pt x="141" y="22"/>
                    <a:pt x="139" y="23"/>
                  </a:cubicBezTo>
                  <a:cubicBezTo>
                    <a:pt x="95" y="30"/>
                    <a:pt x="52" y="41"/>
                    <a:pt x="9" y="55"/>
                  </a:cubicBezTo>
                  <a:cubicBezTo>
                    <a:pt x="10" y="56"/>
                    <a:pt x="10" y="57"/>
                    <a:pt x="11" y="58"/>
                  </a:cubicBezTo>
                  <a:cubicBezTo>
                    <a:pt x="21" y="45"/>
                    <a:pt x="32" y="33"/>
                    <a:pt x="42" y="21"/>
                  </a:cubicBezTo>
                  <a:cubicBezTo>
                    <a:pt x="43" y="20"/>
                    <a:pt x="43" y="19"/>
                    <a:pt x="42" y="18"/>
                  </a:cubicBezTo>
                  <a:cubicBezTo>
                    <a:pt x="30" y="11"/>
                    <a:pt x="17" y="5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Freeform 108"/>
            <p:cNvSpPr>
              <a:spLocks/>
            </p:cNvSpPr>
            <p:nvPr/>
          </p:nvSpPr>
          <p:spPr bwMode="auto">
            <a:xfrm>
              <a:off x="6493125" y="4851177"/>
              <a:ext cx="1079500" cy="287338"/>
            </a:xfrm>
            <a:custGeom>
              <a:avLst/>
              <a:gdLst>
                <a:gd name="T0" fmla="*/ 3 w 124"/>
                <a:gd name="T1" fmla="*/ 33 h 33"/>
                <a:gd name="T2" fmla="*/ 122 w 124"/>
                <a:gd name="T3" fmla="*/ 3 h 33"/>
                <a:gd name="T4" fmla="*/ 121 w 124"/>
                <a:gd name="T5" fmla="*/ 0 h 33"/>
                <a:gd name="T6" fmla="*/ 2 w 124"/>
                <a:gd name="T7" fmla="*/ 30 h 33"/>
                <a:gd name="T8" fmla="*/ 3 w 12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3">
                  <a:moveTo>
                    <a:pt x="3" y="33"/>
                  </a:moveTo>
                  <a:cubicBezTo>
                    <a:pt x="42" y="22"/>
                    <a:pt x="82" y="12"/>
                    <a:pt x="122" y="3"/>
                  </a:cubicBezTo>
                  <a:cubicBezTo>
                    <a:pt x="124" y="3"/>
                    <a:pt x="123" y="0"/>
                    <a:pt x="121" y="0"/>
                  </a:cubicBezTo>
                  <a:cubicBezTo>
                    <a:pt x="81" y="8"/>
                    <a:pt x="41" y="18"/>
                    <a:pt x="2" y="30"/>
                  </a:cubicBezTo>
                  <a:cubicBezTo>
                    <a:pt x="0" y="30"/>
                    <a:pt x="1" y="33"/>
                    <a:pt x="3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" name="Freeform 109"/>
            <p:cNvSpPr>
              <a:spLocks/>
            </p:cNvSpPr>
            <p:nvPr/>
          </p:nvSpPr>
          <p:spPr bwMode="auto">
            <a:xfrm>
              <a:off x="7529763" y="4824190"/>
              <a:ext cx="557213" cy="157163"/>
            </a:xfrm>
            <a:custGeom>
              <a:avLst/>
              <a:gdLst>
                <a:gd name="T0" fmla="*/ 2 w 64"/>
                <a:gd name="T1" fmla="*/ 4 h 18"/>
                <a:gd name="T2" fmla="*/ 61 w 64"/>
                <a:gd name="T3" fmla="*/ 17 h 18"/>
                <a:gd name="T4" fmla="*/ 62 w 64"/>
                <a:gd name="T5" fmla="*/ 14 h 18"/>
                <a:gd name="T6" fmla="*/ 3 w 64"/>
                <a:gd name="T7" fmla="*/ 1 h 18"/>
                <a:gd name="T8" fmla="*/ 2 w 64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8">
                  <a:moveTo>
                    <a:pt x="2" y="4"/>
                  </a:moveTo>
                  <a:cubicBezTo>
                    <a:pt x="22" y="8"/>
                    <a:pt x="42" y="13"/>
                    <a:pt x="61" y="17"/>
                  </a:cubicBezTo>
                  <a:cubicBezTo>
                    <a:pt x="64" y="18"/>
                    <a:pt x="64" y="15"/>
                    <a:pt x="62" y="14"/>
                  </a:cubicBezTo>
                  <a:cubicBezTo>
                    <a:pt x="42" y="10"/>
                    <a:pt x="23" y="5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Freeform 110"/>
            <p:cNvSpPr>
              <a:spLocks/>
            </p:cNvSpPr>
            <p:nvPr/>
          </p:nvSpPr>
          <p:spPr bwMode="auto">
            <a:xfrm>
              <a:off x="7686925" y="4938490"/>
              <a:ext cx="400050" cy="401638"/>
            </a:xfrm>
            <a:custGeom>
              <a:avLst/>
              <a:gdLst>
                <a:gd name="T0" fmla="*/ 42 w 46"/>
                <a:gd name="T1" fmla="*/ 2 h 46"/>
                <a:gd name="T2" fmla="*/ 1 w 46"/>
                <a:gd name="T3" fmla="*/ 42 h 46"/>
                <a:gd name="T4" fmla="*/ 3 w 46"/>
                <a:gd name="T5" fmla="*/ 45 h 46"/>
                <a:gd name="T6" fmla="*/ 44 w 46"/>
                <a:gd name="T7" fmla="*/ 4 h 46"/>
                <a:gd name="T8" fmla="*/ 42 w 46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42" y="2"/>
                  </a:moveTo>
                  <a:cubicBezTo>
                    <a:pt x="27" y="14"/>
                    <a:pt x="14" y="28"/>
                    <a:pt x="1" y="42"/>
                  </a:cubicBezTo>
                  <a:cubicBezTo>
                    <a:pt x="0" y="44"/>
                    <a:pt x="2" y="46"/>
                    <a:pt x="3" y="45"/>
                  </a:cubicBezTo>
                  <a:cubicBezTo>
                    <a:pt x="16" y="30"/>
                    <a:pt x="30" y="17"/>
                    <a:pt x="44" y="4"/>
                  </a:cubicBezTo>
                  <a:cubicBezTo>
                    <a:pt x="46" y="3"/>
                    <a:pt x="44" y="0"/>
                    <a:pt x="4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Freeform 111"/>
            <p:cNvSpPr>
              <a:spLocks/>
            </p:cNvSpPr>
            <p:nvPr/>
          </p:nvSpPr>
          <p:spPr bwMode="auto">
            <a:xfrm>
              <a:off x="6701088" y="4763865"/>
              <a:ext cx="139700" cy="217488"/>
            </a:xfrm>
            <a:custGeom>
              <a:avLst/>
              <a:gdLst>
                <a:gd name="T0" fmla="*/ 1 w 16"/>
                <a:gd name="T1" fmla="*/ 4 h 25"/>
                <a:gd name="T2" fmla="*/ 8 w 16"/>
                <a:gd name="T3" fmla="*/ 22 h 25"/>
                <a:gd name="T4" fmla="*/ 13 w 16"/>
                <a:gd name="T5" fmla="*/ 17 h 25"/>
                <a:gd name="T6" fmla="*/ 7 w 16"/>
                <a:gd name="T7" fmla="*/ 4 h 25"/>
                <a:gd name="T8" fmla="*/ 1 w 16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" y="4"/>
                  </a:moveTo>
                  <a:cubicBezTo>
                    <a:pt x="0" y="11"/>
                    <a:pt x="3" y="17"/>
                    <a:pt x="8" y="22"/>
                  </a:cubicBezTo>
                  <a:cubicBezTo>
                    <a:pt x="11" y="25"/>
                    <a:pt x="16" y="20"/>
                    <a:pt x="13" y="17"/>
                  </a:cubicBezTo>
                  <a:cubicBezTo>
                    <a:pt x="9" y="14"/>
                    <a:pt x="7" y="9"/>
                    <a:pt x="7" y="4"/>
                  </a:cubicBezTo>
                  <a:cubicBezTo>
                    <a:pt x="8" y="0"/>
                    <a:pt x="1" y="0"/>
                    <a:pt x="1" y="4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Freeform 112"/>
            <p:cNvSpPr>
              <a:spLocks/>
            </p:cNvSpPr>
            <p:nvPr/>
          </p:nvSpPr>
          <p:spPr bwMode="auto">
            <a:xfrm>
              <a:off x="6937625" y="5514752"/>
              <a:ext cx="374650" cy="915988"/>
            </a:xfrm>
            <a:custGeom>
              <a:avLst/>
              <a:gdLst>
                <a:gd name="T0" fmla="*/ 2 w 43"/>
                <a:gd name="T1" fmla="*/ 6 h 105"/>
                <a:gd name="T2" fmla="*/ 35 w 43"/>
                <a:gd name="T3" fmla="*/ 101 h 105"/>
                <a:gd name="T4" fmla="*/ 41 w 43"/>
                <a:gd name="T5" fmla="*/ 100 h 105"/>
                <a:gd name="T6" fmla="*/ 8 w 43"/>
                <a:gd name="T7" fmla="*/ 4 h 105"/>
                <a:gd name="T8" fmla="*/ 2 w 43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5">
                  <a:moveTo>
                    <a:pt x="2" y="6"/>
                  </a:moveTo>
                  <a:cubicBezTo>
                    <a:pt x="14" y="37"/>
                    <a:pt x="25" y="69"/>
                    <a:pt x="35" y="101"/>
                  </a:cubicBezTo>
                  <a:cubicBezTo>
                    <a:pt x="36" y="105"/>
                    <a:pt x="43" y="104"/>
                    <a:pt x="41" y="100"/>
                  </a:cubicBezTo>
                  <a:cubicBezTo>
                    <a:pt x="31" y="67"/>
                    <a:pt x="20" y="36"/>
                    <a:pt x="8" y="4"/>
                  </a:cubicBezTo>
                  <a:cubicBezTo>
                    <a:pt x="7" y="0"/>
                    <a:pt x="0" y="2"/>
                    <a:pt x="2" y="6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Freeform 113"/>
            <p:cNvSpPr>
              <a:spLocks/>
            </p:cNvSpPr>
            <p:nvPr/>
          </p:nvSpPr>
          <p:spPr bwMode="auto">
            <a:xfrm>
              <a:off x="7032875" y="5514752"/>
              <a:ext cx="366713" cy="915988"/>
            </a:xfrm>
            <a:custGeom>
              <a:avLst/>
              <a:gdLst>
                <a:gd name="T0" fmla="*/ 1 w 42"/>
                <a:gd name="T1" fmla="*/ 6 h 105"/>
                <a:gd name="T2" fmla="*/ 34 w 42"/>
                <a:gd name="T3" fmla="*/ 101 h 105"/>
                <a:gd name="T4" fmla="*/ 41 w 42"/>
                <a:gd name="T5" fmla="*/ 100 h 105"/>
                <a:gd name="T6" fmla="*/ 8 w 42"/>
                <a:gd name="T7" fmla="*/ 4 h 105"/>
                <a:gd name="T8" fmla="*/ 1 w 42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5">
                  <a:moveTo>
                    <a:pt x="1" y="6"/>
                  </a:moveTo>
                  <a:cubicBezTo>
                    <a:pt x="13" y="37"/>
                    <a:pt x="24" y="69"/>
                    <a:pt x="34" y="101"/>
                  </a:cubicBezTo>
                  <a:cubicBezTo>
                    <a:pt x="36" y="105"/>
                    <a:pt x="42" y="104"/>
                    <a:pt x="41" y="100"/>
                  </a:cubicBezTo>
                  <a:cubicBezTo>
                    <a:pt x="31" y="67"/>
                    <a:pt x="20" y="36"/>
                    <a:pt x="8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Freeform 114"/>
            <p:cNvSpPr>
              <a:spLocks/>
            </p:cNvSpPr>
            <p:nvPr/>
          </p:nvSpPr>
          <p:spPr bwMode="auto">
            <a:xfrm>
              <a:off x="6753475" y="4711477"/>
              <a:ext cx="122238" cy="209550"/>
            </a:xfrm>
            <a:custGeom>
              <a:avLst/>
              <a:gdLst>
                <a:gd name="T0" fmla="*/ 1 w 14"/>
                <a:gd name="T1" fmla="*/ 5 h 24"/>
                <a:gd name="T2" fmla="*/ 6 w 14"/>
                <a:gd name="T3" fmla="*/ 20 h 24"/>
                <a:gd name="T4" fmla="*/ 12 w 14"/>
                <a:gd name="T5" fmla="*/ 18 h 24"/>
                <a:gd name="T6" fmla="*/ 8 w 14"/>
                <a:gd name="T7" fmla="*/ 4 h 24"/>
                <a:gd name="T8" fmla="*/ 1 w 14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" y="5"/>
                  </a:moveTo>
                  <a:cubicBezTo>
                    <a:pt x="3" y="10"/>
                    <a:pt x="4" y="15"/>
                    <a:pt x="6" y="20"/>
                  </a:cubicBezTo>
                  <a:cubicBezTo>
                    <a:pt x="7" y="24"/>
                    <a:pt x="14" y="23"/>
                    <a:pt x="12" y="18"/>
                  </a:cubicBezTo>
                  <a:cubicBezTo>
                    <a:pt x="11" y="14"/>
                    <a:pt x="9" y="9"/>
                    <a:pt x="8" y="4"/>
                  </a:cubicBezTo>
                  <a:cubicBezTo>
                    <a:pt x="6" y="0"/>
                    <a:pt x="0" y="1"/>
                    <a:pt x="1" y="5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Freeform 115"/>
            <p:cNvSpPr>
              <a:spLocks/>
            </p:cNvSpPr>
            <p:nvPr/>
          </p:nvSpPr>
          <p:spPr bwMode="auto">
            <a:xfrm>
              <a:off x="6658225" y="4719415"/>
              <a:ext cx="165100" cy="96838"/>
            </a:xfrm>
            <a:custGeom>
              <a:avLst/>
              <a:gdLst>
                <a:gd name="T0" fmla="*/ 6 w 19"/>
                <a:gd name="T1" fmla="*/ 10 h 11"/>
                <a:gd name="T2" fmla="*/ 15 w 19"/>
                <a:gd name="T3" fmla="*/ 8 h 11"/>
                <a:gd name="T4" fmla="*/ 13 w 19"/>
                <a:gd name="T5" fmla="*/ 2 h 11"/>
                <a:gd name="T6" fmla="*/ 4 w 19"/>
                <a:gd name="T7" fmla="*/ 4 h 11"/>
                <a:gd name="T8" fmla="*/ 6 w 1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6" y="10"/>
                  </a:moveTo>
                  <a:cubicBezTo>
                    <a:pt x="9" y="10"/>
                    <a:pt x="12" y="9"/>
                    <a:pt x="15" y="8"/>
                  </a:cubicBezTo>
                  <a:cubicBezTo>
                    <a:pt x="19" y="7"/>
                    <a:pt x="17" y="0"/>
                    <a:pt x="13" y="2"/>
                  </a:cubicBezTo>
                  <a:cubicBezTo>
                    <a:pt x="10" y="2"/>
                    <a:pt x="7" y="3"/>
                    <a:pt x="4" y="4"/>
                  </a:cubicBezTo>
                  <a:cubicBezTo>
                    <a:pt x="0" y="5"/>
                    <a:pt x="1" y="11"/>
                    <a:pt x="6" y="10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" name="Freeform 116"/>
            <p:cNvSpPr>
              <a:spLocks/>
            </p:cNvSpPr>
            <p:nvPr/>
          </p:nvSpPr>
          <p:spPr bwMode="auto">
            <a:xfrm>
              <a:off x="7128125" y="6298977"/>
              <a:ext cx="296863" cy="174625"/>
            </a:xfrm>
            <a:custGeom>
              <a:avLst/>
              <a:gdLst>
                <a:gd name="T0" fmla="*/ 6 w 34"/>
                <a:gd name="T1" fmla="*/ 19 h 20"/>
                <a:gd name="T2" fmla="*/ 31 w 34"/>
                <a:gd name="T3" fmla="*/ 8 h 20"/>
                <a:gd name="T4" fmla="*/ 27 w 34"/>
                <a:gd name="T5" fmla="*/ 2 h 20"/>
                <a:gd name="T6" fmla="*/ 4 w 34"/>
                <a:gd name="T7" fmla="*/ 13 h 20"/>
                <a:gd name="T8" fmla="*/ 6 w 34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6" y="19"/>
                  </a:moveTo>
                  <a:cubicBezTo>
                    <a:pt x="15" y="17"/>
                    <a:pt x="23" y="13"/>
                    <a:pt x="31" y="8"/>
                  </a:cubicBezTo>
                  <a:cubicBezTo>
                    <a:pt x="34" y="6"/>
                    <a:pt x="31" y="0"/>
                    <a:pt x="27" y="2"/>
                  </a:cubicBezTo>
                  <a:cubicBezTo>
                    <a:pt x="20" y="7"/>
                    <a:pt x="13" y="11"/>
                    <a:pt x="4" y="13"/>
                  </a:cubicBezTo>
                  <a:cubicBezTo>
                    <a:pt x="0" y="14"/>
                    <a:pt x="2" y="20"/>
                    <a:pt x="6" y="19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8" name="Rectangle 277"/>
          <p:cNvSpPr/>
          <p:nvPr/>
        </p:nvSpPr>
        <p:spPr>
          <a:xfrm>
            <a:off x="0" y="0"/>
            <a:ext cx="12192000" cy="612372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279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latin typeface="Verdana"/>
                <a:cs typeface="Verdana"/>
              </a:rPr>
              <a:t>FLÉCHAGE </a:t>
            </a:r>
            <a:r>
              <a:rPr lang="fr-FR" sz="1600" dirty="0">
                <a:latin typeface="Verdana"/>
                <a:cs typeface="Verdana"/>
              </a:rPr>
              <a:t>|</a:t>
            </a:r>
            <a:r>
              <a:rPr lang="fr-FR" sz="1600" b="1" dirty="0">
                <a:latin typeface="Verdana"/>
                <a:cs typeface="Verdana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Verdana"/>
                <a:cs typeface="Verdana"/>
              </a:rPr>
              <a:t>Créatif </a:t>
            </a:r>
            <a:endParaRPr lang="fr-FR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35" name="Graphique 34">
            <a:extLst>
              <a:ext uri="{FF2B5EF4-FFF2-40B4-BE49-F238E27FC236}">
                <a16:creationId xmlns:a16="http://schemas.microsoft.com/office/drawing/2014/main" id="{2B4E508F-F100-BC48-8BA3-4DC638FEF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4663" y="5109490"/>
            <a:ext cx="833124" cy="1171203"/>
          </a:xfrm>
          <a:prstGeom prst="rect">
            <a:avLst/>
          </a:prstGeom>
        </p:spPr>
      </p:pic>
      <p:grpSp>
        <p:nvGrpSpPr>
          <p:cNvPr id="38" name="Graphique 36">
            <a:extLst>
              <a:ext uri="{FF2B5EF4-FFF2-40B4-BE49-F238E27FC236}">
                <a16:creationId xmlns:a16="http://schemas.microsoft.com/office/drawing/2014/main" id="{801CDD4B-65EA-6B46-B586-6D2650FDE621}"/>
              </a:ext>
            </a:extLst>
          </p:cNvPr>
          <p:cNvGrpSpPr/>
          <p:nvPr/>
        </p:nvGrpSpPr>
        <p:grpSpPr>
          <a:xfrm>
            <a:off x="10070914" y="3066982"/>
            <a:ext cx="1662803" cy="1442086"/>
            <a:chOff x="9061607" y="2597993"/>
            <a:chExt cx="1662803" cy="1442086"/>
          </a:xfrm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D307CBBD-72C1-D446-817B-1939A7AFD981}"/>
                </a:ext>
              </a:extLst>
            </p:cNvPr>
            <p:cNvSpPr/>
            <p:nvPr/>
          </p:nvSpPr>
          <p:spPr>
            <a:xfrm>
              <a:off x="9103534" y="2597993"/>
              <a:ext cx="1578138" cy="1400175"/>
            </a:xfrm>
            <a:custGeom>
              <a:avLst/>
              <a:gdLst>
                <a:gd name="connsiteX0" fmla="*/ 593874 w 1578138"/>
                <a:gd name="connsiteY0" fmla="*/ 1403311 h 1400175"/>
                <a:gd name="connsiteX1" fmla="*/ 167016 w 1578138"/>
                <a:gd name="connsiteY1" fmla="*/ 1229004 h 1400175"/>
                <a:gd name="connsiteX2" fmla="*/ 1597 w 1578138"/>
                <a:gd name="connsiteY2" fmla="*/ 930871 h 1400175"/>
                <a:gd name="connsiteX3" fmla="*/ 220255 w 1578138"/>
                <a:gd name="connsiteY3" fmla="*/ 657503 h 1400175"/>
                <a:gd name="connsiteX4" fmla="*/ 1014077 w 1578138"/>
                <a:gd name="connsiteY4" fmla="*/ 564158 h 1400175"/>
                <a:gd name="connsiteX5" fmla="*/ 829644 w 1578138"/>
                <a:gd name="connsiteY5" fmla="*/ 457478 h 1400175"/>
                <a:gd name="connsiteX6" fmla="*/ 843904 w 1578138"/>
                <a:gd name="connsiteY6" fmla="*/ 432713 h 1400175"/>
                <a:gd name="connsiteX7" fmla="*/ 1012176 w 1578138"/>
                <a:gd name="connsiteY7" fmla="*/ 521296 h 1400175"/>
                <a:gd name="connsiteX8" fmla="*/ 1182349 w 1578138"/>
                <a:gd name="connsiteY8" fmla="*/ 609878 h 1400175"/>
                <a:gd name="connsiteX9" fmla="*/ 1212771 w 1578138"/>
                <a:gd name="connsiteY9" fmla="*/ 627976 h 1400175"/>
                <a:gd name="connsiteX10" fmla="*/ 1178546 w 1578138"/>
                <a:gd name="connsiteY10" fmla="*/ 636548 h 1400175"/>
                <a:gd name="connsiteX11" fmla="*/ 774504 w 1578138"/>
                <a:gd name="connsiteY11" fmla="*/ 717511 h 1400175"/>
                <a:gd name="connsiteX12" fmla="*/ 770702 w 1578138"/>
                <a:gd name="connsiteY12" fmla="*/ 688936 h 1400175"/>
                <a:gd name="connsiteX13" fmla="*/ 1136716 w 1578138"/>
                <a:gd name="connsiteY13" fmla="*/ 617498 h 1400175"/>
                <a:gd name="connsiteX14" fmla="*/ 1121505 w 1578138"/>
                <a:gd name="connsiteY14" fmla="*/ 609878 h 1400175"/>
                <a:gd name="connsiteX15" fmla="*/ 1092034 w 1578138"/>
                <a:gd name="connsiteY15" fmla="*/ 605116 h 1400175"/>
                <a:gd name="connsiteX16" fmla="*/ 230712 w 1578138"/>
                <a:gd name="connsiteY16" fmla="*/ 685126 h 1400175"/>
                <a:gd name="connsiteX17" fmla="*/ 30118 w 1578138"/>
                <a:gd name="connsiteY17" fmla="*/ 928013 h 1400175"/>
                <a:gd name="connsiteX18" fmla="*/ 186981 w 1578138"/>
                <a:gd name="connsiteY18" fmla="*/ 1209953 h 1400175"/>
                <a:gd name="connsiteX19" fmla="*/ 777356 w 1578138"/>
                <a:gd name="connsiteY19" fmla="*/ 1350923 h 1400175"/>
                <a:gd name="connsiteX20" fmla="*/ 1374387 w 1578138"/>
                <a:gd name="connsiteY20" fmla="*/ 968018 h 1400175"/>
                <a:gd name="connsiteX21" fmla="*/ 1485617 w 1578138"/>
                <a:gd name="connsiteY21" fmla="*/ 341273 h 1400175"/>
                <a:gd name="connsiteX22" fmla="*/ 1024535 w 1578138"/>
                <a:gd name="connsiteY22" fmla="*/ 33616 h 1400175"/>
                <a:gd name="connsiteX23" fmla="*/ 123285 w 1578138"/>
                <a:gd name="connsiteY23" fmla="*/ 326033 h 1400175"/>
                <a:gd name="connsiteX24" fmla="*/ 103320 w 1578138"/>
                <a:gd name="connsiteY24" fmla="*/ 306031 h 1400175"/>
                <a:gd name="connsiteX25" fmla="*/ 1028338 w 1578138"/>
                <a:gd name="connsiteY25" fmla="*/ 5993 h 1400175"/>
                <a:gd name="connsiteX26" fmla="*/ 1510335 w 1578138"/>
                <a:gd name="connsiteY26" fmla="*/ 325081 h 1400175"/>
                <a:gd name="connsiteX27" fmla="*/ 1395302 w 1578138"/>
                <a:gd name="connsiteY27" fmla="*/ 987068 h 1400175"/>
                <a:gd name="connsiteX28" fmla="*/ 784962 w 1578138"/>
                <a:gd name="connsiteY28" fmla="*/ 1377593 h 1400175"/>
                <a:gd name="connsiteX29" fmla="*/ 593874 w 1578138"/>
                <a:gd name="connsiteY29" fmla="*/ 1403311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78138" h="1400175">
                  <a:moveTo>
                    <a:pt x="593874" y="1403311"/>
                  </a:moveTo>
                  <a:cubicBezTo>
                    <a:pt x="433208" y="1403311"/>
                    <a:pt x="287753" y="1344256"/>
                    <a:pt x="167016" y="1229004"/>
                  </a:cubicBezTo>
                  <a:cubicBezTo>
                    <a:pt x="100468" y="1162328"/>
                    <a:pt x="17759" y="1028978"/>
                    <a:pt x="1597" y="930871"/>
                  </a:cubicBezTo>
                  <a:cubicBezTo>
                    <a:pt x="-15515" y="805141"/>
                    <a:pt x="108074" y="705128"/>
                    <a:pt x="220255" y="657503"/>
                  </a:cubicBezTo>
                  <a:cubicBezTo>
                    <a:pt x="455074" y="560348"/>
                    <a:pt x="727921" y="528916"/>
                    <a:pt x="1014077" y="564158"/>
                  </a:cubicBezTo>
                  <a:cubicBezTo>
                    <a:pt x="948480" y="527963"/>
                    <a:pt x="888587" y="492721"/>
                    <a:pt x="829644" y="457478"/>
                  </a:cubicBezTo>
                  <a:lnTo>
                    <a:pt x="843904" y="432713"/>
                  </a:lnTo>
                  <a:cubicBezTo>
                    <a:pt x="899995" y="465098"/>
                    <a:pt x="957036" y="493673"/>
                    <a:pt x="1012176" y="521296"/>
                  </a:cubicBezTo>
                  <a:cubicBezTo>
                    <a:pt x="1067316" y="548918"/>
                    <a:pt x="1125308" y="577493"/>
                    <a:pt x="1182349" y="609878"/>
                  </a:cubicBezTo>
                  <a:lnTo>
                    <a:pt x="1212771" y="627976"/>
                  </a:lnTo>
                  <a:lnTo>
                    <a:pt x="1178546" y="636548"/>
                  </a:lnTo>
                  <a:cubicBezTo>
                    <a:pt x="1015028" y="677506"/>
                    <a:pt x="882883" y="704176"/>
                    <a:pt x="774504" y="717511"/>
                  </a:cubicBezTo>
                  <a:lnTo>
                    <a:pt x="770702" y="688936"/>
                  </a:lnTo>
                  <a:cubicBezTo>
                    <a:pt x="870524" y="676553"/>
                    <a:pt x="990310" y="652741"/>
                    <a:pt x="1136716" y="617498"/>
                  </a:cubicBezTo>
                  <a:cubicBezTo>
                    <a:pt x="1131962" y="614641"/>
                    <a:pt x="1127209" y="611784"/>
                    <a:pt x="1121505" y="609878"/>
                  </a:cubicBezTo>
                  <a:lnTo>
                    <a:pt x="1092034" y="605116"/>
                  </a:lnTo>
                  <a:cubicBezTo>
                    <a:pt x="781159" y="552728"/>
                    <a:pt x="482644" y="580351"/>
                    <a:pt x="230712" y="685126"/>
                  </a:cubicBezTo>
                  <a:cubicBezTo>
                    <a:pt x="120433" y="732751"/>
                    <a:pt x="15857" y="826096"/>
                    <a:pt x="30118" y="928013"/>
                  </a:cubicBezTo>
                  <a:cubicBezTo>
                    <a:pt x="45328" y="1020406"/>
                    <a:pt x="123285" y="1146136"/>
                    <a:pt x="186981" y="1209953"/>
                  </a:cubicBezTo>
                  <a:cubicBezTo>
                    <a:pt x="346696" y="1362354"/>
                    <a:pt x="550143" y="1410931"/>
                    <a:pt x="777356" y="1350923"/>
                  </a:cubicBezTo>
                  <a:cubicBezTo>
                    <a:pt x="977000" y="1298536"/>
                    <a:pt x="1189003" y="1162328"/>
                    <a:pt x="1374387" y="968018"/>
                  </a:cubicBezTo>
                  <a:cubicBezTo>
                    <a:pt x="1582587" y="759421"/>
                    <a:pt x="1588291" y="494626"/>
                    <a:pt x="1485617" y="341273"/>
                  </a:cubicBezTo>
                  <a:cubicBezTo>
                    <a:pt x="1378190" y="161251"/>
                    <a:pt x="1223228" y="58381"/>
                    <a:pt x="1024535" y="33616"/>
                  </a:cubicBezTo>
                  <a:cubicBezTo>
                    <a:pt x="623345" y="-15914"/>
                    <a:pt x="186030" y="262216"/>
                    <a:pt x="123285" y="326033"/>
                  </a:cubicBezTo>
                  <a:lnTo>
                    <a:pt x="103320" y="306031"/>
                  </a:lnTo>
                  <a:cubicBezTo>
                    <a:pt x="191734" y="217448"/>
                    <a:pt x="639507" y="-42584"/>
                    <a:pt x="1028338" y="5993"/>
                  </a:cubicBezTo>
                  <a:cubicBezTo>
                    <a:pt x="1236538" y="31711"/>
                    <a:pt x="1398154" y="139343"/>
                    <a:pt x="1510335" y="325081"/>
                  </a:cubicBezTo>
                  <a:cubicBezTo>
                    <a:pt x="1618713" y="487958"/>
                    <a:pt x="1614911" y="767993"/>
                    <a:pt x="1395302" y="987068"/>
                  </a:cubicBezTo>
                  <a:cubicBezTo>
                    <a:pt x="1206116" y="1185189"/>
                    <a:pt x="989359" y="1323301"/>
                    <a:pt x="784962" y="1377593"/>
                  </a:cubicBezTo>
                  <a:cubicBezTo>
                    <a:pt x="719365" y="1394739"/>
                    <a:pt x="655669" y="1403311"/>
                    <a:pt x="593874" y="1403311"/>
                  </a:cubicBezTo>
                  <a:close/>
                </a:path>
              </a:pathLst>
            </a:custGeom>
            <a:solidFill>
              <a:srgbClr val="84D0F5"/>
            </a:solidFill>
            <a:ln w="9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47920EE7-A861-104A-B92B-322EC5D64618}"/>
                </a:ext>
              </a:extLst>
            </p:cNvPr>
            <p:cNvSpPr/>
            <p:nvPr/>
          </p:nvSpPr>
          <p:spPr>
            <a:xfrm>
              <a:off x="9104407" y="2611529"/>
              <a:ext cx="1578138" cy="1400175"/>
            </a:xfrm>
            <a:custGeom>
              <a:avLst/>
              <a:gdLst>
                <a:gd name="connsiteX0" fmla="*/ 1508511 w 1578138"/>
                <a:gd name="connsiteY0" fmla="*/ 324880 h 1400175"/>
                <a:gd name="connsiteX1" fmla="*/ 1026514 w 1578138"/>
                <a:gd name="connsiteY1" fmla="*/ 5793 h 1400175"/>
                <a:gd name="connsiteX2" fmla="*/ 101497 w 1578138"/>
                <a:gd name="connsiteY2" fmla="*/ 305830 h 1400175"/>
                <a:gd name="connsiteX3" fmla="*/ 121461 w 1578138"/>
                <a:gd name="connsiteY3" fmla="*/ 325833 h 1400175"/>
                <a:gd name="connsiteX4" fmla="*/ 1023662 w 1578138"/>
                <a:gd name="connsiteY4" fmla="*/ 34368 h 1400175"/>
                <a:gd name="connsiteX5" fmla="*/ 1484744 w 1578138"/>
                <a:gd name="connsiteY5" fmla="*/ 340120 h 1400175"/>
                <a:gd name="connsiteX6" fmla="*/ 1374465 w 1578138"/>
                <a:gd name="connsiteY6" fmla="*/ 984010 h 1400175"/>
                <a:gd name="connsiteX7" fmla="*/ 187058 w 1578138"/>
                <a:gd name="connsiteY7" fmla="*/ 1209753 h 1400175"/>
                <a:gd name="connsiteX8" fmla="*/ 30195 w 1578138"/>
                <a:gd name="connsiteY8" fmla="*/ 927813 h 1400175"/>
                <a:gd name="connsiteX9" fmla="*/ 228888 w 1578138"/>
                <a:gd name="connsiteY9" fmla="*/ 702070 h 1400175"/>
                <a:gd name="connsiteX10" fmla="*/ 230790 w 1578138"/>
                <a:gd name="connsiteY10" fmla="*/ 701118 h 1400175"/>
                <a:gd name="connsiteX11" fmla="*/ 1092111 w 1578138"/>
                <a:gd name="connsiteY11" fmla="*/ 604915 h 1400175"/>
                <a:gd name="connsiteX12" fmla="*/ 1105421 w 1578138"/>
                <a:gd name="connsiteY12" fmla="*/ 606820 h 1400175"/>
                <a:gd name="connsiteX13" fmla="*/ 1131089 w 1578138"/>
                <a:gd name="connsiteY13" fmla="*/ 619203 h 1400175"/>
                <a:gd name="connsiteX14" fmla="*/ 770779 w 1578138"/>
                <a:gd name="connsiteY14" fmla="*/ 689688 h 1400175"/>
                <a:gd name="connsiteX15" fmla="*/ 774582 w 1578138"/>
                <a:gd name="connsiteY15" fmla="*/ 718263 h 1400175"/>
                <a:gd name="connsiteX16" fmla="*/ 1178623 w 1578138"/>
                <a:gd name="connsiteY16" fmla="*/ 637300 h 1400175"/>
                <a:gd name="connsiteX17" fmla="*/ 1219503 w 1578138"/>
                <a:gd name="connsiteY17" fmla="*/ 626823 h 1400175"/>
                <a:gd name="connsiteX18" fmla="*/ 1180525 w 1578138"/>
                <a:gd name="connsiteY18" fmla="*/ 609678 h 1400175"/>
                <a:gd name="connsiteX19" fmla="*/ 1012253 w 1578138"/>
                <a:gd name="connsiteY19" fmla="*/ 529668 h 1400175"/>
                <a:gd name="connsiteX20" fmla="*/ 842081 w 1578138"/>
                <a:gd name="connsiteY20" fmla="*/ 448705 h 1400175"/>
                <a:gd name="connsiteX21" fmla="*/ 828771 w 1578138"/>
                <a:gd name="connsiteY21" fmla="*/ 474423 h 1400175"/>
                <a:gd name="connsiteX22" fmla="*/ 992289 w 1578138"/>
                <a:gd name="connsiteY22" fmla="*/ 558243 h 1400175"/>
                <a:gd name="connsiteX23" fmla="*/ 1006549 w 1578138"/>
                <a:gd name="connsiteY23" fmla="*/ 564910 h 1400175"/>
                <a:gd name="connsiteX24" fmla="*/ 220332 w 1578138"/>
                <a:gd name="connsiteY24" fmla="*/ 674448 h 1400175"/>
                <a:gd name="connsiteX25" fmla="*/ 1675 w 1578138"/>
                <a:gd name="connsiteY25" fmla="*/ 932575 h 1400175"/>
                <a:gd name="connsiteX26" fmla="*/ 166143 w 1578138"/>
                <a:gd name="connsiteY26" fmla="*/ 1229755 h 1400175"/>
                <a:gd name="connsiteX27" fmla="*/ 593952 w 1578138"/>
                <a:gd name="connsiteY27" fmla="*/ 1405015 h 1400175"/>
                <a:gd name="connsiteX28" fmla="*/ 1394429 w 1578138"/>
                <a:gd name="connsiteY28" fmla="*/ 1003060 h 1400175"/>
                <a:gd name="connsiteX29" fmla="*/ 1508511 w 1578138"/>
                <a:gd name="connsiteY29" fmla="*/ 32488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78138" h="1400175">
                  <a:moveTo>
                    <a:pt x="1508511" y="324880"/>
                  </a:moveTo>
                  <a:cubicBezTo>
                    <a:pt x="1397281" y="139143"/>
                    <a:pt x="1234714" y="31510"/>
                    <a:pt x="1026514" y="5793"/>
                  </a:cubicBezTo>
                  <a:cubicBezTo>
                    <a:pt x="637683" y="-41832"/>
                    <a:pt x="189910" y="217248"/>
                    <a:pt x="101497" y="305830"/>
                  </a:cubicBezTo>
                  <a:lnTo>
                    <a:pt x="121461" y="325833"/>
                  </a:lnTo>
                  <a:cubicBezTo>
                    <a:pt x="185157" y="262968"/>
                    <a:pt x="622472" y="-15162"/>
                    <a:pt x="1023662" y="34368"/>
                  </a:cubicBezTo>
                  <a:cubicBezTo>
                    <a:pt x="1222355" y="59133"/>
                    <a:pt x="1377317" y="162003"/>
                    <a:pt x="1484744" y="340120"/>
                  </a:cubicBezTo>
                  <a:cubicBezTo>
                    <a:pt x="1576961" y="494425"/>
                    <a:pt x="1596925" y="744933"/>
                    <a:pt x="1374465" y="984010"/>
                  </a:cubicBezTo>
                  <a:cubicBezTo>
                    <a:pt x="1054084" y="1305003"/>
                    <a:pt x="550220" y="1556463"/>
                    <a:pt x="187058" y="1209753"/>
                  </a:cubicBezTo>
                  <a:cubicBezTo>
                    <a:pt x="123362" y="1145935"/>
                    <a:pt x="45406" y="1020205"/>
                    <a:pt x="30195" y="927813"/>
                  </a:cubicBezTo>
                  <a:cubicBezTo>
                    <a:pt x="15935" y="825895"/>
                    <a:pt x="120510" y="732550"/>
                    <a:pt x="228888" y="702070"/>
                  </a:cubicBezTo>
                  <a:lnTo>
                    <a:pt x="230790" y="701118"/>
                  </a:lnTo>
                  <a:cubicBezTo>
                    <a:pt x="496982" y="590628"/>
                    <a:pt x="803103" y="556338"/>
                    <a:pt x="1092111" y="604915"/>
                  </a:cubicBezTo>
                  <a:lnTo>
                    <a:pt x="1105421" y="606820"/>
                  </a:lnTo>
                  <a:cubicBezTo>
                    <a:pt x="1113977" y="610630"/>
                    <a:pt x="1122533" y="615393"/>
                    <a:pt x="1131089" y="619203"/>
                  </a:cubicBezTo>
                  <a:cubicBezTo>
                    <a:pt x="987536" y="654445"/>
                    <a:pt x="869651" y="677305"/>
                    <a:pt x="770779" y="689688"/>
                  </a:cubicBezTo>
                  <a:lnTo>
                    <a:pt x="774582" y="718263"/>
                  </a:lnTo>
                  <a:cubicBezTo>
                    <a:pt x="883911" y="704928"/>
                    <a:pt x="1016056" y="678258"/>
                    <a:pt x="1178623" y="637300"/>
                  </a:cubicBezTo>
                  <a:lnTo>
                    <a:pt x="1219503" y="626823"/>
                  </a:lnTo>
                  <a:lnTo>
                    <a:pt x="1180525" y="609678"/>
                  </a:lnTo>
                  <a:cubicBezTo>
                    <a:pt x="1124434" y="585865"/>
                    <a:pt x="1067393" y="557290"/>
                    <a:pt x="1012253" y="529668"/>
                  </a:cubicBezTo>
                  <a:cubicBezTo>
                    <a:pt x="957114" y="502045"/>
                    <a:pt x="899122" y="473470"/>
                    <a:pt x="842081" y="448705"/>
                  </a:cubicBezTo>
                  <a:lnTo>
                    <a:pt x="828771" y="474423"/>
                  </a:lnTo>
                  <a:cubicBezTo>
                    <a:pt x="882010" y="506808"/>
                    <a:pt x="935248" y="531573"/>
                    <a:pt x="992289" y="558243"/>
                  </a:cubicBezTo>
                  <a:cubicBezTo>
                    <a:pt x="997043" y="560148"/>
                    <a:pt x="1001796" y="563005"/>
                    <a:pt x="1006549" y="564910"/>
                  </a:cubicBezTo>
                  <a:cubicBezTo>
                    <a:pt x="740357" y="536335"/>
                    <a:pt x="463708" y="574435"/>
                    <a:pt x="220332" y="674448"/>
                  </a:cubicBezTo>
                  <a:cubicBezTo>
                    <a:pt x="101497" y="708738"/>
                    <a:pt x="-15438" y="810655"/>
                    <a:pt x="1675" y="932575"/>
                  </a:cubicBezTo>
                  <a:cubicBezTo>
                    <a:pt x="17836" y="1029730"/>
                    <a:pt x="99595" y="1163080"/>
                    <a:pt x="166143" y="1229755"/>
                  </a:cubicBezTo>
                  <a:cubicBezTo>
                    <a:pt x="296387" y="1354533"/>
                    <a:pt x="443743" y="1405015"/>
                    <a:pt x="593952" y="1405015"/>
                  </a:cubicBezTo>
                  <a:cubicBezTo>
                    <a:pt x="880108" y="1405015"/>
                    <a:pt x="1177673" y="1220230"/>
                    <a:pt x="1394429" y="1003060"/>
                  </a:cubicBezTo>
                  <a:cubicBezTo>
                    <a:pt x="1628298" y="752553"/>
                    <a:pt x="1606432" y="488710"/>
                    <a:pt x="1508511" y="324880"/>
                  </a:cubicBezTo>
                  <a:close/>
                </a:path>
              </a:pathLst>
            </a:custGeom>
            <a:solidFill>
              <a:srgbClr val="84D0F5"/>
            </a:solidFill>
            <a:ln w="9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CADD1C63-0F08-9149-A951-206984BF5383}"/>
                </a:ext>
              </a:extLst>
            </p:cNvPr>
            <p:cNvSpPr/>
            <p:nvPr/>
          </p:nvSpPr>
          <p:spPr>
            <a:xfrm>
              <a:off x="9146272" y="2639904"/>
              <a:ext cx="1578138" cy="1400175"/>
            </a:xfrm>
            <a:custGeom>
              <a:avLst/>
              <a:gdLst>
                <a:gd name="connsiteX0" fmla="*/ 1525588 w 1578138"/>
                <a:gd name="connsiteY0" fmla="*/ 325080 h 1400175"/>
                <a:gd name="connsiteX1" fmla="*/ 1040739 w 1578138"/>
                <a:gd name="connsiteY1" fmla="*/ 5993 h 1400175"/>
                <a:gd name="connsiteX2" fmla="*/ 102412 w 1578138"/>
                <a:gd name="connsiteY2" fmla="*/ 306983 h 1400175"/>
                <a:gd name="connsiteX3" fmla="*/ 122376 w 1578138"/>
                <a:gd name="connsiteY3" fmla="*/ 326985 h 1400175"/>
                <a:gd name="connsiteX4" fmla="*/ 1037887 w 1578138"/>
                <a:gd name="connsiteY4" fmla="*/ 34568 h 1400175"/>
                <a:gd name="connsiteX5" fmla="*/ 1500871 w 1578138"/>
                <a:gd name="connsiteY5" fmla="*/ 339368 h 1400175"/>
                <a:gd name="connsiteX6" fmla="*/ 1374429 w 1578138"/>
                <a:gd name="connsiteY6" fmla="*/ 984210 h 1400175"/>
                <a:gd name="connsiteX7" fmla="*/ 187023 w 1578138"/>
                <a:gd name="connsiteY7" fmla="*/ 1209953 h 1400175"/>
                <a:gd name="connsiteX8" fmla="*/ 30160 w 1578138"/>
                <a:gd name="connsiteY8" fmla="*/ 928013 h 1400175"/>
                <a:gd name="connsiteX9" fmla="*/ 230755 w 1578138"/>
                <a:gd name="connsiteY9" fmla="*/ 700365 h 1400175"/>
                <a:gd name="connsiteX10" fmla="*/ 1093027 w 1578138"/>
                <a:gd name="connsiteY10" fmla="*/ 605115 h 1400175"/>
                <a:gd name="connsiteX11" fmla="*/ 1106336 w 1578138"/>
                <a:gd name="connsiteY11" fmla="*/ 607020 h 1400175"/>
                <a:gd name="connsiteX12" fmla="*/ 1132955 w 1578138"/>
                <a:gd name="connsiteY12" fmla="*/ 619403 h 1400175"/>
                <a:gd name="connsiteX13" fmla="*/ 772645 w 1578138"/>
                <a:gd name="connsiteY13" fmla="*/ 689888 h 1400175"/>
                <a:gd name="connsiteX14" fmla="*/ 775497 w 1578138"/>
                <a:gd name="connsiteY14" fmla="*/ 718463 h 1400175"/>
                <a:gd name="connsiteX15" fmla="*/ 1179539 w 1578138"/>
                <a:gd name="connsiteY15" fmla="*/ 637500 h 1400175"/>
                <a:gd name="connsiteX16" fmla="*/ 1220418 w 1578138"/>
                <a:gd name="connsiteY16" fmla="*/ 627023 h 1400175"/>
                <a:gd name="connsiteX17" fmla="*/ 1181440 w 1578138"/>
                <a:gd name="connsiteY17" fmla="*/ 609878 h 1400175"/>
                <a:gd name="connsiteX18" fmla="*/ 1013169 w 1578138"/>
                <a:gd name="connsiteY18" fmla="*/ 529868 h 1400175"/>
                <a:gd name="connsiteX19" fmla="*/ 842996 w 1578138"/>
                <a:gd name="connsiteY19" fmla="*/ 448905 h 1400175"/>
                <a:gd name="connsiteX20" fmla="*/ 830637 w 1578138"/>
                <a:gd name="connsiteY20" fmla="*/ 474623 h 1400175"/>
                <a:gd name="connsiteX21" fmla="*/ 926656 w 1578138"/>
                <a:gd name="connsiteY21" fmla="*/ 520343 h 1400175"/>
                <a:gd name="connsiteX22" fmla="*/ 1019824 w 1578138"/>
                <a:gd name="connsiteY22" fmla="*/ 565110 h 1400175"/>
                <a:gd name="connsiteX23" fmla="*/ 220297 w 1578138"/>
                <a:gd name="connsiteY23" fmla="*/ 673695 h 1400175"/>
                <a:gd name="connsiteX24" fmla="*/ 1639 w 1578138"/>
                <a:gd name="connsiteY24" fmla="*/ 931823 h 1400175"/>
                <a:gd name="connsiteX25" fmla="*/ 167059 w 1578138"/>
                <a:gd name="connsiteY25" fmla="*/ 1229955 h 1400175"/>
                <a:gd name="connsiteX26" fmla="*/ 598670 w 1578138"/>
                <a:gd name="connsiteY26" fmla="*/ 1405215 h 1400175"/>
                <a:gd name="connsiteX27" fmla="*/ 1394394 w 1578138"/>
                <a:gd name="connsiteY27" fmla="*/ 1004213 h 1400175"/>
                <a:gd name="connsiteX28" fmla="*/ 1577876 w 1578138"/>
                <a:gd name="connsiteY28" fmla="*/ 634643 h 1400175"/>
                <a:gd name="connsiteX29" fmla="*/ 1525588 w 1578138"/>
                <a:gd name="connsiteY29" fmla="*/ 32508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78138" h="1400175">
                  <a:moveTo>
                    <a:pt x="1525588" y="325080"/>
                  </a:moveTo>
                  <a:cubicBezTo>
                    <a:pt x="1414358" y="139343"/>
                    <a:pt x="1250840" y="31710"/>
                    <a:pt x="1040739" y="5993"/>
                  </a:cubicBezTo>
                  <a:cubicBezTo>
                    <a:pt x="644303" y="-42585"/>
                    <a:pt x="191776" y="217448"/>
                    <a:pt x="102412" y="306983"/>
                  </a:cubicBezTo>
                  <a:lnTo>
                    <a:pt x="122376" y="326985"/>
                  </a:lnTo>
                  <a:cubicBezTo>
                    <a:pt x="206987" y="243165"/>
                    <a:pt x="655711" y="-13057"/>
                    <a:pt x="1037887" y="34568"/>
                  </a:cubicBezTo>
                  <a:cubicBezTo>
                    <a:pt x="1238481" y="59333"/>
                    <a:pt x="1394394" y="162203"/>
                    <a:pt x="1500871" y="339368"/>
                  </a:cubicBezTo>
                  <a:cubicBezTo>
                    <a:pt x="1539849" y="417473"/>
                    <a:pt x="1645375" y="693698"/>
                    <a:pt x="1374429" y="984210"/>
                  </a:cubicBezTo>
                  <a:cubicBezTo>
                    <a:pt x="1047394" y="1327110"/>
                    <a:pt x="536875" y="1543328"/>
                    <a:pt x="187023" y="1209953"/>
                  </a:cubicBezTo>
                  <a:cubicBezTo>
                    <a:pt x="123327" y="1146135"/>
                    <a:pt x="45371" y="1020405"/>
                    <a:pt x="30160" y="928013"/>
                  </a:cubicBezTo>
                  <a:cubicBezTo>
                    <a:pt x="15900" y="823238"/>
                    <a:pt x="140439" y="730845"/>
                    <a:pt x="230755" y="700365"/>
                  </a:cubicBezTo>
                  <a:cubicBezTo>
                    <a:pt x="497897" y="590828"/>
                    <a:pt x="804018" y="556538"/>
                    <a:pt x="1093027" y="605115"/>
                  </a:cubicBezTo>
                  <a:lnTo>
                    <a:pt x="1106336" y="607020"/>
                  </a:lnTo>
                  <a:cubicBezTo>
                    <a:pt x="1114892" y="610830"/>
                    <a:pt x="1123448" y="615593"/>
                    <a:pt x="1132955" y="619403"/>
                  </a:cubicBezTo>
                  <a:cubicBezTo>
                    <a:pt x="1018873" y="647978"/>
                    <a:pt x="900988" y="675600"/>
                    <a:pt x="772645" y="689888"/>
                  </a:cubicBezTo>
                  <a:lnTo>
                    <a:pt x="775497" y="718463"/>
                  </a:lnTo>
                  <a:cubicBezTo>
                    <a:pt x="920952" y="702270"/>
                    <a:pt x="1053098" y="668933"/>
                    <a:pt x="1179539" y="637500"/>
                  </a:cubicBezTo>
                  <a:lnTo>
                    <a:pt x="1220418" y="627023"/>
                  </a:lnTo>
                  <a:lnTo>
                    <a:pt x="1181440" y="609878"/>
                  </a:lnTo>
                  <a:cubicBezTo>
                    <a:pt x="1125350" y="586065"/>
                    <a:pt x="1068309" y="557490"/>
                    <a:pt x="1013169" y="529868"/>
                  </a:cubicBezTo>
                  <a:cubicBezTo>
                    <a:pt x="958029" y="502245"/>
                    <a:pt x="900037" y="473670"/>
                    <a:pt x="842996" y="448905"/>
                  </a:cubicBezTo>
                  <a:lnTo>
                    <a:pt x="830637" y="474623"/>
                  </a:lnTo>
                  <a:cubicBezTo>
                    <a:pt x="863911" y="491768"/>
                    <a:pt x="896235" y="506055"/>
                    <a:pt x="926656" y="520343"/>
                  </a:cubicBezTo>
                  <a:cubicBezTo>
                    <a:pt x="958980" y="535583"/>
                    <a:pt x="989402" y="549870"/>
                    <a:pt x="1019824" y="565110"/>
                  </a:cubicBezTo>
                  <a:cubicBezTo>
                    <a:pt x="748878" y="533678"/>
                    <a:pt x="467475" y="571778"/>
                    <a:pt x="220297" y="673695"/>
                  </a:cubicBezTo>
                  <a:cubicBezTo>
                    <a:pt x="118574" y="707985"/>
                    <a:pt x="-16424" y="809903"/>
                    <a:pt x="1639" y="931823"/>
                  </a:cubicBezTo>
                  <a:cubicBezTo>
                    <a:pt x="17801" y="1029930"/>
                    <a:pt x="100511" y="1163280"/>
                    <a:pt x="167059" y="1229955"/>
                  </a:cubicBezTo>
                  <a:cubicBezTo>
                    <a:pt x="295401" y="1352828"/>
                    <a:pt x="444659" y="1405215"/>
                    <a:pt x="598670" y="1405215"/>
                  </a:cubicBezTo>
                  <a:cubicBezTo>
                    <a:pt x="880073" y="1405215"/>
                    <a:pt x="1177638" y="1231860"/>
                    <a:pt x="1394394" y="1004213"/>
                  </a:cubicBezTo>
                  <a:cubicBezTo>
                    <a:pt x="1500871" y="890865"/>
                    <a:pt x="1561715" y="767040"/>
                    <a:pt x="1577876" y="634643"/>
                  </a:cubicBezTo>
                  <a:cubicBezTo>
                    <a:pt x="1591186" y="528915"/>
                    <a:pt x="1573123" y="419378"/>
                    <a:pt x="1525588" y="325080"/>
                  </a:cubicBezTo>
                  <a:close/>
                </a:path>
              </a:pathLst>
            </a:custGeom>
            <a:solidFill>
              <a:srgbClr val="84D0F5"/>
            </a:solidFill>
            <a:ln w="9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35A8113A-4105-6A42-B281-6A94A15B1E0C}"/>
                </a:ext>
              </a:extLst>
            </p:cNvPr>
            <p:cNvSpPr/>
            <p:nvPr/>
          </p:nvSpPr>
          <p:spPr>
            <a:xfrm>
              <a:off x="9061607" y="2607989"/>
              <a:ext cx="1587645" cy="1390650"/>
            </a:xfrm>
            <a:custGeom>
              <a:avLst/>
              <a:gdLst>
                <a:gd name="connsiteX0" fmla="*/ 1521840 w 1587645"/>
                <a:gd name="connsiteY0" fmla="*/ 313180 h 1390650"/>
                <a:gd name="connsiteX1" fmla="*/ 1042694 w 1587645"/>
                <a:gd name="connsiteY1" fmla="*/ 5523 h 1390650"/>
                <a:gd name="connsiteX2" fmla="*/ 103417 w 1587645"/>
                <a:gd name="connsiteY2" fmla="*/ 310323 h 1390650"/>
                <a:gd name="connsiteX3" fmla="*/ 123381 w 1587645"/>
                <a:gd name="connsiteY3" fmla="*/ 330325 h 1390650"/>
                <a:gd name="connsiteX4" fmla="*/ 1039842 w 1587645"/>
                <a:gd name="connsiteY4" fmla="*/ 33145 h 1390650"/>
                <a:gd name="connsiteX5" fmla="*/ 1498073 w 1587645"/>
                <a:gd name="connsiteY5" fmla="*/ 327468 h 1390650"/>
                <a:gd name="connsiteX6" fmla="*/ 1386843 w 1587645"/>
                <a:gd name="connsiteY6" fmla="*/ 971358 h 1390650"/>
                <a:gd name="connsiteX7" fmla="*/ 188979 w 1587645"/>
                <a:gd name="connsiteY7" fmla="*/ 1213293 h 1390650"/>
                <a:gd name="connsiteX8" fmla="*/ 30214 w 1587645"/>
                <a:gd name="connsiteY8" fmla="*/ 931353 h 1390650"/>
                <a:gd name="connsiteX9" fmla="*/ 231759 w 1587645"/>
                <a:gd name="connsiteY9" fmla="*/ 688465 h 1390650"/>
                <a:gd name="connsiteX10" fmla="*/ 1100686 w 1587645"/>
                <a:gd name="connsiteY10" fmla="*/ 608455 h 1390650"/>
                <a:gd name="connsiteX11" fmla="*/ 1106390 w 1587645"/>
                <a:gd name="connsiteY11" fmla="*/ 591310 h 1390650"/>
                <a:gd name="connsiteX12" fmla="*/ 1140615 w 1587645"/>
                <a:gd name="connsiteY12" fmla="*/ 607503 h 1390650"/>
                <a:gd name="connsiteX13" fmla="*/ 978048 w 1587645"/>
                <a:gd name="connsiteY13" fmla="*/ 645603 h 1390650"/>
                <a:gd name="connsiteX14" fmla="*/ 774601 w 1587645"/>
                <a:gd name="connsiteY14" fmla="*/ 694180 h 1390650"/>
                <a:gd name="connsiteX15" fmla="*/ 781256 w 1587645"/>
                <a:gd name="connsiteY15" fmla="*/ 721803 h 1390650"/>
                <a:gd name="connsiteX16" fmla="*/ 983752 w 1587645"/>
                <a:gd name="connsiteY16" fmla="*/ 673225 h 1390650"/>
                <a:gd name="connsiteX17" fmla="*/ 1187199 w 1587645"/>
                <a:gd name="connsiteY17" fmla="*/ 624648 h 1390650"/>
                <a:gd name="connsiteX18" fmla="*/ 1229029 w 1587645"/>
                <a:gd name="connsiteY18" fmla="*/ 614170 h 1390650"/>
                <a:gd name="connsiteX19" fmla="*/ 1190051 w 1587645"/>
                <a:gd name="connsiteY19" fmla="*/ 597025 h 1390650"/>
                <a:gd name="connsiteX20" fmla="*/ 1019878 w 1587645"/>
                <a:gd name="connsiteY20" fmla="*/ 517015 h 1390650"/>
                <a:gd name="connsiteX21" fmla="*/ 848754 w 1587645"/>
                <a:gd name="connsiteY21" fmla="*/ 436053 h 1390650"/>
                <a:gd name="connsiteX22" fmla="*/ 836396 w 1587645"/>
                <a:gd name="connsiteY22" fmla="*/ 461770 h 1390650"/>
                <a:gd name="connsiteX23" fmla="*/ 1012272 w 1587645"/>
                <a:gd name="connsiteY23" fmla="*/ 563688 h 1390650"/>
                <a:gd name="connsiteX24" fmla="*/ 220351 w 1587645"/>
                <a:gd name="connsiteY24" fmla="*/ 662748 h 1390650"/>
                <a:gd name="connsiteX25" fmla="*/ 1693 w 1587645"/>
                <a:gd name="connsiteY25" fmla="*/ 936115 h 1390650"/>
                <a:gd name="connsiteX26" fmla="*/ 169014 w 1587645"/>
                <a:gd name="connsiteY26" fmla="*/ 1235200 h 1390650"/>
                <a:gd name="connsiteX27" fmla="*/ 592069 w 1587645"/>
                <a:gd name="connsiteY27" fmla="*/ 1398078 h 1390650"/>
                <a:gd name="connsiteX28" fmla="*/ 791713 w 1587645"/>
                <a:gd name="connsiteY28" fmla="*/ 1371408 h 1390650"/>
                <a:gd name="connsiteX29" fmla="*/ 1407758 w 1587645"/>
                <a:gd name="connsiteY29" fmla="*/ 992313 h 1390650"/>
                <a:gd name="connsiteX30" fmla="*/ 1521840 w 1587645"/>
                <a:gd name="connsiteY30" fmla="*/ 31318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7645" h="1390650">
                  <a:moveTo>
                    <a:pt x="1521840" y="313180"/>
                  </a:moveTo>
                  <a:cubicBezTo>
                    <a:pt x="1410610" y="133158"/>
                    <a:pt x="1248993" y="29335"/>
                    <a:pt x="1042694" y="5523"/>
                  </a:cubicBezTo>
                  <a:cubicBezTo>
                    <a:pt x="647209" y="-41150"/>
                    <a:pt x="192781" y="220788"/>
                    <a:pt x="103417" y="310323"/>
                  </a:cubicBezTo>
                  <a:lnTo>
                    <a:pt x="123381" y="330325"/>
                  </a:lnTo>
                  <a:cubicBezTo>
                    <a:pt x="188028" y="266508"/>
                    <a:pt x="631998" y="-14480"/>
                    <a:pt x="1039842" y="33145"/>
                  </a:cubicBezTo>
                  <a:cubicBezTo>
                    <a:pt x="1237585" y="56005"/>
                    <a:pt x="1391596" y="155065"/>
                    <a:pt x="1498073" y="327468"/>
                  </a:cubicBezTo>
                  <a:cubicBezTo>
                    <a:pt x="1591240" y="481773"/>
                    <a:pt x="1611204" y="732280"/>
                    <a:pt x="1386843" y="971358"/>
                  </a:cubicBezTo>
                  <a:cubicBezTo>
                    <a:pt x="871571" y="1483803"/>
                    <a:pt x="419044" y="1421890"/>
                    <a:pt x="188979" y="1213293"/>
                  </a:cubicBezTo>
                  <a:cubicBezTo>
                    <a:pt x="125283" y="1149475"/>
                    <a:pt x="46376" y="1023745"/>
                    <a:pt x="30214" y="931353"/>
                  </a:cubicBezTo>
                  <a:cubicBezTo>
                    <a:pt x="16904" y="833245"/>
                    <a:pt x="85354" y="751330"/>
                    <a:pt x="231759" y="688465"/>
                  </a:cubicBezTo>
                  <a:cubicBezTo>
                    <a:pt x="510310" y="574165"/>
                    <a:pt x="818332" y="546543"/>
                    <a:pt x="1100686" y="608455"/>
                  </a:cubicBezTo>
                  <a:lnTo>
                    <a:pt x="1106390" y="591310"/>
                  </a:lnTo>
                  <a:cubicBezTo>
                    <a:pt x="1117799" y="597025"/>
                    <a:pt x="1129207" y="601788"/>
                    <a:pt x="1140615" y="607503"/>
                  </a:cubicBezTo>
                  <a:cubicBezTo>
                    <a:pt x="1087377" y="619885"/>
                    <a:pt x="1032237" y="633220"/>
                    <a:pt x="978048" y="645603"/>
                  </a:cubicBezTo>
                  <a:cubicBezTo>
                    <a:pt x="910549" y="661795"/>
                    <a:pt x="840198" y="677988"/>
                    <a:pt x="774601" y="694180"/>
                  </a:cubicBezTo>
                  <a:lnTo>
                    <a:pt x="781256" y="721803"/>
                  </a:lnTo>
                  <a:cubicBezTo>
                    <a:pt x="845902" y="705610"/>
                    <a:pt x="916253" y="689418"/>
                    <a:pt x="983752" y="673225"/>
                  </a:cubicBezTo>
                  <a:cubicBezTo>
                    <a:pt x="1051251" y="657033"/>
                    <a:pt x="1121601" y="640840"/>
                    <a:pt x="1187199" y="624648"/>
                  </a:cubicBezTo>
                  <a:lnTo>
                    <a:pt x="1229029" y="614170"/>
                  </a:lnTo>
                  <a:lnTo>
                    <a:pt x="1190051" y="597025"/>
                  </a:lnTo>
                  <a:cubicBezTo>
                    <a:pt x="1133960" y="573213"/>
                    <a:pt x="1075968" y="544638"/>
                    <a:pt x="1019878" y="517015"/>
                  </a:cubicBezTo>
                  <a:cubicBezTo>
                    <a:pt x="963787" y="489393"/>
                    <a:pt x="905796" y="459865"/>
                    <a:pt x="848754" y="436053"/>
                  </a:cubicBezTo>
                  <a:lnTo>
                    <a:pt x="836396" y="461770"/>
                  </a:lnTo>
                  <a:cubicBezTo>
                    <a:pt x="892486" y="495108"/>
                    <a:pt x="949527" y="529398"/>
                    <a:pt x="1012272" y="563688"/>
                  </a:cubicBezTo>
                  <a:cubicBezTo>
                    <a:pt x="750834" y="524635"/>
                    <a:pt x="473234" y="558925"/>
                    <a:pt x="220351" y="662748"/>
                  </a:cubicBezTo>
                  <a:cubicBezTo>
                    <a:pt x="63488" y="729423"/>
                    <a:pt x="-12567" y="823720"/>
                    <a:pt x="1693" y="936115"/>
                  </a:cubicBezTo>
                  <a:cubicBezTo>
                    <a:pt x="17855" y="1034223"/>
                    <a:pt x="100565" y="1167573"/>
                    <a:pt x="169014" y="1235200"/>
                  </a:cubicBezTo>
                  <a:cubicBezTo>
                    <a:pt x="288801" y="1343785"/>
                    <a:pt x="432354" y="1398078"/>
                    <a:pt x="592069" y="1398078"/>
                  </a:cubicBezTo>
                  <a:cubicBezTo>
                    <a:pt x="656716" y="1398078"/>
                    <a:pt x="723264" y="1389505"/>
                    <a:pt x="791713" y="1371408"/>
                  </a:cubicBezTo>
                  <a:cubicBezTo>
                    <a:pt x="997061" y="1317115"/>
                    <a:pt x="1215719" y="1182813"/>
                    <a:pt x="1407758" y="992313"/>
                  </a:cubicBezTo>
                  <a:cubicBezTo>
                    <a:pt x="1642577" y="740853"/>
                    <a:pt x="1620711" y="477010"/>
                    <a:pt x="1521840" y="313180"/>
                  </a:cubicBezTo>
                  <a:close/>
                </a:path>
              </a:pathLst>
            </a:custGeom>
            <a:solidFill>
              <a:srgbClr val="0BBBEF"/>
            </a:solidFill>
            <a:ln w="94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87893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83468" y="328866"/>
            <a:ext cx="11588211" cy="6237123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165" y="2322606"/>
            <a:ext cx="10503723" cy="1827916"/>
          </a:xfrm>
        </p:spPr>
        <p:txBody>
          <a:bodyPr>
            <a:noAutofit/>
          </a:bodyPr>
          <a:lstStyle/>
          <a:p>
            <a:pPr algn="l"/>
            <a: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  <a:t>5 – PICTOS ET  </a:t>
            </a:r>
            <a:b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  <a:t>      ILLUSTRATIONS</a:t>
            </a:r>
            <a:endParaRPr lang="fr-FR" sz="7000" i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" name="Rectangle 158">
            <a:extLst>
              <a:ext uri="{FF2B5EF4-FFF2-40B4-BE49-F238E27FC236}">
                <a16:creationId xmlns:a16="http://schemas.microsoft.com/office/drawing/2014/main" id="{F528CB13-18E1-4F19-9AB1-75EDA39E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103" y="328866"/>
            <a:ext cx="557569" cy="1383508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48"/>
          <p:cNvSpPr/>
          <p:nvPr/>
        </p:nvSpPr>
        <p:spPr>
          <a:xfrm>
            <a:off x="0" y="0"/>
            <a:ext cx="12192000" cy="612372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250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latin typeface="Verdana"/>
                <a:cs typeface="Verdana"/>
              </a:rPr>
              <a:t>PICTOS ET ILLUSTRATIONS</a:t>
            </a:r>
            <a:endParaRPr lang="fr-FR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291" name="Grouper 290"/>
          <p:cNvGrpSpPr/>
          <p:nvPr/>
        </p:nvGrpSpPr>
        <p:grpSpPr>
          <a:xfrm>
            <a:off x="6737297" y="1242495"/>
            <a:ext cx="1964125" cy="1965971"/>
            <a:chOff x="268288" y="1419225"/>
            <a:chExt cx="1689100" cy="1690688"/>
          </a:xfrm>
        </p:grpSpPr>
        <p:sp>
          <p:nvSpPr>
            <p:cNvPr id="289" name="Freeform 7"/>
            <p:cNvSpPr>
              <a:spLocks noEditPoints="1"/>
            </p:cNvSpPr>
            <p:nvPr/>
          </p:nvSpPr>
          <p:spPr bwMode="auto">
            <a:xfrm>
              <a:off x="268288" y="1419225"/>
              <a:ext cx="1689100" cy="1690688"/>
            </a:xfrm>
            <a:custGeom>
              <a:avLst/>
              <a:gdLst>
                <a:gd name="T0" fmla="*/ 500 w 846"/>
                <a:gd name="T1" fmla="*/ 803 h 846"/>
                <a:gd name="T2" fmla="*/ 42 w 846"/>
                <a:gd name="T3" fmla="*/ 500 h 846"/>
                <a:gd name="T4" fmla="*/ 345 w 846"/>
                <a:gd name="T5" fmla="*/ 42 h 846"/>
                <a:gd name="T6" fmla="*/ 803 w 846"/>
                <a:gd name="T7" fmla="*/ 346 h 846"/>
                <a:gd name="T8" fmla="*/ 500 w 846"/>
                <a:gd name="T9" fmla="*/ 803 h 846"/>
                <a:gd name="T10" fmla="*/ 350 w 846"/>
                <a:gd name="T11" fmla="*/ 66 h 846"/>
                <a:gd name="T12" fmla="*/ 65 w 846"/>
                <a:gd name="T13" fmla="*/ 495 h 846"/>
                <a:gd name="T14" fmla="*/ 495 w 846"/>
                <a:gd name="T15" fmla="*/ 780 h 846"/>
                <a:gd name="T16" fmla="*/ 780 w 846"/>
                <a:gd name="T17" fmla="*/ 350 h 846"/>
                <a:gd name="T18" fmla="*/ 350 w 846"/>
                <a:gd name="T19" fmla="*/ 6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" h="846">
                  <a:moveTo>
                    <a:pt x="500" y="803"/>
                  </a:moveTo>
                  <a:cubicBezTo>
                    <a:pt x="290" y="846"/>
                    <a:pt x="85" y="710"/>
                    <a:pt x="42" y="500"/>
                  </a:cubicBezTo>
                  <a:cubicBezTo>
                    <a:pt x="0" y="290"/>
                    <a:pt x="136" y="85"/>
                    <a:pt x="345" y="42"/>
                  </a:cubicBezTo>
                  <a:cubicBezTo>
                    <a:pt x="555" y="0"/>
                    <a:pt x="761" y="136"/>
                    <a:pt x="803" y="346"/>
                  </a:cubicBezTo>
                  <a:cubicBezTo>
                    <a:pt x="846" y="555"/>
                    <a:pt x="710" y="761"/>
                    <a:pt x="500" y="803"/>
                  </a:cubicBezTo>
                  <a:close/>
                  <a:moveTo>
                    <a:pt x="350" y="66"/>
                  </a:moveTo>
                  <a:cubicBezTo>
                    <a:pt x="153" y="105"/>
                    <a:pt x="26" y="298"/>
                    <a:pt x="65" y="495"/>
                  </a:cubicBezTo>
                  <a:cubicBezTo>
                    <a:pt x="105" y="692"/>
                    <a:pt x="298" y="820"/>
                    <a:pt x="495" y="780"/>
                  </a:cubicBezTo>
                  <a:cubicBezTo>
                    <a:pt x="692" y="740"/>
                    <a:pt x="820" y="547"/>
                    <a:pt x="780" y="350"/>
                  </a:cubicBezTo>
                  <a:cubicBezTo>
                    <a:pt x="740" y="153"/>
                    <a:pt x="547" y="26"/>
                    <a:pt x="350" y="66"/>
                  </a:cubicBez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" name="Freeform 8"/>
            <p:cNvSpPr>
              <a:spLocks noEditPoints="1"/>
            </p:cNvSpPr>
            <p:nvPr/>
          </p:nvSpPr>
          <p:spPr bwMode="auto">
            <a:xfrm>
              <a:off x="628650" y="1814513"/>
              <a:ext cx="944563" cy="709613"/>
            </a:xfrm>
            <a:custGeom>
              <a:avLst/>
              <a:gdLst>
                <a:gd name="T0" fmla="*/ 271 w 473"/>
                <a:gd name="T1" fmla="*/ 342 h 355"/>
                <a:gd name="T2" fmla="*/ 152 w 473"/>
                <a:gd name="T3" fmla="*/ 287 h 355"/>
                <a:gd name="T4" fmla="*/ 158 w 473"/>
                <a:gd name="T5" fmla="*/ 269 h 355"/>
                <a:gd name="T6" fmla="*/ 176 w 473"/>
                <a:gd name="T7" fmla="*/ 275 h 355"/>
                <a:gd name="T8" fmla="*/ 265 w 473"/>
                <a:gd name="T9" fmla="*/ 316 h 355"/>
                <a:gd name="T10" fmla="*/ 333 w 473"/>
                <a:gd name="T11" fmla="*/ 242 h 355"/>
                <a:gd name="T12" fmla="*/ 347 w 473"/>
                <a:gd name="T13" fmla="*/ 230 h 355"/>
                <a:gd name="T14" fmla="*/ 359 w 473"/>
                <a:gd name="T15" fmla="*/ 244 h 355"/>
                <a:gd name="T16" fmla="*/ 271 w 473"/>
                <a:gd name="T17" fmla="*/ 342 h 355"/>
                <a:gd name="T18" fmla="*/ 315 w 473"/>
                <a:gd name="T19" fmla="*/ 130 h 355"/>
                <a:gd name="T20" fmla="*/ 299 w 473"/>
                <a:gd name="T21" fmla="*/ 119 h 355"/>
                <a:gd name="T22" fmla="*/ 312 w 473"/>
                <a:gd name="T23" fmla="*/ 39 h 355"/>
                <a:gd name="T24" fmla="*/ 366 w 473"/>
                <a:gd name="T25" fmla="*/ 5 h 355"/>
                <a:gd name="T26" fmla="*/ 430 w 473"/>
                <a:gd name="T27" fmla="*/ 16 h 355"/>
                <a:gd name="T28" fmla="*/ 472 w 473"/>
                <a:gd name="T29" fmla="*/ 84 h 355"/>
                <a:gd name="T30" fmla="*/ 461 w 473"/>
                <a:gd name="T31" fmla="*/ 99 h 355"/>
                <a:gd name="T32" fmla="*/ 446 w 473"/>
                <a:gd name="T33" fmla="*/ 88 h 355"/>
                <a:gd name="T34" fmla="*/ 415 w 473"/>
                <a:gd name="T35" fmla="*/ 38 h 355"/>
                <a:gd name="T36" fmla="*/ 371 w 473"/>
                <a:gd name="T37" fmla="*/ 31 h 355"/>
                <a:gd name="T38" fmla="*/ 334 w 473"/>
                <a:gd name="T39" fmla="*/ 54 h 355"/>
                <a:gd name="T40" fmla="*/ 325 w 473"/>
                <a:gd name="T41" fmla="*/ 114 h 355"/>
                <a:gd name="T42" fmla="*/ 315 w 473"/>
                <a:gd name="T43" fmla="*/ 130 h 355"/>
                <a:gd name="T44" fmla="*/ 315 w 473"/>
                <a:gd name="T45" fmla="*/ 130 h 355"/>
                <a:gd name="T46" fmla="*/ 26 w 473"/>
                <a:gd name="T47" fmla="*/ 188 h 355"/>
                <a:gd name="T48" fmla="*/ 10 w 473"/>
                <a:gd name="T49" fmla="*/ 178 h 355"/>
                <a:gd name="T50" fmla="*/ 23 w 473"/>
                <a:gd name="T51" fmla="*/ 98 h 355"/>
                <a:gd name="T52" fmla="*/ 77 w 473"/>
                <a:gd name="T53" fmla="*/ 63 h 355"/>
                <a:gd name="T54" fmla="*/ 141 w 473"/>
                <a:gd name="T55" fmla="*/ 74 h 355"/>
                <a:gd name="T56" fmla="*/ 183 w 473"/>
                <a:gd name="T57" fmla="*/ 142 h 355"/>
                <a:gd name="T58" fmla="*/ 172 w 473"/>
                <a:gd name="T59" fmla="*/ 158 h 355"/>
                <a:gd name="T60" fmla="*/ 157 w 473"/>
                <a:gd name="T61" fmla="*/ 147 h 355"/>
                <a:gd name="T62" fmla="*/ 126 w 473"/>
                <a:gd name="T63" fmla="*/ 96 h 355"/>
                <a:gd name="T64" fmla="*/ 82 w 473"/>
                <a:gd name="T65" fmla="*/ 89 h 355"/>
                <a:gd name="T66" fmla="*/ 45 w 473"/>
                <a:gd name="T67" fmla="*/ 113 h 355"/>
                <a:gd name="T68" fmla="*/ 36 w 473"/>
                <a:gd name="T69" fmla="*/ 172 h 355"/>
                <a:gd name="T70" fmla="*/ 26 w 473"/>
                <a:gd name="T71" fmla="*/ 188 h 355"/>
                <a:gd name="T72" fmla="*/ 26 w 473"/>
                <a:gd name="T73" fmla="*/ 18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3" h="355">
                  <a:moveTo>
                    <a:pt x="271" y="342"/>
                  </a:moveTo>
                  <a:cubicBezTo>
                    <a:pt x="206" y="355"/>
                    <a:pt x="165" y="312"/>
                    <a:pt x="152" y="287"/>
                  </a:cubicBezTo>
                  <a:cubicBezTo>
                    <a:pt x="149" y="280"/>
                    <a:pt x="151" y="272"/>
                    <a:pt x="158" y="269"/>
                  </a:cubicBezTo>
                  <a:cubicBezTo>
                    <a:pt x="164" y="265"/>
                    <a:pt x="172" y="268"/>
                    <a:pt x="176" y="275"/>
                  </a:cubicBezTo>
                  <a:cubicBezTo>
                    <a:pt x="177" y="277"/>
                    <a:pt x="204" y="328"/>
                    <a:pt x="265" y="316"/>
                  </a:cubicBezTo>
                  <a:cubicBezTo>
                    <a:pt x="327" y="304"/>
                    <a:pt x="332" y="245"/>
                    <a:pt x="333" y="242"/>
                  </a:cubicBezTo>
                  <a:cubicBezTo>
                    <a:pt x="333" y="235"/>
                    <a:pt x="340" y="229"/>
                    <a:pt x="347" y="230"/>
                  </a:cubicBezTo>
                  <a:cubicBezTo>
                    <a:pt x="354" y="230"/>
                    <a:pt x="360" y="237"/>
                    <a:pt x="359" y="244"/>
                  </a:cubicBezTo>
                  <a:cubicBezTo>
                    <a:pt x="357" y="272"/>
                    <a:pt x="336" y="329"/>
                    <a:pt x="271" y="342"/>
                  </a:cubicBezTo>
                  <a:close/>
                  <a:moveTo>
                    <a:pt x="315" y="130"/>
                  </a:moveTo>
                  <a:cubicBezTo>
                    <a:pt x="307" y="131"/>
                    <a:pt x="300" y="127"/>
                    <a:pt x="299" y="119"/>
                  </a:cubicBezTo>
                  <a:cubicBezTo>
                    <a:pt x="298" y="118"/>
                    <a:pt x="289" y="73"/>
                    <a:pt x="312" y="39"/>
                  </a:cubicBezTo>
                  <a:cubicBezTo>
                    <a:pt x="324" y="21"/>
                    <a:pt x="342" y="9"/>
                    <a:pt x="366" y="5"/>
                  </a:cubicBezTo>
                  <a:cubicBezTo>
                    <a:pt x="390" y="0"/>
                    <a:pt x="412" y="3"/>
                    <a:pt x="430" y="16"/>
                  </a:cubicBezTo>
                  <a:cubicBezTo>
                    <a:pt x="463" y="38"/>
                    <a:pt x="471" y="82"/>
                    <a:pt x="472" y="84"/>
                  </a:cubicBezTo>
                  <a:cubicBezTo>
                    <a:pt x="473" y="91"/>
                    <a:pt x="468" y="98"/>
                    <a:pt x="461" y="99"/>
                  </a:cubicBezTo>
                  <a:cubicBezTo>
                    <a:pt x="454" y="101"/>
                    <a:pt x="447" y="96"/>
                    <a:pt x="446" y="88"/>
                  </a:cubicBezTo>
                  <a:cubicBezTo>
                    <a:pt x="446" y="88"/>
                    <a:pt x="439" y="54"/>
                    <a:pt x="415" y="38"/>
                  </a:cubicBezTo>
                  <a:cubicBezTo>
                    <a:pt x="403" y="29"/>
                    <a:pt x="389" y="27"/>
                    <a:pt x="371" y="31"/>
                  </a:cubicBezTo>
                  <a:cubicBezTo>
                    <a:pt x="354" y="34"/>
                    <a:pt x="342" y="42"/>
                    <a:pt x="334" y="54"/>
                  </a:cubicBezTo>
                  <a:cubicBezTo>
                    <a:pt x="318" y="78"/>
                    <a:pt x="325" y="113"/>
                    <a:pt x="325" y="114"/>
                  </a:cubicBezTo>
                  <a:cubicBezTo>
                    <a:pt x="327" y="121"/>
                    <a:pt x="322" y="128"/>
                    <a:pt x="315" y="130"/>
                  </a:cubicBezTo>
                  <a:cubicBezTo>
                    <a:pt x="315" y="130"/>
                    <a:pt x="315" y="130"/>
                    <a:pt x="315" y="130"/>
                  </a:cubicBezTo>
                  <a:close/>
                  <a:moveTo>
                    <a:pt x="26" y="188"/>
                  </a:moveTo>
                  <a:cubicBezTo>
                    <a:pt x="18" y="190"/>
                    <a:pt x="11" y="185"/>
                    <a:pt x="10" y="178"/>
                  </a:cubicBezTo>
                  <a:cubicBezTo>
                    <a:pt x="9" y="176"/>
                    <a:pt x="0" y="132"/>
                    <a:pt x="23" y="98"/>
                  </a:cubicBezTo>
                  <a:cubicBezTo>
                    <a:pt x="34" y="80"/>
                    <a:pt x="53" y="68"/>
                    <a:pt x="77" y="63"/>
                  </a:cubicBezTo>
                  <a:cubicBezTo>
                    <a:pt x="101" y="58"/>
                    <a:pt x="123" y="62"/>
                    <a:pt x="141" y="74"/>
                  </a:cubicBezTo>
                  <a:cubicBezTo>
                    <a:pt x="174" y="97"/>
                    <a:pt x="182" y="140"/>
                    <a:pt x="183" y="142"/>
                  </a:cubicBezTo>
                  <a:cubicBezTo>
                    <a:pt x="184" y="150"/>
                    <a:pt x="179" y="156"/>
                    <a:pt x="172" y="158"/>
                  </a:cubicBezTo>
                  <a:cubicBezTo>
                    <a:pt x="165" y="159"/>
                    <a:pt x="158" y="154"/>
                    <a:pt x="157" y="147"/>
                  </a:cubicBezTo>
                  <a:cubicBezTo>
                    <a:pt x="156" y="147"/>
                    <a:pt x="150" y="112"/>
                    <a:pt x="126" y="96"/>
                  </a:cubicBezTo>
                  <a:cubicBezTo>
                    <a:pt x="114" y="88"/>
                    <a:pt x="99" y="86"/>
                    <a:pt x="82" y="89"/>
                  </a:cubicBezTo>
                  <a:cubicBezTo>
                    <a:pt x="65" y="93"/>
                    <a:pt x="53" y="100"/>
                    <a:pt x="45" y="113"/>
                  </a:cubicBezTo>
                  <a:cubicBezTo>
                    <a:pt x="29" y="137"/>
                    <a:pt x="36" y="172"/>
                    <a:pt x="36" y="172"/>
                  </a:cubicBezTo>
                  <a:cubicBezTo>
                    <a:pt x="37" y="180"/>
                    <a:pt x="33" y="187"/>
                    <a:pt x="26" y="188"/>
                  </a:cubicBezTo>
                  <a:cubicBezTo>
                    <a:pt x="26" y="188"/>
                    <a:pt x="26" y="188"/>
                    <a:pt x="26" y="188"/>
                  </a:cubicBez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4" name="Grouper 293"/>
          <p:cNvGrpSpPr/>
          <p:nvPr/>
        </p:nvGrpSpPr>
        <p:grpSpPr>
          <a:xfrm>
            <a:off x="4412379" y="1637429"/>
            <a:ext cx="1587569" cy="1585580"/>
            <a:chOff x="-68263" y="3263900"/>
            <a:chExt cx="1266825" cy="1265238"/>
          </a:xfrm>
        </p:grpSpPr>
        <p:sp>
          <p:nvSpPr>
            <p:cNvPr id="292" name="Freeform 9"/>
            <p:cNvSpPr>
              <a:spLocks noEditPoints="1"/>
            </p:cNvSpPr>
            <p:nvPr/>
          </p:nvSpPr>
          <p:spPr bwMode="auto">
            <a:xfrm>
              <a:off x="-68263" y="3263900"/>
              <a:ext cx="1266825" cy="1265238"/>
            </a:xfrm>
            <a:custGeom>
              <a:avLst/>
              <a:gdLst>
                <a:gd name="T0" fmla="*/ 232 w 634"/>
                <a:gd name="T1" fmla="*/ 587 h 634"/>
                <a:gd name="T2" fmla="*/ 47 w 634"/>
                <a:gd name="T3" fmla="*/ 232 h 634"/>
                <a:gd name="T4" fmla="*/ 402 w 634"/>
                <a:gd name="T5" fmla="*/ 48 h 634"/>
                <a:gd name="T6" fmla="*/ 587 w 634"/>
                <a:gd name="T7" fmla="*/ 403 h 634"/>
                <a:gd name="T8" fmla="*/ 232 w 634"/>
                <a:gd name="T9" fmla="*/ 587 h 634"/>
                <a:gd name="T10" fmla="*/ 397 w 634"/>
                <a:gd name="T11" fmla="*/ 64 h 634"/>
                <a:gd name="T12" fmla="*/ 64 w 634"/>
                <a:gd name="T13" fmla="*/ 237 h 634"/>
                <a:gd name="T14" fmla="*/ 237 w 634"/>
                <a:gd name="T15" fmla="*/ 571 h 634"/>
                <a:gd name="T16" fmla="*/ 570 w 634"/>
                <a:gd name="T17" fmla="*/ 398 h 634"/>
                <a:gd name="T18" fmla="*/ 397 w 634"/>
                <a:gd name="T19" fmla="*/ 6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634">
                  <a:moveTo>
                    <a:pt x="232" y="587"/>
                  </a:moveTo>
                  <a:cubicBezTo>
                    <a:pt x="83" y="540"/>
                    <a:pt x="0" y="381"/>
                    <a:pt x="47" y="232"/>
                  </a:cubicBezTo>
                  <a:cubicBezTo>
                    <a:pt x="94" y="83"/>
                    <a:pt x="254" y="0"/>
                    <a:pt x="402" y="48"/>
                  </a:cubicBezTo>
                  <a:cubicBezTo>
                    <a:pt x="551" y="95"/>
                    <a:pt x="634" y="254"/>
                    <a:pt x="587" y="403"/>
                  </a:cubicBezTo>
                  <a:cubicBezTo>
                    <a:pt x="540" y="552"/>
                    <a:pt x="380" y="634"/>
                    <a:pt x="232" y="587"/>
                  </a:cubicBezTo>
                  <a:close/>
                  <a:moveTo>
                    <a:pt x="397" y="64"/>
                  </a:moveTo>
                  <a:cubicBezTo>
                    <a:pt x="257" y="20"/>
                    <a:pt x="108" y="97"/>
                    <a:pt x="64" y="237"/>
                  </a:cubicBezTo>
                  <a:cubicBezTo>
                    <a:pt x="19" y="377"/>
                    <a:pt x="97" y="527"/>
                    <a:pt x="237" y="571"/>
                  </a:cubicBezTo>
                  <a:cubicBezTo>
                    <a:pt x="376" y="615"/>
                    <a:pt x="526" y="537"/>
                    <a:pt x="570" y="398"/>
                  </a:cubicBezTo>
                  <a:cubicBezTo>
                    <a:pt x="615" y="258"/>
                    <a:pt x="537" y="108"/>
                    <a:pt x="397" y="6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" name="Freeform 10"/>
            <p:cNvSpPr>
              <a:spLocks noEditPoints="1"/>
            </p:cNvSpPr>
            <p:nvPr/>
          </p:nvSpPr>
          <p:spPr bwMode="auto">
            <a:xfrm>
              <a:off x="300038" y="3565525"/>
              <a:ext cx="679450" cy="530225"/>
            </a:xfrm>
            <a:custGeom>
              <a:avLst/>
              <a:gdLst>
                <a:gd name="T0" fmla="*/ 110 w 340"/>
                <a:gd name="T1" fmla="*/ 252 h 266"/>
                <a:gd name="T2" fmla="*/ 54 w 340"/>
                <a:gd name="T3" fmla="*/ 174 h 266"/>
                <a:gd name="T4" fmla="*/ 64 w 340"/>
                <a:gd name="T5" fmla="*/ 165 h 266"/>
                <a:gd name="T6" fmla="*/ 73 w 340"/>
                <a:gd name="T7" fmla="*/ 175 h 266"/>
                <a:gd name="T8" fmla="*/ 116 w 340"/>
                <a:gd name="T9" fmla="*/ 233 h 266"/>
                <a:gd name="T10" fmla="*/ 185 w 340"/>
                <a:gd name="T11" fmla="*/ 210 h 266"/>
                <a:gd name="T12" fmla="*/ 198 w 340"/>
                <a:gd name="T13" fmla="*/ 207 h 266"/>
                <a:gd name="T14" fmla="*/ 201 w 340"/>
                <a:gd name="T15" fmla="*/ 220 h 266"/>
                <a:gd name="T16" fmla="*/ 110 w 340"/>
                <a:gd name="T17" fmla="*/ 252 h 266"/>
                <a:gd name="T18" fmla="*/ 213 w 340"/>
                <a:gd name="T19" fmla="*/ 132 h 266"/>
                <a:gd name="T20" fmla="*/ 207 w 340"/>
                <a:gd name="T21" fmla="*/ 119 h 266"/>
                <a:gd name="T22" fmla="*/ 243 w 340"/>
                <a:gd name="T23" fmla="*/ 73 h 266"/>
                <a:gd name="T24" fmla="*/ 290 w 340"/>
                <a:gd name="T25" fmla="*/ 70 h 266"/>
                <a:gd name="T26" fmla="*/ 327 w 340"/>
                <a:gd name="T27" fmla="*/ 100 h 266"/>
                <a:gd name="T28" fmla="*/ 330 w 340"/>
                <a:gd name="T29" fmla="*/ 158 h 266"/>
                <a:gd name="T30" fmla="*/ 317 w 340"/>
                <a:gd name="T31" fmla="*/ 164 h 266"/>
                <a:gd name="T32" fmla="*/ 311 w 340"/>
                <a:gd name="T33" fmla="*/ 152 h 266"/>
                <a:gd name="T34" fmla="*/ 310 w 340"/>
                <a:gd name="T35" fmla="*/ 108 h 266"/>
                <a:gd name="T36" fmla="*/ 284 w 340"/>
                <a:gd name="T37" fmla="*/ 89 h 266"/>
                <a:gd name="T38" fmla="*/ 252 w 340"/>
                <a:gd name="T39" fmla="*/ 90 h 266"/>
                <a:gd name="T40" fmla="*/ 225 w 340"/>
                <a:gd name="T41" fmla="*/ 125 h 266"/>
                <a:gd name="T42" fmla="*/ 213 w 340"/>
                <a:gd name="T43" fmla="*/ 132 h 266"/>
                <a:gd name="T44" fmla="*/ 213 w 340"/>
                <a:gd name="T45" fmla="*/ 132 h 266"/>
                <a:gd name="T46" fmla="*/ 8 w 340"/>
                <a:gd name="T47" fmla="*/ 67 h 266"/>
                <a:gd name="T48" fmla="*/ 2 w 340"/>
                <a:gd name="T49" fmla="*/ 55 h 266"/>
                <a:gd name="T50" fmla="*/ 38 w 340"/>
                <a:gd name="T51" fmla="*/ 8 h 266"/>
                <a:gd name="T52" fmla="*/ 85 w 340"/>
                <a:gd name="T53" fmla="*/ 5 h 266"/>
                <a:gd name="T54" fmla="*/ 122 w 340"/>
                <a:gd name="T55" fmla="*/ 35 h 266"/>
                <a:gd name="T56" fmla="*/ 125 w 340"/>
                <a:gd name="T57" fmla="*/ 93 h 266"/>
                <a:gd name="T58" fmla="*/ 112 w 340"/>
                <a:gd name="T59" fmla="*/ 99 h 266"/>
                <a:gd name="T60" fmla="*/ 106 w 340"/>
                <a:gd name="T61" fmla="*/ 87 h 266"/>
                <a:gd name="T62" fmla="*/ 105 w 340"/>
                <a:gd name="T63" fmla="*/ 43 h 266"/>
                <a:gd name="T64" fmla="*/ 79 w 340"/>
                <a:gd name="T65" fmla="*/ 24 h 266"/>
                <a:gd name="T66" fmla="*/ 47 w 340"/>
                <a:gd name="T67" fmla="*/ 25 h 266"/>
                <a:gd name="T68" fmla="*/ 20 w 340"/>
                <a:gd name="T69" fmla="*/ 60 h 266"/>
                <a:gd name="T70" fmla="*/ 8 w 340"/>
                <a:gd name="T71" fmla="*/ 67 h 266"/>
                <a:gd name="T72" fmla="*/ 8 w 340"/>
                <a:gd name="T73" fmla="*/ 6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0" h="266">
                  <a:moveTo>
                    <a:pt x="110" y="252"/>
                  </a:moveTo>
                  <a:cubicBezTo>
                    <a:pt x="64" y="237"/>
                    <a:pt x="53" y="194"/>
                    <a:pt x="54" y="174"/>
                  </a:cubicBezTo>
                  <a:cubicBezTo>
                    <a:pt x="54" y="169"/>
                    <a:pt x="58" y="165"/>
                    <a:pt x="64" y="165"/>
                  </a:cubicBezTo>
                  <a:cubicBezTo>
                    <a:pt x="69" y="165"/>
                    <a:pt x="73" y="169"/>
                    <a:pt x="73" y="175"/>
                  </a:cubicBezTo>
                  <a:cubicBezTo>
                    <a:pt x="73" y="177"/>
                    <a:pt x="72" y="219"/>
                    <a:pt x="116" y="233"/>
                  </a:cubicBezTo>
                  <a:cubicBezTo>
                    <a:pt x="159" y="247"/>
                    <a:pt x="184" y="211"/>
                    <a:pt x="185" y="210"/>
                  </a:cubicBezTo>
                  <a:cubicBezTo>
                    <a:pt x="188" y="205"/>
                    <a:pt x="194" y="204"/>
                    <a:pt x="198" y="207"/>
                  </a:cubicBezTo>
                  <a:cubicBezTo>
                    <a:pt x="203" y="210"/>
                    <a:pt x="204" y="216"/>
                    <a:pt x="201" y="220"/>
                  </a:cubicBezTo>
                  <a:cubicBezTo>
                    <a:pt x="190" y="238"/>
                    <a:pt x="156" y="266"/>
                    <a:pt x="110" y="252"/>
                  </a:cubicBezTo>
                  <a:close/>
                  <a:moveTo>
                    <a:pt x="213" y="132"/>
                  </a:moveTo>
                  <a:cubicBezTo>
                    <a:pt x="208" y="130"/>
                    <a:pt x="205" y="125"/>
                    <a:pt x="207" y="119"/>
                  </a:cubicBezTo>
                  <a:cubicBezTo>
                    <a:pt x="207" y="118"/>
                    <a:pt x="217" y="87"/>
                    <a:pt x="243" y="73"/>
                  </a:cubicBezTo>
                  <a:cubicBezTo>
                    <a:pt x="257" y="66"/>
                    <a:pt x="273" y="65"/>
                    <a:pt x="290" y="70"/>
                  </a:cubicBezTo>
                  <a:cubicBezTo>
                    <a:pt x="307" y="76"/>
                    <a:pt x="320" y="85"/>
                    <a:pt x="327" y="100"/>
                  </a:cubicBezTo>
                  <a:cubicBezTo>
                    <a:pt x="340" y="126"/>
                    <a:pt x="330" y="157"/>
                    <a:pt x="330" y="158"/>
                  </a:cubicBezTo>
                  <a:cubicBezTo>
                    <a:pt x="328" y="163"/>
                    <a:pt x="322" y="166"/>
                    <a:pt x="317" y="164"/>
                  </a:cubicBezTo>
                  <a:cubicBezTo>
                    <a:pt x="312" y="162"/>
                    <a:pt x="309" y="157"/>
                    <a:pt x="311" y="152"/>
                  </a:cubicBezTo>
                  <a:cubicBezTo>
                    <a:pt x="311" y="151"/>
                    <a:pt x="319" y="127"/>
                    <a:pt x="310" y="108"/>
                  </a:cubicBezTo>
                  <a:cubicBezTo>
                    <a:pt x="305" y="99"/>
                    <a:pt x="296" y="92"/>
                    <a:pt x="284" y="89"/>
                  </a:cubicBezTo>
                  <a:cubicBezTo>
                    <a:pt x="272" y="85"/>
                    <a:pt x="262" y="85"/>
                    <a:pt x="252" y="90"/>
                  </a:cubicBezTo>
                  <a:cubicBezTo>
                    <a:pt x="233" y="100"/>
                    <a:pt x="225" y="125"/>
                    <a:pt x="225" y="125"/>
                  </a:cubicBezTo>
                  <a:cubicBezTo>
                    <a:pt x="224" y="130"/>
                    <a:pt x="218" y="133"/>
                    <a:pt x="213" y="132"/>
                  </a:cubicBezTo>
                  <a:cubicBezTo>
                    <a:pt x="213" y="132"/>
                    <a:pt x="213" y="132"/>
                    <a:pt x="213" y="132"/>
                  </a:cubicBezTo>
                  <a:close/>
                  <a:moveTo>
                    <a:pt x="8" y="67"/>
                  </a:moveTo>
                  <a:cubicBezTo>
                    <a:pt x="3" y="65"/>
                    <a:pt x="0" y="60"/>
                    <a:pt x="2" y="55"/>
                  </a:cubicBezTo>
                  <a:cubicBezTo>
                    <a:pt x="2" y="53"/>
                    <a:pt x="12" y="22"/>
                    <a:pt x="38" y="8"/>
                  </a:cubicBezTo>
                  <a:cubicBezTo>
                    <a:pt x="52" y="1"/>
                    <a:pt x="68" y="0"/>
                    <a:pt x="85" y="5"/>
                  </a:cubicBezTo>
                  <a:cubicBezTo>
                    <a:pt x="102" y="11"/>
                    <a:pt x="115" y="21"/>
                    <a:pt x="122" y="35"/>
                  </a:cubicBezTo>
                  <a:cubicBezTo>
                    <a:pt x="135" y="61"/>
                    <a:pt x="125" y="92"/>
                    <a:pt x="125" y="93"/>
                  </a:cubicBezTo>
                  <a:cubicBezTo>
                    <a:pt x="123" y="98"/>
                    <a:pt x="117" y="101"/>
                    <a:pt x="112" y="99"/>
                  </a:cubicBezTo>
                  <a:cubicBezTo>
                    <a:pt x="107" y="97"/>
                    <a:pt x="104" y="92"/>
                    <a:pt x="106" y="87"/>
                  </a:cubicBezTo>
                  <a:cubicBezTo>
                    <a:pt x="106" y="87"/>
                    <a:pt x="114" y="62"/>
                    <a:pt x="105" y="43"/>
                  </a:cubicBezTo>
                  <a:cubicBezTo>
                    <a:pt x="100" y="34"/>
                    <a:pt x="91" y="28"/>
                    <a:pt x="79" y="24"/>
                  </a:cubicBezTo>
                  <a:cubicBezTo>
                    <a:pt x="67" y="20"/>
                    <a:pt x="57" y="20"/>
                    <a:pt x="47" y="25"/>
                  </a:cubicBezTo>
                  <a:cubicBezTo>
                    <a:pt x="28" y="35"/>
                    <a:pt x="20" y="60"/>
                    <a:pt x="20" y="60"/>
                  </a:cubicBezTo>
                  <a:cubicBezTo>
                    <a:pt x="19" y="65"/>
                    <a:pt x="13" y="68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6" name="Grouper 295"/>
          <p:cNvGrpSpPr/>
          <p:nvPr/>
        </p:nvGrpSpPr>
        <p:grpSpPr>
          <a:xfrm>
            <a:off x="5023611" y="3837252"/>
            <a:ext cx="1894222" cy="1891848"/>
            <a:chOff x="-68263" y="3263900"/>
            <a:chExt cx="1266825" cy="1265238"/>
          </a:xfrm>
        </p:grpSpPr>
        <p:sp>
          <p:nvSpPr>
            <p:cNvPr id="297" name="Freeform 9"/>
            <p:cNvSpPr>
              <a:spLocks noEditPoints="1"/>
            </p:cNvSpPr>
            <p:nvPr/>
          </p:nvSpPr>
          <p:spPr bwMode="auto">
            <a:xfrm>
              <a:off x="-68263" y="3263900"/>
              <a:ext cx="1266825" cy="1265238"/>
            </a:xfrm>
            <a:custGeom>
              <a:avLst/>
              <a:gdLst>
                <a:gd name="T0" fmla="*/ 232 w 634"/>
                <a:gd name="T1" fmla="*/ 587 h 634"/>
                <a:gd name="T2" fmla="*/ 47 w 634"/>
                <a:gd name="T3" fmla="*/ 232 h 634"/>
                <a:gd name="T4" fmla="*/ 402 w 634"/>
                <a:gd name="T5" fmla="*/ 48 h 634"/>
                <a:gd name="T6" fmla="*/ 587 w 634"/>
                <a:gd name="T7" fmla="*/ 403 h 634"/>
                <a:gd name="T8" fmla="*/ 232 w 634"/>
                <a:gd name="T9" fmla="*/ 587 h 634"/>
                <a:gd name="T10" fmla="*/ 397 w 634"/>
                <a:gd name="T11" fmla="*/ 64 h 634"/>
                <a:gd name="T12" fmla="*/ 64 w 634"/>
                <a:gd name="T13" fmla="*/ 237 h 634"/>
                <a:gd name="T14" fmla="*/ 237 w 634"/>
                <a:gd name="T15" fmla="*/ 571 h 634"/>
                <a:gd name="T16" fmla="*/ 570 w 634"/>
                <a:gd name="T17" fmla="*/ 398 h 634"/>
                <a:gd name="T18" fmla="*/ 397 w 634"/>
                <a:gd name="T19" fmla="*/ 6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634">
                  <a:moveTo>
                    <a:pt x="232" y="587"/>
                  </a:moveTo>
                  <a:cubicBezTo>
                    <a:pt x="83" y="540"/>
                    <a:pt x="0" y="381"/>
                    <a:pt x="47" y="232"/>
                  </a:cubicBezTo>
                  <a:cubicBezTo>
                    <a:pt x="94" y="83"/>
                    <a:pt x="254" y="0"/>
                    <a:pt x="402" y="48"/>
                  </a:cubicBezTo>
                  <a:cubicBezTo>
                    <a:pt x="551" y="95"/>
                    <a:pt x="634" y="254"/>
                    <a:pt x="587" y="403"/>
                  </a:cubicBezTo>
                  <a:cubicBezTo>
                    <a:pt x="540" y="552"/>
                    <a:pt x="380" y="634"/>
                    <a:pt x="232" y="587"/>
                  </a:cubicBezTo>
                  <a:close/>
                  <a:moveTo>
                    <a:pt x="397" y="64"/>
                  </a:moveTo>
                  <a:cubicBezTo>
                    <a:pt x="257" y="20"/>
                    <a:pt x="108" y="97"/>
                    <a:pt x="64" y="237"/>
                  </a:cubicBezTo>
                  <a:cubicBezTo>
                    <a:pt x="19" y="377"/>
                    <a:pt x="97" y="527"/>
                    <a:pt x="237" y="571"/>
                  </a:cubicBezTo>
                  <a:cubicBezTo>
                    <a:pt x="376" y="615"/>
                    <a:pt x="526" y="537"/>
                    <a:pt x="570" y="398"/>
                  </a:cubicBezTo>
                  <a:cubicBezTo>
                    <a:pt x="615" y="258"/>
                    <a:pt x="537" y="108"/>
                    <a:pt x="397" y="64"/>
                  </a:cubicBez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Freeform 10"/>
            <p:cNvSpPr>
              <a:spLocks noEditPoints="1"/>
            </p:cNvSpPr>
            <p:nvPr/>
          </p:nvSpPr>
          <p:spPr bwMode="auto">
            <a:xfrm>
              <a:off x="300038" y="3565525"/>
              <a:ext cx="679450" cy="530225"/>
            </a:xfrm>
            <a:custGeom>
              <a:avLst/>
              <a:gdLst>
                <a:gd name="T0" fmla="*/ 110 w 340"/>
                <a:gd name="T1" fmla="*/ 252 h 266"/>
                <a:gd name="T2" fmla="*/ 54 w 340"/>
                <a:gd name="T3" fmla="*/ 174 h 266"/>
                <a:gd name="T4" fmla="*/ 64 w 340"/>
                <a:gd name="T5" fmla="*/ 165 h 266"/>
                <a:gd name="T6" fmla="*/ 73 w 340"/>
                <a:gd name="T7" fmla="*/ 175 h 266"/>
                <a:gd name="T8" fmla="*/ 116 w 340"/>
                <a:gd name="T9" fmla="*/ 233 h 266"/>
                <a:gd name="T10" fmla="*/ 185 w 340"/>
                <a:gd name="T11" fmla="*/ 210 h 266"/>
                <a:gd name="T12" fmla="*/ 198 w 340"/>
                <a:gd name="T13" fmla="*/ 207 h 266"/>
                <a:gd name="T14" fmla="*/ 201 w 340"/>
                <a:gd name="T15" fmla="*/ 220 h 266"/>
                <a:gd name="T16" fmla="*/ 110 w 340"/>
                <a:gd name="T17" fmla="*/ 252 h 266"/>
                <a:gd name="T18" fmla="*/ 213 w 340"/>
                <a:gd name="T19" fmla="*/ 132 h 266"/>
                <a:gd name="T20" fmla="*/ 207 w 340"/>
                <a:gd name="T21" fmla="*/ 119 h 266"/>
                <a:gd name="T22" fmla="*/ 243 w 340"/>
                <a:gd name="T23" fmla="*/ 73 h 266"/>
                <a:gd name="T24" fmla="*/ 290 w 340"/>
                <a:gd name="T25" fmla="*/ 70 h 266"/>
                <a:gd name="T26" fmla="*/ 327 w 340"/>
                <a:gd name="T27" fmla="*/ 100 h 266"/>
                <a:gd name="T28" fmla="*/ 330 w 340"/>
                <a:gd name="T29" fmla="*/ 158 h 266"/>
                <a:gd name="T30" fmla="*/ 317 w 340"/>
                <a:gd name="T31" fmla="*/ 164 h 266"/>
                <a:gd name="T32" fmla="*/ 311 w 340"/>
                <a:gd name="T33" fmla="*/ 152 h 266"/>
                <a:gd name="T34" fmla="*/ 310 w 340"/>
                <a:gd name="T35" fmla="*/ 108 h 266"/>
                <a:gd name="T36" fmla="*/ 284 w 340"/>
                <a:gd name="T37" fmla="*/ 89 h 266"/>
                <a:gd name="T38" fmla="*/ 252 w 340"/>
                <a:gd name="T39" fmla="*/ 90 h 266"/>
                <a:gd name="T40" fmla="*/ 225 w 340"/>
                <a:gd name="T41" fmla="*/ 125 h 266"/>
                <a:gd name="T42" fmla="*/ 213 w 340"/>
                <a:gd name="T43" fmla="*/ 132 h 266"/>
                <a:gd name="T44" fmla="*/ 213 w 340"/>
                <a:gd name="T45" fmla="*/ 132 h 266"/>
                <a:gd name="T46" fmla="*/ 8 w 340"/>
                <a:gd name="T47" fmla="*/ 67 h 266"/>
                <a:gd name="T48" fmla="*/ 2 w 340"/>
                <a:gd name="T49" fmla="*/ 55 h 266"/>
                <a:gd name="T50" fmla="*/ 38 w 340"/>
                <a:gd name="T51" fmla="*/ 8 h 266"/>
                <a:gd name="T52" fmla="*/ 85 w 340"/>
                <a:gd name="T53" fmla="*/ 5 h 266"/>
                <a:gd name="T54" fmla="*/ 122 w 340"/>
                <a:gd name="T55" fmla="*/ 35 h 266"/>
                <a:gd name="T56" fmla="*/ 125 w 340"/>
                <a:gd name="T57" fmla="*/ 93 h 266"/>
                <a:gd name="T58" fmla="*/ 112 w 340"/>
                <a:gd name="T59" fmla="*/ 99 h 266"/>
                <a:gd name="T60" fmla="*/ 106 w 340"/>
                <a:gd name="T61" fmla="*/ 87 h 266"/>
                <a:gd name="T62" fmla="*/ 105 w 340"/>
                <a:gd name="T63" fmla="*/ 43 h 266"/>
                <a:gd name="T64" fmla="*/ 79 w 340"/>
                <a:gd name="T65" fmla="*/ 24 h 266"/>
                <a:gd name="T66" fmla="*/ 47 w 340"/>
                <a:gd name="T67" fmla="*/ 25 h 266"/>
                <a:gd name="T68" fmla="*/ 20 w 340"/>
                <a:gd name="T69" fmla="*/ 60 h 266"/>
                <a:gd name="T70" fmla="*/ 8 w 340"/>
                <a:gd name="T71" fmla="*/ 67 h 266"/>
                <a:gd name="T72" fmla="*/ 8 w 340"/>
                <a:gd name="T73" fmla="*/ 6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0" h="266">
                  <a:moveTo>
                    <a:pt x="110" y="252"/>
                  </a:moveTo>
                  <a:cubicBezTo>
                    <a:pt x="64" y="237"/>
                    <a:pt x="53" y="194"/>
                    <a:pt x="54" y="174"/>
                  </a:cubicBezTo>
                  <a:cubicBezTo>
                    <a:pt x="54" y="169"/>
                    <a:pt x="58" y="165"/>
                    <a:pt x="64" y="165"/>
                  </a:cubicBezTo>
                  <a:cubicBezTo>
                    <a:pt x="69" y="165"/>
                    <a:pt x="73" y="169"/>
                    <a:pt x="73" y="175"/>
                  </a:cubicBezTo>
                  <a:cubicBezTo>
                    <a:pt x="73" y="177"/>
                    <a:pt x="72" y="219"/>
                    <a:pt x="116" y="233"/>
                  </a:cubicBezTo>
                  <a:cubicBezTo>
                    <a:pt x="159" y="247"/>
                    <a:pt x="184" y="211"/>
                    <a:pt x="185" y="210"/>
                  </a:cubicBezTo>
                  <a:cubicBezTo>
                    <a:pt x="188" y="205"/>
                    <a:pt x="194" y="204"/>
                    <a:pt x="198" y="207"/>
                  </a:cubicBezTo>
                  <a:cubicBezTo>
                    <a:pt x="203" y="210"/>
                    <a:pt x="204" y="216"/>
                    <a:pt x="201" y="220"/>
                  </a:cubicBezTo>
                  <a:cubicBezTo>
                    <a:pt x="190" y="238"/>
                    <a:pt x="156" y="266"/>
                    <a:pt x="110" y="252"/>
                  </a:cubicBezTo>
                  <a:close/>
                  <a:moveTo>
                    <a:pt x="213" y="132"/>
                  </a:moveTo>
                  <a:cubicBezTo>
                    <a:pt x="208" y="130"/>
                    <a:pt x="205" y="125"/>
                    <a:pt x="207" y="119"/>
                  </a:cubicBezTo>
                  <a:cubicBezTo>
                    <a:pt x="207" y="118"/>
                    <a:pt x="217" y="87"/>
                    <a:pt x="243" y="73"/>
                  </a:cubicBezTo>
                  <a:cubicBezTo>
                    <a:pt x="257" y="66"/>
                    <a:pt x="273" y="65"/>
                    <a:pt x="290" y="70"/>
                  </a:cubicBezTo>
                  <a:cubicBezTo>
                    <a:pt x="307" y="76"/>
                    <a:pt x="320" y="85"/>
                    <a:pt x="327" y="100"/>
                  </a:cubicBezTo>
                  <a:cubicBezTo>
                    <a:pt x="340" y="126"/>
                    <a:pt x="330" y="157"/>
                    <a:pt x="330" y="158"/>
                  </a:cubicBezTo>
                  <a:cubicBezTo>
                    <a:pt x="328" y="163"/>
                    <a:pt x="322" y="166"/>
                    <a:pt x="317" y="164"/>
                  </a:cubicBezTo>
                  <a:cubicBezTo>
                    <a:pt x="312" y="162"/>
                    <a:pt x="309" y="157"/>
                    <a:pt x="311" y="152"/>
                  </a:cubicBezTo>
                  <a:cubicBezTo>
                    <a:pt x="311" y="151"/>
                    <a:pt x="319" y="127"/>
                    <a:pt x="310" y="108"/>
                  </a:cubicBezTo>
                  <a:cubicBezTo>
                    <a:pt x="305" y="99"/>
                    <a:pt x="296" y="92"/>
                    <a:pt x="284" y="89"/>
                  </a:cubicBezTo>
                  <a:cubicBezTo>
                    <a:pt x="272" y="85"/>
                    <a:pt x="262" y="85"/>
                    <a:pt x="252" y="90"/>
                  </a:cubicBezTo>
                  <a:cubicBezTo>
                    <a:pt x="233" y="100"/>
                    <a:pt x="225" y="125"/>
                    <a:pt x="225" y="125"/>
                  </a:cubicBezTo>
                  <a:cubicBezTo>
                    <a:pt x="224" y="130"/>
                    <a:pt x="218" y="133"/>
                    <a:pt x="213" y="132"/>
                  </a:cubicBezTo>
                  <a:cubicBezTo>
                    <a:pt x="213" y="132"/>
                    <a:pt x="213" y="132"/>
                    <a:pt x="213" y="132"/>
                  </a:cubicBezTo>
                  <a:close/>
                  <a:moveTo>
                    <a:pt x="8" y="67"/>
                  </a:moveTo>
                  <a:cubicBezTo>
                    <a:pt x="3" y="65"/>
                    <a:pt x="0" y="60"/>
                    <a:pt x="2" y="55"/>
                  </a:cubicBezTo>
                  <a:cubicBezTo>
                    <a:pt x="2" y="53"/>
                    <a:pt x="12" y="22"/>
                    <a:pt x="38" y="8"/>
                  </a:cubicBezTo>
                  <a:cubicBezTo>
                    <a:pt x="52" y="1"/>
                    <a:pt x="68" y="0"/>
                    <a:pt x="85" y="5"/>
                  </a:cubicBezTo>
                  <a:cubicBezTo>
                    <a:pt x="102" y="11"/>
                    <a:pt x="115" y="21"/>
                    <a:pt x="122" y="35"/>
                  </a:cubicBezTo>
                  <a:cubicBezTo>
                    <a:pt x="135" y="61"/>
                    <a:pt x="125" y="92"/>
                    <a:pt x="125" y="93"/>
                  </a:cubicBezTo>
                  <a:cubicBezTo>
                    <a:pt x="123" y="98"/>
                    <a:pt x="117" y="101"/>
                    <a:pt x="112" y="99"/>
                  </a:cubicBezTo>
                  <a:cubicBezTo>
                    <a:pt x="107" y="97"/>
                    <a:pt x="104" y="92"/>
                    <a:pt x="106" y="87"/>
                  </a:cubicBezTo>
                  <a:cubicBezTo>
                    <a:pt x="106" y="87"/>
                    <a:pt x="114" y="62"/>
                    <a:pt x="105" y="43"/>
                  </a:cubicBezTo>
                  <a:cubicBezTo>
                    <a:pt x="100" y="34"/>
                    <a:pt x="91" y="28"/>
                    <a:pt x="79" y="24"/>
                  </a:cubicBezTo>
                  <a:cubicBezTo>
                    <a:pt x="67" y="20"/>
                    <a:pt x="57" y="20"/>
                    <a:pt x="47" y="25"/>
                  </a:cubicBezTo>
                  <a:cubicBezTo>
                    <a:pt x="28" y="35"/>
                    <a:pt x="20" y="60"/>
                    <a:pt x="20" y="60"/>
                  </a:cubicBezTo>
                  <a:cubicBezTo>
                    <a:pt x="19" y="65"/>
                    <a:pt x="13" y="68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9" name="Grouper 298"/>
          <p:cNvGrpSpPr/>
          <p:nvPr/>
        </p:nvGrpSpPr>
        <p:grpSpPr>
          <a:xfrm rot="20673340">
            <a:off x="9094157" y="1914618"/>
            <a:ext cx="2213074" cy="2210299"/>
            <a:chOff x="-68263" y="3263900"/>
            <a:chExt cx="1266825" cy="1265238"/>
          </a:xfrm>
        </p:grpSpPr>
        <p:sp>
          <p:nvSpPr>
            <p:cNvPr id="300" name="Freeform 9"/>
            <p:cNvSpPr>
              <a:spLocks noEditPoints="1"/>
            </p:cNvSpPr>
            <p:nvPr/>
          </p:nvSpPr>
          <p:spPr bwMode="auto">
            <a:xfrm>
              <a:off x="-68263" y="3263900"/>
              <a:ext cx="1266825" cy="1265238"/>
            </a:xfrm>
            <a:custGeom>
              <a:avLst/>
              <a:gdLst>
                <a:gd name="T0" fmla="*/ 232 w 634"/>
                <a:gd name="T1" fmla="*/ 587 h 634"/>
                <a:gd name="T2" fmla="*/ 47 w 634"/>
                <a:gd name="T3" fmla="*/ 232 h 634"/>
                <a:gd name="T4" fmla="*/ 402 w 634"/>
                <a:gd name="T5" fmla="*/ 48 h 634"/>
                <a:gd name="T6" fmla="*/ 587 w 634"/>
                <a:gd name="T7" fmla="*/ 403 h 634"/>
                <a:gd name="T8" fmla="*/ 232 w 634"/>
                <a:gd name="T9" fmla="*/ 587 h 634"/>
                <a:gd name="T10" fmla="*/ 397 w 634"/>
                <a:gd name="T11" fmla="*/ 64 h 634"/>
                <a:gd name="T12" fmla="*/ 64 w 634"/>
                <a:gd name="T13" fmla="*/ 237 h 634"/>
                <a:gd name="T14" fmla="*/ 237 w 634"/>
                <a:gd name="T15" fmla="*/ 571 h 634"/>
                <a:gd name="T16" fmla="*/ 570 w 634"/>
                <a:gd name="T17" fmla="*/ 398 h 634"/>
                <a:gd name="T18" fmla="*/ 397 w 634"/>
                <a:gd name="T19" fmla="*/ 6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634">
                  <a:moveTo>
                    <a:pt x="232" y="587"/>
                  </a:moveTo>
                  <a:cubicBezTo>
                    <a:pt x="83" y="540"/>
                    <a:pt x="0" y="381"/>
                    <a:pt x="47" y="232"/>
                  </a:cubicBezTo>
                  <a:cubicBezTo>
                    <a:pt x="94" y="83"/>
                    <a:pt x="254" y="0"/>
                    <a:pt x="402" y="48"/>
                  </a:cubicBezTo>
                  <a:cubicBezTo>
                    <a:pt x="551" y="95"/>
                    <a:pt x="634" y="254"/>
                    <a:pt x="587" y="403"/>
                  </a:cubicBezTo>
                  <a:cubicBezTo>
                    <a:pt x="540" y="552"/>
                    <a:pt x="380" y="634"/>
                    <a:pt x="232" y="587"/>
                  </a:cubicBezTo>
                  <a:close/>
                  <a:moveTo>
                    <a:pt x="397" y="64"/>
                  </a:moveTo>
                  <a:cubicBezTo>
                    <a:pt x="257" y="20"/>
                    <a:pt x="108" y="97"/>
                    <a:pt x="64" y="237"/>
                  </a:cubicBezTo>
                  <a:cubicBezTo>
                    <a:pt x="19" y="377"/>
                    <a:pt x="97" y="527"/>
                    <a:pt x="237" y="571"/>
                  </a:cubicBezTo>
                  <a:cubicBezTo>
                    <a:pt x="376" y="615"/>
                    <a:pt x="526" y="537"/>
                    <a:pt x="570" y="398"/>
                  </a:cubicBezTo>
                  <a:cubicBezTo>
                    <a:pt x="615" y="258"/>
                    <a:pt x="537" y="108"/>
                    <a:pt x="397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" name="Freeform 10"/>
            <p:cNvSpPr>
              <a:spLocks noEditPoints="1"/>
            </p:cNvSpPr>
            <p:nvPr/>
          </p:nvSpPr>
          <p:spPr bwMode="auto">
            <a:xfrm>
              <a:off x="300038" y="3565525"/>
              <a:ext cx="679450" cy="530225"/>
            </a:xfrm>
            <a:custGeom>
              <a:avLst/>
              <a:gdLst>
                <a:gd name="T0" fmla="*/ 110 w 340"/>
                <a:gd name="T1" fmla="*/ 252 h 266"/>
                <a:gd name="T2" fmla="*/ 54 w 340"/>
                <a:gd name="T3" fmla="*/ 174 h 266"/>
                <a:gd name="T4" fmla="*/ 64 w 340"/>
                <a:gd name="T5" fmla="*/ 165 h 266"/>
                <a:gd name="T6" fmla="*/ 73 w 340"/>
                <a:gd name="T7" fmla="*/ 175 h 266"/>
                <a:gd name="T8" fmla="*/ 116 w 340"/>
                <a:gd name="T9" fmla="*/ 233 h 266"/>
                <a:gd name="T10" fmla="*/ 185 w 340"/>
                <a:gd name="T11" fmla="*/ 210 h 266"/>
                <a:gd name="T12" fmla="*/ 198 w 340"/>
                <a:gd name="T13" fmla="*/ 207 h 266"/>
                <a:gd name="T14" fmla="*/ 201 w 340"/>
                <a:gd name="T15" fmla="*/ 220 h 266"/>
                <a:gd name="T16" fmla="*/ 110 w 340"/>
                <a:gd name="T17" fmla="*/ 252 h 266"/>
                <a:gd name="T18" fmla="*/ 213 w 340"/>
                <a:gd name="T19" fmla="*/ 132 h 266"/>
                <a:gd name="T20" fmla="*/ 207 w 340"/>
                <a:gd name="T21" fmla="*/ 119 h 266"/>
                <a:gd name="T22" fmla="*/ 243 w 340"/>
                <a:gd name="T23" fmla="*/ 73 h 266"/>
                <a:gd name="T24" fmla="*/ 290 w 340"/>
                <a:gd name="T25" fmla="*/ 70 h 266"/>
                <a:gd name="T26" fmla="*/ 327 w 340"/>
                <a:gd name="T27" fmla="*/ 100 h 266"/>
                <a:gd name="T28" fmla="*/ 330 w 340"/>
                <a:gd name="T29" fmla="*/ 158 h 266"/>
                <a:gd name="T30" fmla="*/ 317 w 340"/>
                <a:gd name="T31" fmla="*/ 164 h 266"/>
                <a:gd name="T32" fmla="*/ 311 w 340"/>
                <a:gd name="T33" fmla="*/ 152 h 266"/>
                <a:gd name="T34" fmla="*/ 310 w 340"/>
                <a:gd name="T35" fmla="*/ 108 h 266"/>
                <a:gd name="T36" fmla="*/ 284 w 340"/>
                <a:gd name="T37" fmla="*/ 89 h 266"/>
                <a:gd name="T38" fmla="*/ 252 w 340"/>
                <a:gd name="T39" fmla="*/ 90 h 266"/>
                <a:gd name="T40" fmla="*/ 225 w 340"/>
                <a:gd name="T41" fmla="*/ 125 h 266"/>
                <a:gd name="T42" fmla="*/ 213 w 340"/>
                <a:gd name="T43" fmla="*/ 132 h 266"/>
                <a:gd name="T44" fmla="*/ 213 w 340"/>
                <a:gd name="T45" fmla="*/ 132 h 266"/>
                <a:gd name="T46" fmla="*/ 8 w 340"/>
                <a:gd name="T47" fmla="*/ 67 h 266"/>
                <a:gd name="T48" fmla="*/ 2 w 340"/>
                <a:gd name="T49" fmla="*/ 55 h 266"/>
                <a:gd name="T50" fmla="*/ 38 w 340"/>
                <a:gd name="T51" fmla="*/ 8 h 266"/>
                <a:gd name="T52" fmla="*/ 85 w 340"/>
                <a:gd name="T53" fmla="*/ 5 h 266"/>
                <a:gd name="T54" fmla="*/ 122 w 340"/>
                <a:gd name="T55" fmla="*/ 35 h 266"/>
                <a:gd name="T56" fmla="*/ 125 w 340"/>
                <a:gd name="T57" fmla="*/ 93 h 266"/>
                <a:gd name="T58" fmla="*/ 112 w 340"/>
                <a:gd name="T59" fmla="*/ 99 h 266"/>
                <a:gd name="T60" fmla="*/ 106 w 340"/>
                <a:gd name="T61" fmla="*/ 87 h 266"/>
                <a:gd name="T62" fmla="*/ 105 w 340"/>
                <a:gd name="T63" fmla="*/ 43 h 266"/>
                <a:gd name="T64" fmla="*/ 79 w 340"/>
                <a:gd name="T65" fmla="*/ 24 h 266"/>
                <a:gd name="T66" fmla="*/ 47 w 340"/>
                <a:gd name="T67" fmla="*/ 25 h 266"/>
                <a:gd name="T68" fmla="*/ 20 w 340"/>
                <a:gd name="T69" fmla="*/ 60 h 266"/>
                <a:gd name="T70" fmla="*/ 8 w 340"/>
                <a:gd name="T71" fmla="*/ 67 h 266"/>
                <a:gd name="T72" fmla="*/ 8 w 340"/>
                <a:gd name="T73" fmla="*/ 6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0" h="266">
                  <a:moveTo>
                    <a:pt x="110" y="252"/>
                  </a:moveTo>
                  <a:cubicBezTo>
                    <a:pt x="64" y="237"/>
                    <a:pt x="53" y="194"/>
                    <a:pt x="54" y="174"/>
                  </a:cubicBezTo>
                  <a:cubicBezTo>
                    <a:pt x="54" y="169"/>
                    <a:pt x="58" y="165"/>
                    <a:pt x="64" y="165"/>
                  </a:cubicBezTo>
                  <a:cubicBezTo>
                    <a:pt x="69" y="165"/>
                    <a:pt x="73" y="169"/>
                    <a:pt x="73" y="175"/>
                  </a:cubicBezTo>
                  <a:cubicBezTo>
                    <a:pt x="73" y="177"/>
                    <a:pt x="72" y="219"/>
                    <a:pt x="116" y="233"/>
                  </a:cubicBezTo>
                  <a:cubicBezTo>
                    <a:pt x="159" y="247"/>
                    <a:pt x="184" y="211"/>
                    <a:pt x="185" y="210"/>
                  </a:cubicBezTo>
                  <a:cubicBezTo>
                    <a:pt x="188" y="205"/>
                    <a:pt x="194" y="204"/>
                    <a:pt x="198" y="207"/>
                  </a:cubicBezTo>
                  <a:cubicBezTo>
                    <a:pt x="203" y="210"/>
                    <a:pt x="204" y="216"/>
                    <a:pt x="201" y="220"/>
                  </a:cubicBezTo>
                  <a:cubicBezTo>
                    <a:pt x="190" y="238"/>
                    <a:pt x="156" y="266"/>
                    <a:pt x="110" y="252"/>
                  </a:cubicBezTo>
                  <a:close/>
                  <a:moveTo>
                    <a:pt x="213" y="132"/>
                  </a:moveTo>
                  <a:cubicBezTo>
                    <a:pt x="208" y="130"/>
                    <a:pt x="205" y="125"/>
                    <a:pt x="207" y="119"/>
                  </a:cubicBezTo>
                  <a:cubicBezTo>
                    <a:pt x="207" y="118"/>
                    <a:pt x="217" y="87"/>
                    <a:pt x="243" y="73"/>
                  </a:cubicBezTo>
                  <a:cubicBezTo>
                    <a:pt x="257" y="66"/>
                    <a:pt x="273" y="65"/>
                    <a:pt x="290" y="70"/>
                  </a:cubicBezTo>
                  <a:cubicBezTo>
                    <a:pt x="307" y="76"/>
                    <a:pt x="320" y="85"/>
                    <a:pt x="327" y="100"/>
                  </a:cubicBezTo>
                  <a:cubicBezTo>
                    <a:pt x="340" y="126"/>
                    <a:pt x="330" y="157"/>
                    <a:pt x="330" y="158"/>
                  </a:cubicBezTo>
                  <a:cubicBezTo>
                    <a:pt x="328" y="163"/>
                    <a:pt x="322" y="166"/>
                    <a:pt x="317" y="164"/>
                  </a:cubicBezTo>
                  <a:cubicBezTo>
                    <a:pt x="312" y="162"/>
                    <a:pt x="309" y="157"/>
                    <a:pt x="311" y="152"/>
                  </a:cubicBezTo>
                  <a:cubicBezTo>
                    <a:pt x="311" y="151"/>
                    <a:pt x="319" y="127"/>
                    <a:pt x="310" y="108"/>
                  </a:cubicBezTo>
                  <a:cubicBezTo>
                    <a:pt x="305" y="99"/>
                    <a:pt x="296" y="92"/>
                    <a:pt x="284" y="89"/>
                  </a:cubicBezTo>
                  <a:cubicBezTo>
                    <a:pt x="272" y="85"/>
                    <a:pt x="262" y="85"/>
                    <a:pt x="252" y="90"/>
                  </a:cubicBezTo>
                  <a:cubicBezTo>
                    <a:pt x="233" y="100"/>
                    <a:pt x="225" y="125"/>
                    <a:pt x="225" y="125"/>
                  </a:cubicBezTo>
                  <a:cubicBezTo>
                    <a:pt x="224" y="130"/>
                    <a:pt x="218" y="133"/>
                    <a:pt x="213" y="132"/>
                  </a:cubicBezTo>
                  <a:cubicBezTo>
                    <a:pt x="213" y="132"/>
                    <a:pt x="213" y="132"/>
                    <a:pt x="213" y="132"/>
                  </a:cubicBezTo>
                  <a:close/>
                  <a:moveTo>
                    <a:pt x="8" y="67"/>
                  </a:moveTo>
                  <a:cubicBezTo>
                    <a:pt x="3" y="65"/>
                    <a:pt x="0" y="60"/>
                    <a:pt x="2" y="55"/>
                  </a:cubicBezTo>
                  <a:cubicBezTo>
                    <a:pt x="2" y="53"/>
                    <a:pt x="12" y="22"/>
                    <a:pt x="38" y="8"/>
                  </a:cubicBezTo>
                  <a:cubicBezTo>
                    <a:pt x="52" y="1"/>
                    <a:pt x="68" y="0"/>
                    <a:pt x="85" y="5"/>
                  </a:cubicBezTo>
                  <a:cubicBezTo>
                    <a:pt x="102" y="11"/>
                    <a:pt x="115" y="21"/>
                    <a:pt x="122" y="35"/>
                  </a:cubicBezTo>
                  <a:cubicBezTo>
                    <a:pt x="135" y="61"/>
                    <a:pt x="125" y="92"/>
                    <a:pt x="125" y="93"/>
                  </a:cubicBezTo>
                  <a:cubicBezTo>
                    <a:pt x="123" y="98"/>
                    <a:pt x="117" y="101"/>
                    <a:pt x="112" y="99"/>
                  </a:cubicBezTo>
                  <a:cubicBezTo>
                    <a:pt x="107" y="97"/>
                    <a:pt x="104" y="92"/>
                    <a:pt x="106" y="87"/>
                  </a:cubicBezTo>
                  <a:cubicBezTo>
                    <a:pt x="106" y="87"/>
                    <a:pt x="114" y="62"/>
                    <a:pt x="105" y="43"/>
                  </a:cubicBezTo>
                  <a:cubicBezTo>
                    <a:pt x="100" y="34"/>
                    <a:pt x="91" y="28"/>
                    <a:pt x="79" y="24"/>
                  </a:cubicBezTo>
                  <a:cubicBezTo>
                    <a:pt x="67" y="20"/>
                    <a:pt x="57" y="20"/>
                    <a:pt x="47" y="25"/>
                  </a:cubicBezTo>
                  <a:cubicBezTo>
                    <a:pt x="28" y="35"/>
                    <a:pt x="20" y="60"/>
                    <a:pt x="20" y="60"/>
                  </a:cubicBezTo>
                  <a:cubicBezTo>
                    <a:pt x="19" y="65"/>
                    <a:pt x="13" y="68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12" name="Grouper 311"/>
          <p:cNvGrpSpPr/>
          <p:nvPr/>
        </p:nvGrpSpPr>
        <p:grpSpPr>
          <a:xfrm rot="19346557">
            <a:off x="7697710" y="3623903"/>
            <a:ext cx="1352284" cy="1350589"/>
            <a:chOff x="-68263" y="3263900"/>
            <a:chExt cx="1266825" cy="1265238"/>
          </a:xfrm>
        </p:grpSpPr>
        <p:sp>
          <p:nvSpPr>
            <p:cNvPr id="313" name="Freeform 9"/>
            <p:cNvSpPr>
              <a:spLocks noEditPoints="1"/>
            </p:cNvSpPr>
            <p:nvPr/>
          </p:nvSpPr>
          <p:spPr bwMode="auto">
            <a:xfrm>
              <a:off x="-68263" y="3263900"/>
              <a:ext cx="1266825" cy="1265238"/>
            </a:xfrm>
            <a:custGeom>
              <a:avLst/>
              <a:gdLst>
                <a:gd name="T0" fmla="*/ 232 w 634"/>
                <a:gd name="T1" fmla="*/ 587 h 634"/>
                <a:gd name="T2" fmla="*/ 47 w 634"/>
                <a:gd name="T3" fmla="*/ 232 h 634"/>
                <a:gd name="T4" fmla="*/ 402 w 634"/>
                <a:gd name="T5" fmla="*/ 48 h 634"/>
                <a:gd name="T6" fmla="*/ 587 w 634"/>
                <a:gd name="T7" fmla="*/ 403 h 634"/>
                <a:gd name="T8" fmla="*/ 232 w 634"/>
                <a:gd name="T9" fmla="*/ 587 h 634"/>
                <a:gd name="T10" fmla="*/ 397 w 634"/>
                <a:gd name="T11" fmla="*/ 64 h 634"/>
                <a:gd name="T12" fmla="*/ 64 w 634"/>
                <a:gd name="T13" fmla="*/ 237 h 634"/>
                <a:gd name="T14" fmla="*/ 237 w 634"/>
                <a:gd name="T15" fmla="*/ 571 h 634"/>
                <a:gd name="T16" fmla="*/ 570 w 634"/>
                <a:gd name="T17" fmla="*/ 398 h 634"/>
                <a:gd name="T18" fmla="*/ 397 w 634"/>
                <a:gd name="T19" fmla="*/ 6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634">
                  <a:moveTo>
                    <a:pt x="232" y="587"/>
                  </a:moveTo>
                  <a:cubicBezTo>
                    <a:pt x="83" y="540"/>
                    <a:pt x="0" y="381"/>
                    <a:pt x="47" y="232"/>
                  </a:cubicBezTo>
                  <a:cubicBezTo>
                    <a:pt x="94" y="83"/>
                    <a:pt x="254" y="0"/>
                    <a:pt x="402" y="48"/>
                  </a:cubicBezTo>
                  <a:cubicBezTo>
                    <a:pt x="551" y="95"/>
                    <a:pt x="634" y="254"/>
                    <a:pt x="587" y="403"/>
                  </a:cubicBezTo>
                  <a:cubicBezTo>
                    <a:pt x="540" y="552"/>
                    <a:pt x="380" y="634"/>
                    <a:pt x="232" y="587"/>
                  </a:cubicBezTo>
                  <a:close/>
                  <a:moveTo>
                    <a:pt x="397" y="64"/>
                  </a:moveTo>
                  <a:cubicBezTo>
                    <a:pt x="257" y="20"/>
                    <a:pt x="108" y="97"/>
                    <a:pt x="64" y="237"/>
                  </a:cubicBezTo>
                  <a:cubicBezTo>
                    <a:pt x="19" y="377"/>
                    <a:pt x="97" y="527"/>
                    <a:pt x="237" y="571"/>
                  </a:cubicBezTo>
                  <a:cubicBezTo>
                    <a:pt x="376" y="615"/>
                    <a:pt x="526" y="537"/>
                    <a:pt x="570" y="398"/>
                  </a:cubicBezTo>
                  <a:cubicBezTo>
                    <a:pt x="615" y="258"/>
                    <a:pt x="537" y="108"/>
                    <a:pt x="397" y="6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" name="Freeform 10"/>
            <p:cNvSpPr>
              <a:spLocks noEditPoints="1"/>
            </p:cNvSpPr>
            <p:nvPr/>
          </p:nvSpPr>
          <p:spPr bwMode="auto">
            <a:xfrm>
              <a:off x="300038" y="3565525"/>
              <a:ext cx="679450" cy="530225"/>
            </a:xfrm>
            <a:custGeom>
              <a:avLst/>
              <a:gdLst>
                <a:gd name="T0" fmla="*/ 110 w 340"/>
                <a:gd name="T1" fmla="*/ 252 h 266"/>
                <a:gd name="T2" fmla="*/ 54 w 340"/>
                <a:gd name="T3" fmla="*/ 174 h 266"/>
                <a:gd name="T4" fmla="*/ 64 w 340"/>
                <a:gd name="T5" fmla="*/ 165 h 266"/>
                <a:gd name="T6" fmla="*/ 73 w 340"/>
                <a:gd name="T7" fmla="*/ 175 h 266"/>
                <a:gd name="T8" fmla="*/ 116 w 340"/>
                <a:gd name="T9" fmla="*/ 233 h 266"/>
                <a:gd name="T10" fmla="*/ 185 w 340"/>
                <a:gd name="T11" fmla="*/ 210 h 266"/>
                <a:gd name="T12" fmla="*/ 198 w 340"/>
                <a:gd name="T13" fmla="*/ 207 h 266"/>
                <a:gd name="T14" fmla="*/ 201 w 340"/>
                <a:gd name="T15" fmla="*/ 220 h 266"/>
                <a:gd name="T16" fmla="*/ 110 w 340"/>
                <a:gd name="T17" fmla="*/ 252 h 266"/>
                <a:gd name="T18" fmla="*/ 213 w 340"/>
                <a:gd name="T19" fmla="*/ 132 h 266"/>
                <a:gd name="T20" fmla="*/ 207 w 340"/>
                <a:gd name="T21" fmla="*/ 119 h 266"/>
                <a:gd name="T22" fmla="*/ 243 w 340"/>
                <a:gd name="T23" fmla="*/ 73 h 266"/>
                <a:gd name="T24" fmla="*/ 290 w 340"/>
                <a:gd name="T25" fmla="*/ 70 h 266"/>
                <a:gd name="T26" fmla="*/ 327 w 340"/>
                <a:gd name="T27" fmla="*/ 100 h 266"/>
                <a:gd name="T28" fmla="*/ 330 w 340"/>
                <a:gd name="T29" fmla="*/ 158 h 266"/>
                <a:gd name="T30" fmla="*/ 317 w 340"/>
                <a:gd name="T31" fmla="*/ 164 h 266"/>
                <a:gd name="T32" fmla="*/ 311 w 340"/>
                <a:gd name="T33" fmla="*/ 152 h 266"/>
                <a:gd name="T34" fmla="*/ 310 w 340"/>
                <a:gd name="T35" fmla="*/ 108 h 266"/>
                <a:gd name="T36" fmla="*/ 284 w 340"/>
                <a:gd name="T37" fmla="*/ 89 h 266"/>
                <a:gd name="T38" fmla="*/ 252 w 340"/>
                <a:gd name="T39" fmla="*/ 90 h 266"/>
                <a:gd name="T40" fmla="*/ 225 w 340"/>
                <a:gd name="T41" fmla="*/ 125 h 266"/>
                <a:gd name="T42" fmla="*/ 213 w 340"/>
                <a:gd name="T43" fmla="*/ 132 h 266"/>
                <a:gd name="T44" fmla="*/ 213 w 340"/>
                <a:gd name="T45" fmla="*/ 132 h 266"/>
                <a:gd name="T46" fmla="*/ 8 w 340"/>
                <a:gd name="T47" fmla="*/ 67 h 266"/>
                <a:gd name="T48" fmla="*/ 2 w 340"/>
                <a:gd name="T49" fmla="*/ 55 h 266"/>
                <a:gd name="T50" fmla="*/ 38 w 340"/>
                <a:gd name="T51" fmla="*/ 8 h 266"/>
                <a:gd name="T52" fmla="*/ 85 w 340"/>
                <a:gd name="T53" fmla="*/ 5 h 266"/>
                <a:gd name="T54" fmla="*/ 122 w 340"/>
                <a:gd name="T55" fmla="*/ 35 h 266"/>
                <a:gd name="T56" fmla="*/ 125 w 340"/>
                <a:gd name="T57" fmla="*/ 93 h 266"/>
                <a:gd name="T58" fmla="*/ 112 w 340"/>
                <a:gd name="T59" fmla="*/ 99 h 266"/>
                <a:gd name="T60" fmla="*/ 106 w 340"/>
                <a:gd name="T61" fmla="*/ 87 h 266"/>
                <a:gd name="T62" fmla="*/ 105 w 340"/>
                <a:gd name="T63" fmla="*/ 43 h 266"/>
                <a:gd name="T64" fmla="*/ 79 w 340"/>
                <a:gd name="T65" fmla="*/ 24 h 266"/>
                <a:gd name="T66" fmla="*/ 47 w 340"/>
                <a:gd name="T67" fmla="*/ 25 h 266"/>
                <a:gd name="T68" fmla="*/ 20 w 340"/>
                <a:gd name="T69" fmla="*/ 60 h 266"/>
                <a:gd name="T70" fmla="*/ 8 w 340"/>
                <a:gd name="T71" fmla="*/ 67 h 266"/>
                <a:gd name="T72" fmla="*/ 8 w 340"/>
                <a:gd name="T73" fmla="*/ 6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0" h="266">
                  <a:moveTo>
                    <a:pt x="110" y="252"/>
                  </a:moveTo>
                  <a:cubicBezTo>
                    <a:pt x="64" y="237"/>
                    <a:pt x="53" y="194"/>
                    <a:pt x="54" y="174"/>
                  </a:cubicBezTo>
                  <a:cubicBezTo>
                    <a:pt x="54" y="169"/>
                    <a:pt x="58" y="165"/>
                    <a:pt x="64" y="165"/>
                  </a:cubicBezTo>
                  <a:cubicBezTo>
                    <a:pt x="69" y="165"/>
                    <a:pt x="73" y="169"/>
                    <a:pt x="73" y="175"/>
                  </a:cubicBezTo>
                  <a:cubicBezTo>
                    <a:pt x="73" y="177"/>
                    <a:pt x="72" y="219"/>
                    <a:pt x="116" y="233"/>
                  </a:cubicBezTo>
                  <a:cubicBezTo>
                    <a:pt x="159" y="247"/>
                    <a:pt x="184" y="211"/>
                    <a:pt x="185" y="210"/>
                  </a:cubicBezTo>
                  <a:cubicBezTo>
                    <a:pt x="188" y="205"/>
                    <a:pt x="194" y="204"/>
                    <a:pt x="198" y="207"/>
                  </a:cubicBezTo>
                  <a:cubicBezTo>
                    <a:pt x="203" y="210"/>
                    <a:pt x="204" y="216"/>
                    <a:pt x="201" y="220"/>
                  </a:cubicBezTo>
                  <a:cubicBezTo>
                    <a:pt x="190" y="238"/>
                    <a:pt x="156" y="266"/>
                    <a:pt x="110" y="252"/>
                  </a:cubicBezTo>
                  <a:close/>
                  <a:moveTo>
                    <a:pt x="213" y="132"/>
                  </a:moveTo>
                  <a:cubicBezTo>
                    <a:pt x="208" y="130"/>
                    <a:pt x="205" y="125"/>
                    <a:pt x="207" y="119"/>
                  </a:cubicBezTo>
                  <a:cubicBezTo>
                    <a:pt x="207" y="118"/>
                    <a:pt x="217" y="87"/>
                    <a:pt x="243" y="73"/>
                  </a:cubicBezTo>
                  <a:cubicBezTo>
                    <a:pt x="257" y="66"/>
                    <a:pt x="273" y="65"/>
                    <a:pt x="290" y="70"/>
                  </a:cubicBezTo>
                  <a:cubicBezTo>
                    <a:pt x="307" y="76"/>
                    <a:pt x="320" y="85"/>
                    <a:pt x="327" y="100"/>
                  </a:cubicBezTo>
                  <a:cubicBezTo>
                    <a:pt x="340" y="126"/>
                    <a:pt x="330" y="157"/>
                    <a:pt x="330" y="158"/>
                  </a:cubicBezTo>
                  <a:cubicBezTo>
                    <a:pt x="328" y="163"/>
                    <a:pt x="322" y="166"/>
                    <a:pt x="317" y="164"/>
                  </a:cubicBezTo>
                  <a:cubicBezTo>
                    <a:pt x="312" y="162"/>
                    <a:pt x="309" y="157"/>
                    <a:pt x="311" y="152"/>
                  </a:cubicBezTo>
                  <a:cubicBezTo>
                    <a:pt x="311" y="151"/>
                    <a:pt x="319" y="127"/>
                    <a:pt x="310" y="108"/>
                  </a:cubicBezTo>
                  <a:cubicBezTo>
                    <a:pt x="305" y="99"/>
                    <a:pt x="296" y="92"/>
                    <a:pt x="284" y="89"/>
                  </a:cubicBezTo>
                  <a:cubicBezTo>
                    <a:pt x="272" y="85"/>
                    <a:pt x="262" y="85"/>
                    <a:pt x="252" y="90"/>
                  </a:cubicBezTo>
                  <a:cubicBezTo>
                    <a:pt x="233" y="100"/>
                    <a:pt x="225" y="125"/>
                    <a:pt x="225" y="125"/>
                  </a:cubicBezTo>
                  <a:cubicBezTo>
                    <a:pt x="224" y="130"/>
                    <a:pt x="218" y="133"/>
                    <a:pt x="213" y="132"/>
                  </a:cubicBezTo>
                  <a:cubicBezTo>
                    <a:pt x="213" y="132"/>
                    <a:pt x="213" y="132"/>
                    <a:pt x="213" y="132"/>
                  </a:cubicBezTo>
                  <a:close/>
                  <a:moveTo>
                    <a:pt x="8" y="67"/>
                  </a:moveTo>
                  <a:cubicBezTo>
                    <a:pt x="3" y="65"/>
                    <a:pt x="0" y="60"/>
                    <a:pt x="2" y="55"/>
                  </a:cubicBezTo>
                  <a:cubicBezTo>
                    <a:pt x="2" y="53"/>
                    <a:pt x="12" y="22"/>
                    <a:pt x="38" y="8"/>
                  </a:cubicBezTo>
                  <a:cubicBezTo>
                    <a:pt x="52" y="1"/>
                    <a:pt x="68" y="0"/>
                    <a:pt x="85" y="5"/>
                  </a:cubicBezTo>
                  <a:cubicBezTo>
                    <a:pt x="102" y="11"/>
                    <a:pt x="115" y="21"/>
                    <a:pt x="122" y="35"/>
                  </a:cubicBezTo>
                  <a:cubicBezTo>
                    <a:pt x="135" y="61"/>
                    <a:pt x="125" y="92"/>
                    <a:pt x="125" y="93"/>
                  </a:cubicBezTo>
                  <a:cubicBezTo>
                    <a:pt x="123" y="98"/>
                    <a:pt x="117" y="101"/>
                    <a:pt x="112" y="99"/>
                  </a:cubicBezTo>
                  <a:cubicBezTo>
                    <a:pt x="107" y="97"/>
                    <a:pt x="104" y="92"/>
                    <a:pt x="106" y="87"/>
                  </a:cubicBezTo>
                  <a:cubicBezTo>
                    <a:pt x="106" y="87"/>
                    <a:pt x="114" y="62"/>
                    <a:pt x="105" y="43"/>
                  </a:cubicBezTo>
                  <a:cubicBezTo>
                    <a:pt x="100" y="34"/>
                    <a:pt x="91" y="28"/>
                    <a:pt x="79" y="24"/>
                  </a:cubicBezTo>
                  <a:cubicBezTo>
                    <a:pt x="67" y="20"/>
                    <a:pt x="57" y="20"/>
                    <a:pt x="47" y="25"/>
                  </a:cubicBezTo>
                  <a:cubicBezTo>
                    <a:pt x="28" y="35"/>
                    <a:pt x="20" y="60"/>
                    <a:pt x="20" y="60"/>
                  </a:cubicBezTo>
                  <a:cubicBezTo>
                    <a:pt x="19" y="65"/>
                    <a:pt x="13" y="68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2" name="Graphique 11">
            <a:extLst>
              <a:ext uri="{FF2B5EF4-FFF2-40B4-BE49-F238E27FC236}">
                <a16:creationId xmlns:a16="http://schemas.microsoft.com/office/drawing/2014/main" id="{21031DEE-F200-724D-A42E-34E91702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8251" y="3933278"/>
            <a:ext cx="1944879" cy="2295595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24BAC1AA-170B-7A48-813C-BAA0DAC06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592" y="1212742"/>
            <a:ext cx="2223544" cy="2624510"/>
          </a:xfrm>
          <a:prstGeom prst="rect">
            <a:avLst/>
          </a:prstGeom>
        </p:spPr>
      </p:pic>
      <p:sp>
        <p:nvSpPr>
          <p:cNvPr id="50" name="Freeform 123">
            <a:extLst>
              <a:ext uri="{FF2B5EF4-FFF2-40B4-BE49-F238E27FC236}">
                <a16:creationId xmlns:a16="http://schemas.microsoft.com/office/drawing/2014/main" id="{C87C25BF-DAFD-1345-A34B-F19FB2F08055}"/>
              </a:ext>
            </a:extLst>
          </p:cNvPr>
          <p:cNvSpPr>
            <a:spLocks/>
          </p:cNvSpPr>
          <p:nvPr/>
        </p:nvSpPr>
        <p:spPr bwMode="auto">
          <a:xfrm>
            <a:off x="9015322" y="4709384"/>
            <a:ext cx="3176677" cy="2148616"/>
          </a:xfrm>
          <a:custGeom>
            <a:avLst/>
            <a:gdLst>
              <a:gd name="T0" fmla="*/ 92 w 325"/>
              <a:gd name="T1" fmla="*/ 51 h 270"/>
              <a:gd name="T2" fmla="*/ 0 w 325"/>
              <a:gd name="T3" fmla="*/ 269 h 270"/>
              <a:gd name="T4" fmla="*/ 325 w 325"/>
              <a:gd name="T5" fmla="*/ 270 h 270"/>
              <a:gd name="T6" fmla="*/ 325 w 325"/>
              <a:gd name="T7" fmla="*/ 0 h 270"/>
              <a:gd name="T8" fmla="*/ 92 w 325"/>
              <a:gd name="T9" fmla="*/ 5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270">
                <a:moveTo>
                  <a:pt x="92" y="51"/>
                </a:moveTo>
                <a:cubicBezTo>
                  <a:pt x="92" y="51"/>
                  <a:pt x="53" y="252"/>
                  <a:pt x="0" y="269"/>
                </a:cubicBezTo>
                <a:cubicBezTo>
                  <a:pt x="325" y="270"/>
                  <a:pt x="325" y="270"/>
                  <a:pt x="325" y="270"/>
                </a:cubicBezTo>
                <a:cubicBezTo>
                  <a:pt x="325" y="0"/>
                  <a:pt x="325" y="0"/>
                  <a:pt x="325" y="0"/>
                </a:cubicBezTo>
                <a:lnTo>
                  <a:pt x="92" y="51"/>
                </a:lnTo>
                <a:close/>
              </a:path>
            </a:pathLst>
          </a:custGeom>
          <a:solidFill>
            <a:srgbClr val="18BBE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52" name="Grouper 305">
            <a:extLst>
              <a:ext uri="{FF2B5EF4-FFF2-40B4-BE49-F238E27FC236}">
                <a16:creationId xmlns:a16="http://schemas.microsoft.com/office/drawing/2014/main" id="{2FA9B703-CEAD-7B4B-BE37-554D402E14D7}"/>
              </a:ext>
            </a:extLst>
          </p:cNvPr>
          <p:cNvGrpSpPr/>
          <p:nvPr/>
        </p:nvGrpSpPr>
        <p:grpSpPr>
          <a:xfrm>
            <a:off x="10413243" y="5189804"/>
            <a:ext cx="1397128" cy="1395377"/>
            <a:chOff x="-68263" y="3263900"/>
            <a:chExt cx="1266825" cy="1265238"/>
          </a:xfrm>
          <a:solidFill>
            <a:srgbClr val="FFFFFF"/>
          </a:solidFill>
        </p:grpSpPr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6E856AAB-CB4C-CA44-BE7C-197D4FDAE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8263" y="3263900"/>
              <a:ext cx="1266825" cy="1265238"/>
            </a:xfrm>
            <a:custGeom>
              <a:avLst/>
              <a:gdLst>
                <a:gd name="T0" fmla="*/ 232 w 634"/>
                <a:gd name="T1" fmla="*/ 587 h 634"/>
                <a:gd name="T2" fmla="*/ 47 w 634"/>
                <a:gd name="T3" fmla="*/ 232 h 634"/>
                <a:gd name="T4" fmla="*/ 402 w 634"/>
                <a:gd name="T5" fmla="*/ 48 h 634"/>
                <a:gd name="T6" fmla="*/ 587 w 634"/>
                <a:gd name="T7" fmla="*/ 403 h 634"/>
                <a:gd name="T8" fmla="*/ 232 w 634"/>
                <a:gd name="T9" fmla="*/ 587 h 634"/>
                <a:gd name="T10" fmla="*/ 397 w 634"/>
                <a:gd name="T11" fmla="*/ 64 h 634"/>
                <a:gd name="T12" fmla="*/ 64 w 634"/>
                <a:gd name="T13" fmla="*/ 237 h 634"/>
                <a:gd name="T14" fmla="*/ 237 w 634"/>
                <a:gd name="T15" fmla="*/ 571 h 634"/>
                <a:gd name="T16" fmla="*/ 570 w 634"/>
                <a:gd name="T17" fmla="*/ 398 h 634"/>
                <a:gd name="T18" fmla="*/ 397 w 634"/>
                <a:gd name="T19" fmla="*/ 6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634">
                  <a:moveTo>
                    <a:pt x="232" y="587"/>
                  </a:moveTo>
                  <a:cubicBezTo>
                    <a:pt x="83" y="540"/>
                    <a:pt x="0" y="381"/>
                    <a:pt x="47" y="232"/>
                  </a:cubicBezTo>
                  <a:cubicBezTo>
                    <a:pt x="94" y="83"/>
                    <a:pt x="254" y="0"/>
                    <a:pt x="402" y="48"/>
                  </a:cubicBezTo>
                  <a:cubicBezTo>
                    <a:pt x="551" y="95"/>
                    <a:pt x="634" y="254"/>
                    <a:pt x="587" y="403"/>
                  </a:cubicBezTo>
                  <a:cubicBezTo>
                    <a:pt x="540" y="552"/>
                    <a:pt x="380" y="634"/>
                    <a:pt x="232" y="587"/>
                  </a:cubicBezTo>
                  <a:close/>
                  <a:moveTo>
                    <a:pt x="397" y="64"/>
                  </a:moveTo>
                  <a:cubicBezTo>
                    <a:pt x="257" y="20"/>
                    <a:pt x="108" y="97"/>
                    <a:pt x="64" y="237"/>
                  </a:cubicBezTo>
                  <a:cubicBezTo>
                    <a:pt x="19" y="377"/>
                    <a:pt x="97" y="527"/>
                    <a:pt x="237" y="571"/>
                  </a:cubicBezTo>
                  <a:cubicBezTo>
                    <a:pt x="376" y="615"/>
                    <a:pt x="526" y="537"/>
                    <a:pt x="570" y="398"/>
                  </a:cubicBezTo>
                  <a:cubicBezTo>
                    <a:pt x="615" y="258"/>
                    <a:pt x="537" y="108"/>
                    <a:pt x="39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0E20E9DC-3125-4443-9E6E-44E606F0A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8" y="3565525"/>
              <a:ext cx="679450" cy="530225"/>
            </a:xfrm>
            <a:custGeom>
              <a:avLst/>
              <a:gdLst>
                <a:gd name="T0" fmla="*/ 110 w 340"/>
                <a:gd name="T1" fmla="*/ 252 h 266"/>
                <a:gd name="T2" fmla="*/ 54 w 340"/>
                <a:gd name="T3" fmla="*/ 174 h 266"/>
                <a:gd name="T4" fmla="*/ 64 w 340"/>
                <a:gd name="T5" fmla="*/ 165 h 266"/>
                <a:gd name="T6" fmla="*/ 73 w 340"/>
                <a:gd name="T7" fmla="*/ 175 h 266"/>
                <a:gd name="T8" fmla="*/ 116 w 340"/>
                <a:gd name="T9" fmla="*/ 233 h 266"/>
                <a:gd name="T10" fmla="*/ 185 w 340"/>
                <a:gd name="T11" fmla="*/ 210 h 266"/>
                <a:gd name="T12" fmla="*/ 198 w 340"/>
                <a:gd name="T13" fmla="*/ 207 h 266"/>
                <a:gd name="T14" fmla="*/ 201 w 340"/>
                <a:gd name="T15" fmla="*/ 220 h 266"/>
                <a:gd name="T16" fmla="*/ 110 w 340"/>
                <a:gd name="T17" fmla="*/ 252 h 266"/>
                <a:gd name="T18" fmla="*/ 213 w 340"/>
                <a:gd name="T19" fmla="*/ 132 h 266"/>
                <a:gd name="T20" fmla="*/ 207 w 340"/>
                <a:gd name="T21" fmla="*/ 119 h 266"/>
                <a:gd name="T22" fmla="*/ 243 w 340"/>
                <a:gd name="T23" fmla="*/ 73 h 266"/>
                <a:gd name="T24" fmla="*/ 290 w 340"/>
                <a:gd name="T25" fmla="*/ 70 h 266"/>
                <a:gd name="T26" fmla="*/ 327 w 340"/>
                <a:gd name="T27" fmla="*/ 100 h 266"/>
                <a:gd name="T28" fmla="*/ 330 w 340"/>
                <a:gd name="T29" fmla="*/ 158 h 266"/>
                <a:gd name="T30" fmla="*/ 317 w 340"/>
                <a:gd name="T31" fmla="*/ 164 h 266"/>
                <a:gd name="T32" fmla="*/ 311 w 340"/>
                <a:gd name="T33" fmla="*/ 152 h 266"/>
                <a:gd name="T34" fmla="*/ 310 w 340"/>
                <a:gd name="T35" fmla="*/ 108 h 266"/>
                <a:gd name="T36" fmla="*/ 284 w 340"/>
                <a:gd name="T37" fmla="*/ 89 h 266"/>
                <a:gd name="T38" fmla="*/ 252 w 340"/>
                <a:gd name="T39" fmla="*/ 90 h 266"/>
                <a:gd name="T40" fmla="*/ 225 w 340"/>
                <a:gd name="T41" fmla="*/ 125 h 266"/>
                <a:gd name="T42" fmla="*/ 213 w 340"/>
                <a:gd name="T43" fmla="*/ 132 h 266"/>
                <a:gd name="T44" fmla="*/ 213 w 340"/>
                <a:gd name="T45" fmla="*/ 132 h 266"/>
                <a:gd name="T46" fmla="*/ 8 w 340"/>
                <a:gd name="T47" fmla="*/ 67 h 266"/>
                <a:gd name="T48" fmla="*/ 2 w 340"/>
                <a:gd name="T49" fmla="*/ 55 h 266"/>
                <a:gd name="T50" fmla="*/ 38 w 340"/>
                <a:gd name="T51" fmla="*/ 8 h 266"/>
                <a:gd name="T52" fmla="*/ 85 w 340"/>
                <a:gd name="T53" fmla="*/ 5 h 266"/>
                <a:gd name="T54" fmla="*/ 122 w 340"/>
                <a:gd name="T55" fmla="*/ 35 h 266"/>
                <a:gd name="T56" fmla="*/ 125 w 340"/>
                <a:gd name="T57" fmla="*/ 93 h 266"/>
                <a:gd name="T58" fmla="*/ 112 w 340"/>
                <a:gd name="T59" fmla="*/ 99 h 266"/>
                <a:gd name="T60" fmla="*/ 106 w 340"/>
                <a:gd name="T61" fmla="*/ 87 h 266"/>
                <a:gd name="T62" fmla="*/ 105 w 340"/>
                <a:gd name="T63" fmla="*/ 43 h 266"/>
                <a:gd name="T64" fmla="*/ 79 w 340"/>
                <a:gd name="T65" fmla="*/ 24 h 266"/>
                <a:gd name="T66" fmla="*/ 47 w 340"/>
                <a:gd name="T67" fmla="*/ 25 h 266"/>
                <a:gd name="T68" fmla="*/ 20 w 340"/>
                <a:gd name="T69" fmla="*/ 60 h 266"/>
                <a:gd name="T70" fmla="*/ 8 w 340"/>
                <a:gd name="T71" fmla="*/ 67 h 266"/>
                <a:gd name="T72" fmla="*/ 8 w 340"/>
                <a:gd name="T73" fmla="*/ 6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0" h="266">
                  <a:moveTo>
                    <a:pt x="110" y="252"/>
                  </a:moveTo>
                  <a:cubicBezTo>
                    <a:pt x="64" y="237"/>
                    <a:pt x="53" y="194"/>
                    <a:pt x="54" y="174"/>
                  </a:cubicBezTo>
                  <a:cubicBezTo>
                    <a:pt x="54" y="169"/>
                    <a:pt x="58" y="165"/>
                    <a:pt x="64" y="165"/>
                  </a:cubicBezTo>
                  <a:cubicBezTo>
                    <a:pt x="69" y="165"/>
                    <a:pt x="73" y="169"/>
                    <a:pt x="73" y="175"/>
                  </a:cubicBezTo>
                  <a:cubicBezTo>
                    <a:pt x="73" y="177"/>
                    <a:pt x="72" y="219"/>
                    <a:pt x="116" y="233"/>
                  </a:cubicBezTo>
                  <a:cubicBezTo>
                    <a:pt x="159" y="247"/>
                    <a:pt x="184" y="211"/>
                    <a:pt x="185" y="210"/>
                  </a:cubicBezTo>
                  <a:cubicBezTo>
                    <a:pt x="188" y="205"/>
                    <a:pt x="194" y="204"/>
                    <a:pt x="198" y="207"/>
                  </a:cubicBezTo>
                  <a:cubicBezTo>
                    <a:pt x="203" y="210"/>
                    <a:pt x="204" y="216"/>
                    <a:pt x="201" y="220"/>
                  </a:cubicBezTo>
                  <a:cubicBezTo>
                    <a:pt x="190" y="238"/>
                    <a:pt x="156" y="266"/>
                    <a:pt x="110" y="252"/>
                  </a:cubicBezTo>
                  <a:close/>
                  <a:moveTo>
                    <a:pt x="213" y="132"/>
                  </a:moveTo>
                  <a:cubicBezTo>
                    <a:pt x="208" y="130"/>
                    <a:pt x="205" y="125"/>
                    <a:pt x="207" y="119"/>
                  </a:cubicBezTo>
                  <a:cubicBezTo>
                    <a:pt x="207" y="118"/>
                    <a:pt x="217" y="87"/>
                    <a:pt x="243" y="73"/>
                  </a:cubicBezTo>
                  <a:cubicBezTo>
                    <a:pt x="257" y="66"/>
                    <a:pt x="273" y="65"/>
                    <a:pt x="290" y="70"/>
                  </a:cubicBezTo>
                  <a:cubicBezTo>
                    <a:pt x="307" y="76"/>
                    <a:pt x="320" y="85"/>
                    <a:pt x="327" y="100"/>
                  </a:cubicBezTo>
                  <a:cubicBezTo>
                    <a:pt x="340" y="126"/>
                    <a:pt x="330" y="157"/>
                    <a:pt x="330" y="158"/>
                  </a:cubicBezTo>
                  <a:cubicBezTo>
                    <a:pt x="328" y="163"/>
                    <a:pt x="322" y="166"/>
                    <a:pt x="317" y="164"/>
                  </a:cubicBezTo>
                  <a:cubicBezTo>
                    <a:pt x="312" y="162"/>
                    <a:pt x="309" y="157"/>
                    <a:pt x="311" y="152"/>
                  </a:cubicBezTo>
                  <a:cubicBezTo>
                    <a:pt x="311" y="151"/>
                    <a:pt x="319" y="127"/>
                    <a:pt x="310" y="108"/>
                  </a:cubicBezTo>
                  <a:cubicBezTo>
                    <a:pt x="305" y="99"/>
                    <a:pt x="296" y="92"/>
                    <a:pt x="284" y="89"/>
                  </a:cubicBezTo>
                  <a:cubicBezTo>
                    <a:pt x="272" y="85"/>
                    <a:pt x="262" y="85"/>
                    <a:pt x="252" y="90"/>
                  </a:cubicBezTo>
                  <a:cubicBezTo>
                    <a:pt x="233" y="100"/>
                    <a:pt x="225" y="125"/>
                    <a:pt x="225" y="125"/>
                  </a:cubicBezTo>
                  <a:cubicBezTo>
                    <a:pt x="224" y="130"/>
                    <a:pt x="218" y="133"/>
                    <a:pt x="213" y="132"/>
                  </a:cubicBezTo>
                  <a:cubicBezTo>
                    <a:pt x="213" y="132"/>
                    <a:pt x="213" y="132"/>
                    <a:pt x="213" y="132"/>
                  </a:cubicBezTo>
                  <a:close/>
                  <a:moveTo>
                    <a:pt x="8" y="67"/>
                  </a:moveTo>
                  <a:cubicBezTo>
                    <a:pt x="3" y="65"/>
                    <a:pt x="0" y="60"/>
                    <a:pt x="2" y="55"/>
                  </a:cubicBezTo>
                  <a:cubicBezTo>
                    <a:pt x="2" y="53"/>
                    <a:pt x="12" y="22"/>
                    <a:pt x="38" y="8"/>
                  </a:cubicBezTo>
                  <a:cubicBezTo>
                    <a:pt x="52" y="1"/>
                    <a:pt x="68" y="0"/>
                    <a:pt x="85" y="5"/>
                  </a:cubicBezTo>
                  <a:cubicBezTo>
                    <a:pt x="102" y="11"/>
                    <a:pt x="115" y="21"/>
                    <a:pt x="122" y="35"/>
                  </a:cubicBezTo>
                  <a:cubicBezTo>
                    <a:pt x="135" y="61"/>
                    <a:pt x="125" y="92"/>
                    <a:pt x="125" y="93"/>
                  </a:cubicBezTo>
                  <a:cubicBezTo>
                    <a:pt x="123" y="98"/>
                    <a:pt x="117" y="101"/>
                    <a:pt x="112" y="99"/>
                  </a:cubicBezTo>
                  <a:cubicBezTo>
                    <a:pt x="107" y="97"/>
                    <a:pt x="104" y="92"/>
                    <a:pt x="106" y="87"/>
                  </a:cubicBezTo>
                  <a:cubicBezTo>
                    <a:pt x="106" y="87"/>
                    <a:pt x="114" y="62"/>
                    <a:pt x="105" y="43"/>
                  </a:cubicBezTo>
                  <a:cubicBezTo>
                    <a:pt x="100" y="34"/>
                    <a:pt x="91" y="28"/>
                    <a:pt x="79" y="24"/>
                  </a:cubicBezTo>
                  <a:cubicBezTo>
                    <a:pt x="67" y="20"/>
                    <a:pt x="57" y="20"/>
                    <a:pt x="47" y="25"/>
                  </a:cubicBezTo>
                  <a:cubicBezTo>
                    <a:pt x="28" y="35"/>
                    <a:pt x="20" y="60"/>
                    <a:pt x="20" y="60"/>
                  </a:cubicBezTo>
                  <a:cubicBezTo>
                    <a:pt x="19" y="65"/>
                    <a:pt x="13" y="68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6040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48"/>
          <p:cNvSpPr/>
          <p:nvPr/>
        </p:nvSpPr>
        <p:spPr>
          <a:xfrm>
            <a:off x="0" y="0"/>
            <a:ext cx="12192000" cy="612372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250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latin typeface="Verdana"/>
                <a:cs typeface="Verdana"/>
              </a:rPr>
              <a:t>PICTOS ET ILLUSTRATIONS</a:t>
            </a:r>
            <a:endParaRPr lang="fr-FR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323" name="Grouper 322"/>
          <p:cNvGrpSpPr/>
          <p:nvPr/>
        </p:nvGrpSpPr>
        <p:grpSpPr>
          <a:xfrm>
            <a:off x="9701546" y="5041365"/>
            <a:ext cx="1123687" cy="986553"/>
            <a:chOff x="7815263" y="3692525"/>
            <a:chExt cx="1982788" cy="1878013"/>
          </a:xfrm>
        </p:grpSpPr>
        <p:sp>
          <p:nvSpPr>
            <p:cNvPr id="324" name="Freeform 32"/>
            <p:cNvSpPr>
              <a:spLocks noEditPoints="1"/>
            </p:cNvSpPr>
            <p:nvPr/>
          </p:nvSpPr>
          <p:spPr bwMode="auto">
            <a:xfrm>
              <a:off x="9174163" y="5229225"/>
              <a:ext cx="247650" cy="249238"/>
            </a:xfrm>
            <a:custGeom>
              <a:avLst/>
              <a:gdLst>
                <a:gd name="T0" fmla="*/ 18 w 124"/>
                <a:gd name="T1" fmla="*/ 18 h 125"/>
                <a:gd name="T2" fmla="*/ 0 w 124"/>
                <a:gd name="T3" fmla="*/ 62 h 125"/>
                <a:gd name="T4" fmla="*/ 18 w 124"/>
                <a:gd name="T5" fmla="*/ 107 h 125"/>
                <a:gd name="T6" fmla="*/ 62 w 124"/>
                <a:gd name="T7" fmla="*/ 125 h 125"/>
                <a:gd name="T8" fmla="*/ 106 w 124"/>
                <a:gd name="T9" fmla="*/ 107 h 125"/>
                <a:gd name="T10" fmla="*/ 124 w 124"/>
                <a:gd name="T11" fmla="*/ 62 h 125"/>
                <a:gd name="T12" fmla="*/ 106 w 124"/>
                <a:gd name="T13" fmla="*/ 18 h 125"/>
                <a:gd name="T14" fmla="*/ 106 w 124"/>
                <a:gd name="T15" fmla="*/ 18 h 125"/>
                <a:gd name="T16" fmla="*/ 62 w 124"/>
                <a:gd name="T17" fmla="*/ 0 h 125"/>
                <a:gd name="T18" fmla="*/ 18 w 124"/>
                <a:gd name="T19" fmla="*/ 18 h 125"/>
                <a:gd name="T20" fmla="*/ 98 w 124"/>
                <a:gd name="T21" fmla="*/ 62 h 125"/>
                <a:gd name="T22" fmla="*/ 87 w 124"/>
                <a:gd name="T23" fmla="*/ 88 h 125"/>
                <a:gd name="T24" fmla="*/ 87 w 124"/>
                <a:gd name="T25" fmla="*/ 88 h 125"/>
                <a:gd name="T26" fmla="*/ 62 w 124"/>
                <a:gd name="T27" fmla="*/ 99 h 125"/>
                <a:gd name="T28" fmla="*/ 37 w 124"/>
                <a:gd name="T29" fmla="*/ 88 h 125"/>
                <a:gd name="T30" fmla="*/ 27 w 124"/>
                <a:gd name="T31" fmla="*/ 62 h 125"/>
                <a:gd name="T32" fmla="*/ 37 w 124"/>
                <a:gd name="T33" fmla="*/ 37 h 125"/>
                <a:gd name="T34" fmla="*/ 62 w 124"/>
                <a:gd name="T35" fmla="*/ 26 h 125"/>
                <a:gd name="T36" fmla="*/ 87 w 124"/>
                <a:gd name="T37" fmla="*/ 36 h 125"/>
                <a:gd name="T38" fmla="*/ 98 w 124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5">
                  <a:moveTo>
                    <a:pt x="18" y="18"/>
                  </a:moveTo>
                  <a:cubicBezTo>
                    <a:pt x="7" y="30"/>
                    <a:pt x="0" y="46"/>
                    <a:pt x="0" y="62"/>
                  </a:cubicBezTo>
                  <a:cubicBezTo>
                    <a:pt x="0" y="79"/>
                    <a:pt x="7" y="95"/>
                    <a:pt x="18" y="107"/>
                  </a:cubicBezTo>
                  <a:cubicBezTo>
                    <a:pt x="30" y="118"/>
                    <a:pt x="46" y="125"/>
                    <a:pt x="62" y="125"/>
                  </a:cubicBezTo>
                  <a:cubicBezTo>
                    <a:pt x="79" y="125"/>
                    <a:pt x="95" y="118"/>
                    <a:pt x="106" y="107"/>
                  </a:cubicBezTo>
                  <a:cubicBezTo>
                    <a:pt x="118" y="95"/>
                    <a:pt x="124" y="79"/>
                    <a:pt x="124" y="62"/>
                  </a:cubicBezTo>
                  <a:cubicBezTo>
                    <a:pt x="124" y="46"/>
                    <a:pt x="118" y="30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4" y="6"/>
                    <a:pt x="79" y="0"/>
                    <a:pt x="62" y="0"/>
                  </a:cubicBezTo>
                  <a:cubicBezTo>
                    <a:pt x="46" y="0"/>
                    <a:pt x="30" y="6"/>
                    <a:pt x="18" y="18"/>
                  </a:cubicBezTo>
                  <a:close/>
                  <a:moveTo>
                    <a:pt x="98" y="62"/>
                  </a:moveTo>
                  <a:cubicBezTo>
                    <a:pt x="98" y="72"/>
                    <a:pt x="94" y="81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1" y="95"/>
                    <a:pt x="72" y="99"/>
                    <a:pt x="62" y="99"/>
                  </a:cubicBezTo>
                  <a:cubicBezTo>
                    <a:pt x="53" y="99"/>
                    <a:pt x="44" y="95"/>
                    <a:pt x="37" y="88"/>
                  </a:cubicBezTo>
                  <a:cubicBezTo>
                    <a:pt x="30" y="81"/>
                    <a:pt x="27" y="72"/>
                    <a:pt x="27" y="62"/>
                  </a:cubicBezTo>
                  <a:cubicBezTo>
                    <a:pt x="27" y="53"/>
                    <a:pt x="30" y="43"/>
                    <a:pt x="37" y="37"/>
                  </a:cubicBezTo>
                  <a:cubicBezTo>
                    <a:pt x="44" y="30"/>
                    <a:pt x="53" y="26"/>
                    <a:pt x="62" y="26"/>
                  </a:cubicBezTo>
                  <a:cubicBezTo>
                    <a:pt x="72" y="26"/>
                    <a:pt x="81" y="30"/>
                    <a:pt x="87" y="36"/>
                  </a:cubicBezTo>
                  <a:cubicBezTo>
                    <a:pt x="94" y="43"/>
                    <a:pt x="98" y="53"/>
                    <a:pt x="98" y="62"/>
                  </a:cubicBez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" name="Freeform 33"/>
            <p:cNvSpPr>
              <a:spLocks noEditPoints="1"/>
            </p:cNvSpPr>
            <p:nvPr/>
          </p:nvSpPr>
          <p:spPr bwMode="auto">
            <a:xfrm>
              <a:off x="7815263" y="3692525"/>
              <a:ext cx="1982788" cy="1608138"/>
            </a:xfrm>
            <a:custGeom>
              <a:avLst/>
              <a:gdLst>
                <a:gd name="T0" fmla="*/ 798 w 993"/>
                <a:gd name="T1" fmla="*/ 196 h 805"/>
                <a:gd name="T2" fmla="*/ 766 w 993"/>
                <a:gd name="T3" fmla="*/ 199 h 805"/>
                <a:gd name="T4" fmla="*/ 695 w 993"/>
                <a:gd name="T5" fmla="*/ 64 h 805"/>
                <a:gd name="T6" fmla="*/ 341 w 993"/>
                <a:gd name="T7" fmla="*/ 105 h 805"/>
                <a:gd name="T8" fmla="*/ 336 w 993"/>
                <a:gd name="T9" fmla="*/ 107 h 805"/>
                <a:gd name="T10" fmla="*/ 131 w 993"/>
                <a:gd name="T11" fmla="*/ 154 h 805"/>
                <a:gd name="T12" fmla="*/ 81 w 993"/>
                <a:gd name="T13" fmla="*/ 348 h 805"/>
                <a:gd name="T14" fmla="*/ 79 w 993"/>
                <a:gd name="T15" fmla="*/ 353 h 805"/>
                <a:gd name="T16" fmla="*/ 0 w 993"/>
                <a:gd name="T17" fmla="*/ 481 h 805"/>
                <a:gd name="T18" fmla="*/ 140 w 993"/>
                <a:gd name="T19" fmla="*/ 623 h 805"/>
                <a:gd name="T20" fmla="*/ 147 w 993"/>
                <a:gd name="T21" fmla="*/ 622 h 805"/>
                <a:gd name="T22" fmla="*/ 151 w 993"/>
                <a:gd name="T23" fmla="*/ 626 h 805"/>
                <a:gd name="T24" fmla="*/ 207 w 993"/>
                <a:gd name="T25" fmla="*/ 726 h 805"/>
                <a:gd name="T26" fmla="*/ 350 w 993"/>
                <a:gd name="T27" fmla="*/ 781 h 805"/>
                <a:gd name="T28" fmla="*/ 450 w 993"/>
                <a:gd name="T29" fmla="*/ 754 h 805"/>
                <a:gd name="T30" fmla="*/ 455 w 993"/>
                <a:gd name="T31" fmla="*/ 755 h 805"/>
                <a:gd name="T32" fmla="*/ 583 w 993"/>
                <a:gd name="T33" fmla="*/ 805 h 805"/>
                <a:gd name="T34" fmla="*/ 657 w 993"/>
                <a:gd name="T35" fmla="*/ 784 h 805"/>
                <a:gd name="T36" fmla="*/ 704 w 993"/>
                <a:gd name="T37" fmla="*/ 730 h 805"/>
                <a:gd name="T38" fmla="*/ 709 w 993"/>
                <a:gd name="T39" fmla="*/ 728 h 805"/>
                <a:gd name="T40" fmla="*/ 760 w 993"/>
                <a:gd name="T41" fmla="*/ 738 h 805"/>
                <a:gd name="T42" fmla="*/ 866 w 993"/>
                <a:gd name="T43" fmla="*/ 687 h 805"/>
                <a:gd name="T44" fmla="*/ 903 w 993"/>
                <a:gd name="T45" fmla="*/ 567 h 805"/>
                <a:gd name="T46" fmla="*/ 903 w 993"/>
                <a:gd name="T47" fmla="*/ 562 h 805"/>
                <a:gd name="T48" fmla="*/ 993 w 993"/>
                <a:gd name="T49" fmla="*/ 395 h 805"/>
                <a:gd name="T50" fmla="*/ 874 w 993"/>
                <a:gd name="T51" fmla="*/ 535 h 805"/>
                <a:gd name="T52" fmla="*/ 862 w 993"/>
                <a:gd name="T53" fmla="*/ 541 h 805"/>
                <a:gd name="T54" fmla="*/ 866 w 993"/>
                <a:gd name="T55" fmla="*/ 572 h 805"/>
                <a:gd name="T56" fmla="*/ 804 w 993"/>
                <a:gd name="T57" fmla="*/ 690 h 805"/>
                <a:gd name="T58" fmla="*/ 744 w 993"/>
                <a:gd name="T59" fmla="*/ 698 h 805"/>
                <a:gd name="T60" fmla="*/ 703 w 993"/>
                <a:gd name="T61" fmla="*/ 686 h 805"/>
                <a:gd name="T62" fmla="*/ 684 w 993"/>
                <a:gd name="T63" fmla="*/ 678 h 805"/>
                <a:gd name="T64" fmla="*/ 675 w 993"/>
                <a:gd name="T65" fmla="*/ 702 h 805"/>
                <a:gd name="T66" fmla="*/ 635 w 993"/>
                <a:gd name="T67" fmla="*/ 753 h 805"/>
                <a:gd name="T68" fmla="*/ 583 w 993"/>
                <a:gd name="T69" fmla="*/ 767 h 805"/>
                <a:gd name="T70" fmla="*/ 471 w 993"/>
                <a:gd name="T71" fmla="*/ 717 h 805"/>
                <a:gd name="T72" fmla="*/ 459 w 993"/>
                <a:gd name="T73" fmla="*/ 703 h 805"/>
                <a:gd name="T74" fmla="*/ 443 w 993"/>
                <a:gd name="T75" fmla="*/ 714 h 805"/>
                <a:gd name="T76" fmla="*/ 438 w 993"/>
                <a:gd name="T77" fmla="*/ 718 h 805"/>
                <a:gd name="T78" fmla="*/ 349 w 993"/>
                <a:gd name="T79" fmla="*/ 743 h 805"/>
                <a:gd name="T80" fmla="*/ 254 w 993"/>
                <a:gd name="T81" fmla="*/ 714 h 805"/>
                <a:gd name="T82" fmla="*/ 186 w 993"/>
                <a:gd name="T83" fmla="*/ 600 h 805"/>
                <a:gd name="T84" fmla="*/ 163 w 993"/>
                <a:gd name="T85" fmla="*/ 582 h 805"/>
                <a:gd name="T86" fmla="*/ 68 w 993"/>
                <a:gd name="T87" fmla="*/ 555 h 805"/>
                <a:gd name="T88" fmla="*/ 111 w 993"/>
                <a:gd name="T89" fmla="*/ 381 h 805"/>
                <a:gd name="T90" fmla="*/ 123 w 993"/>
                <a:gd name="T91" fmla="*/ 356 h 805"/>
                <a:gd name="T92" fmla="*/ 158 w 993"/>
                <a:gd name="T93" fmla="*/ 180 h 805"/>
                <a:gd name="T94" fmla="*/ 338 w 993"/>
                <a:gd name="T95" fmla="*/ 148 h 805"/>
                <a:gd name="T96" fmla="*/ 363 w 993"/>
                <a:gd name="T97" fmla="*/ 141 h 805"/>
                <a:gd name="T98" fmla="*/ 668 w 993"/>
                <a:gd name="T99" fmla="*/ 91 h 805"/>
                <a:gd name="T100" fmla="*/ 732 w 993"/>
                <a:gd name="T101" fmla="*/ 247 h 805"/>
                <a:gd name="T102" fmla="*/ 798 w 993"/>
                <a:gd name="T103" fmla="*/ 234 h 805"/>
                <a:gd name="T104" fmla="*/ 955 w 993"/>
                <a:gd name="T105" fmla="*/ 39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3" h="805">
                  <a:moveTo>
                    <a:pt x="936" y="255"/>
                  </a:moveTo>
                  <a:cubicBezTo>
                    <a:pt x="900" y="217"/>
                    <a:pt x="851" y="196"/>
                    <a:pt x="798" y="196"/>
                  </a:cubicBezTo>
                  <a:cubicBezTo>
                    <a:pt x="789" y="196"/>
                    <a:pt x="780" y="197"/>
                    <a:pt x="770" y="199"/>
                  </a:cubicBezTo>
                  <a:cubicBezTo>
                    <a:pt x="766" y="199"/>
                    <a:pt x="766" y="199"/>
                    <a:pt x="766" y="199"/>
                  </a:cubicBezTo>
                  <a:cubicBezTo>
                    <a:pt x="765" y="195"/>
                    <a:pt x="765" y="195"/>
                    <a:pt x="765" y="195"/>
                  </a:cubicBezTo>
                  <a:cubicBezTo>
                    <a:pt x="756" y="145"/>
                    <a:pt x="732" y="99"/>
                    <a:pt x="695" y="64"/>
                  </a:cubicBezTo>
                  <a:cubicBezTo>
                    <a:pt x="651" y="23"/>
                    <a:pt x="594" y="0"/>
                    <a:pt x="535" y="0"/>
                  </a:cubicBezTo>
                  <a:cubicBezTo>
                    <a:pt x="457" y="0"/>
                    <a:pt x="384" y="39"/>
                    <a:pt x="341" y="105"/>
                  </a:cubicBezTo>
                  <a:cubicBezTo>
                    <a:pt x="339" y="108"/>
                    <a:pt x="339" y="108"/>
                    <a:pt x="339" y="108"/>
                  </a:cubicBezTo>
                  <a:cubicBezTo>
                    <a:pt x="336" y="107"/>
                    <a:pt x="336" y="107"/>
                    <a:pt x="336" y="107"/>
                  </a:cubicBezTo>
                  <a:cubicBezTo>
                    <a:pt x="314" y="99"/>
                    <a:pt x="292" y="95"/>
                    <a:pt x="270" y="95"/>
                  </a:cubicBezTo>
                  <a:cubicBezTo>
                    <a:pt x="218" y="95"/>
                    <a:pt x="169" y="116"/>
                    <a:pt x="131" y="154"/>
                  </a:cubicBezTo>
                  <a:cubicBezTo>
                    <a:pt x="94" y="191"/>
                    <a:pt x="74" y="241"/>
                    <a:pt x="74" y="295"/>
                  </a:cubicBezTo>
                  <a:cubicBezTo>
                    <a:pt x="74" y="313"/>
                    <a:pt x="77" y="331"/>
                    <a:pt x="81" y="348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79" y="353"/>
                    <a:pt x="79" y="353"/>
                    <a:pt x="79" y="353"/>
                  </a:cubicBezTo>
                  <a:cubicBezTo>
                    <a:pt x="56" y="365"/>
                    <a:pt x="36" y="382"/>
                    <a:pt x="22" y="405"/>
                  </a:cubicBezTo>
                  <a:cubicBezTo>
                    <a:pt x="8" y="427"/>
                    <a:pt x="0" y="454"/>
                    <a:pt x="0" y="481"/>
                  </a:cubicBezTo>
                  <a:cubicBezTo>
                    <a:pt x="0" y="519"/>
                    <a:pt x="14" y="554"/>
                    <a:pt x="41" y="581"/>
                  </a:cubicBezTo>
                  <a:cubicBezTo>
                    <a:pt x="67" y="608"/>
                    <a:pt x="102" y="623"/>
                    <a:pt x="140" y="623"/>
                  </a:cubicBezTo>
                  <a:cubicBezTo>
                    <a:pt x="141" y="623"/>
                    <a:pt x="142" y="623"/>
                    <a:pt x="143" y="623"/>
                  </a:cubicBezTo>
                  <a:cubicBezTo>
                    <a:pt x="145" y="622"/>
                    <a:pt x="146" y="622"/>
                    <a:pt x="147" y="622"/>
                  </a:cubicBezTo>
                  <a:cubicBezTo>
                    <a:pt x="151" y="622"/>
                    <a:pt x="151" y="622"/>
                    <a:pt x="151" y="622"/>
                  </a:cubicBezTo>
                  <a:cubicBezTo>
                    <a:pt x="151" y="626"/>
                    <a:pt x="151" y="626"/>
                    <a:pt x="151" y="626"/>
                  </a:cubicBezTo>
                  <a:cubicBezTo>
                    <a:pt x="154" y="642"/>
                    <a:pt x="159" y="658"/>
                    <a:pt x="165" y="671"/>
                  </a:cubicBezTo>
                  <a:cubicBezTo>
                    <a:pt x="175" y="692"/>
                    <a:pt x="189" y="710"/>
                    <a:pt x="207" y="726"/>
                  </a:cubicBezTo>
                  <a:cubicBezTo>
                    <a:pt x="239" y="754"/>
                    <a:pt x="281" y="773"/>
                    <a:pt x="325" y="779"/>
                  </a:cubicBezTo>
                  <a:cubicBezTo>
                    <a:pt x="332" y="780"/>
                    <a:pt x="341" y="781"/>
                    <a:pt x="350" y="781"/>
                  </a:cubicBezTo>
                  <a:cubicBezTo>
                    <a:pt x="378" y="781"/>
                    <a:pt x="406" y="775"/>
                    <a:pt x="434" y="763"/>
                  </a:cubicBezTo>
                  <a:cubicBezTo>
                    <a:pt x="440" y="760"/>
                    <a:pt x="445" y="757"/>
                    <a:pt x="450" y="754"/>
                  </a:cubicBezTo>
                  <a:cubicBezTo>
                    <a:pt x="453" y="753"/>
                    <a:pt x="453" y="753"/>
                    <a:pt x="453" y="753"/>
                  </a:cubicBezTo>
                  <a:cubicBezTo>
                    <a:pt x="455" y="755"/>
                    <a:pt x="455" y="755"/>
                    <a:pt x="455" y="755"/>
                  </a:cubicBezTo>
                  <a:cubicBezTo>
                    <a:pt x="462" y="761"/>
                    <a:pt x="470" y="767"/>
                    <a:pt x="479" y="773"/>
                  </a:cubicBezTo>
                  <a:cubicBezTo>
                    <a:pt x="500" y="787"/>
                    <a:pt x="536" y="805"/>
                    <a:pt x="583" y="805"/>
                  </a:cubicBezTo>
                  <a:cubicBezTo>
                    <a:pt x="591" y="805"/>
                    <a:pt x="599" y="804"/>
                    <a:pt x="608" y="803"/>
                  </a:cubicBezTo>
                  <a:cubicBezTo>
                    <a:pt x="626" y="801"/>
                    <a:pt x="643" y="794"/>
                    <a:pt x="657" y="784"/>
                  </a:cubicBezTo>
                  <a:cubicBezTo>
                    <a:pt x="669" y="775"/>
                    <a:pt x="680" y="765"/>
                    <a:pt x="689" y="752"/>
                  </a:cubicBezTo>
                  <a:cubicBezTo>
                    <a:pt x="695" y="745"/>
                    <a:pt x="700" y="737"/>
                    <a:pt x="704" y="730"/>
                  </a:cubicBezTo>
                  <a:cubicBezTo>
                    <a:pt x="706" y="727"/>
                    <a:pt x="706" y="727"/>
                    <a:pt x="706" y="727"/>
                  </a:cubicBezTo>
                  <a:cubicBezTo>
                    <a:pt x="709" y="728"/>
                    <a:pt x="709" y="728"/>
                    <a:pt x="709" y="728"/>
                  </a:cubicBezTo>
                  <a:cubicBezTo>
                    <a:pt x="715" y="730"/>
                    <a:pt x="725" y="732"/>
                    <a:pt x="736" y="735"/>
                  </a:cubicBezTo>
                  <a:cubicBezTo>
                    <a:pt x="742" y="736"/>
                    <a:pt x="751" y="738"/>
                    <a:pt x="760" y="738"/>
                  </a:cubicBezTo>
                  <a:cubicBezTo>
                    <a:pt x="782" y="738"/>
                    <a:pt x="802" y="733"/>
                    <a:pt x="821" y="724"/>
                  </a:cubicBezTo>
                  <a:cubicBezTo>
                    <a:pt x="838" y="715"/>
                    <a:pt x="853" y="703"/>
                    <a:pt x="866" y="687"/>
                  </a:cubicBezTo>
                  <a:cubicBezTo>
                    <a:pt x="890" y="656"/>
                    <a:pt x="904" y="616"/>
                    <a:pt x="904" y="572"/>
                  </a:cubicBezTo>
                  <a:cubicBezTo>
                    <a:pt x="904" y="570"/>
                    <a:pt x="904" y="569"/>
                    <a:pt x="903" y="567"/>
                  </a:cubicBezTo>
                  <a:cubicBezTo>
                    <a:pt x="903" y="566"/>
                    <a:pt x="903" y="565"/>
                    <a:pt x="903" y="564"/>
                  </a:cubicBezTo>
                  <a:cubicBezTo>
                    <a:pt x="903" y="562"/>
                    <a:pt x="903" y="562"/>
                    <a:pt x="903" y="562"/>
                  </a:cubicBezTo>
                  <a:cubicBezTo>
                    <a:pt x="905" y="560"/>
                    <a:pt x="905" y="560"/>
                    <a:pt x="905" y="560"/>
                  </a:cubicBezTo>
                  <a:cubicBezTo>
                    <a:pt x="960" y="523"/>
                    <a:pt x="993" y="461"/>
                    <a:pt x="993" y="395"/>
                  </a:cubicBezTo>
                  <a:cubicBezTo>
                    <a:pt x="993" y="342"/>
                    <a:pt x="973" y="292"/>
                    <a:pt x="936" y="255"/>
                  </a:cubicBezTo>
                  <a:close/>
                  <a:moveTo>
                    <a:pt x="874" y="535"/>
                  </a:moveTo>
                  <a:cubicBezTo>
                    <a:pt x="874" y="535"/>
                    <a:pt x="874" y="535"/>
                    <a:pt x="874" y="535"/>
                  </a:cubicBezTo>
                  <a:cubicBezTo>
                    <a:pt x="862" y="541"/>
                    <a:pt x="862" y="541"/>
                    <a:pt x="862" y="541"/>
                  </a:cubicBezTo>
                  <a:cubicBezTo>
                    <a:pt x="864" y="554"/>
                    <a:pt x="864" y="554"/>
                    <a:pt x="864" y="554"/>
                  </a:cubicBezTo>
                  <a:cubicBezTo>
                    <a:pt x="865" y="560"/>
                    <a:pt x="866" y="566"/>
                    <a:pt x="866" y="572"/>
                  </a:cubicBezTo>
                  <a:cubicBezTo>
                    <a:pt x="866" y="598"/>
                    <a:pt x="860" y="623"/>
                    <a:pt x="849" y="644"/>
                  </a:cubicBezTo>
                  <a:cubicBezTo>
                    <a:pt x="838" y="665"/>
                    <a:pt x="822" y="681"/>
                    <a:pt x="804" y="690"/>
                  </a:cubicBezTo>
                  <a:cubicBezTo>
                    <a:pt x="790" y="696"/>
                    <a:pt x="776" y="700"/>
                    <a:pt x="760" y="700"/>
                  </a:cubicBezTo>
                  <a:cubicBezTo>
                    <a:pt x="756" y="700"/>
                    <a:pt x="750" y="699"/>
                    <a:pt x="744" y="698"/>
                  </a:cubicBezTo>
                  <a:cubicBezTo>
                    <a:pt x="739" y="697"/>
                    <a:pt x="733" y="695"/>
                    <a:pt x="726" y="693"/>
                  </a:cubicBezTo>
                  <a:cubicBezTo>
                    <a:pt x="715" y="690"/>
                    <a:pt x="706" y="687"/>
                    <a:pt x="703" y="686"/>
                  </a:cubicBezTo>
                  <a:cubicBezTo>
                    <a:pt x="702" y="685"/>
                    <a:pt x="702" y="685"/>
                    <a:pt x="702" y="685"/>
                  </a:cubicBezTo>
                  <a:cubicBezTo>
                    <a:pt x="684" y="678"/>
                    <a:pt x="684" y="678"/>
                    <a:pt x="684" y="678"/>
                  </a:cubicBezTo>
                  <a:cubicBezTo>
                    <a:pt x="677" y="697"/>
                    <a:pt x="677" y="697"/>
                    <a:pt x="677" y="697"/>
                  </a:cubicBezTo>
                  <a:cubicBezTo>
                    <a:pt x="677" y="699"/>
                    <a:pt x="676" y="700"/>
                    <a:pt x="675" y="702"/>
                  </a:cubicBezTo>
                  <a:cubicBezTo>
                    <a:pt x="674" y="704"/>
                    <a:pt x="672" y="710"/>
                    <a:pt x="667" y="717"/>
                  </a:cubicBezTo>
                  <a:cubicBezTo>
                    <a:pt x="662" y="725"/>
                    <a:pt x="651" y="742"/>
                    <a:pt x="635" y="753"/>
                  </a:cubicBezTo>
                  <a:cubicBezTo>
                    <a:pt x="625" y="760"/>
                    <a:pt x="615" y="764"/>
                    <a:pt x="603" y="765"/>
                  </a:cubicBezTo>
                  <a:cubicBezTo>
                    <a:pt x="597" y="766"/>
                    <a:pt x="590" y="767"/>
                    <a:pt x="583" y="767"/>
                  </a:cubicBezTo>
                  <a:cubicBezTo>
                    <a:pt x="554" y="767"/>
                    <a:pt x="526" y="758"/>
                    <a:pt x="501" y="742"/>
                  </a:cubicBezTo>
                  <a:cubicBezTo>
                    <a:pt x="485" y="733"/>
                    <a:pt x="475" y="722"/>
                    <a:pt x="471" y="717"/>
                  </a:cubicBezTo>
                  <a:cubicBezTo>
                    <a:pt x="470" y="717"/>
                    <a:pt x="470" y="717"/>
                    <a:pt x="470" y="717"/>
                  </a:cubicBezTo>
                  <a:cubicBezTo>
                    <a:pt x="459" y="703"/>
                    <a:pt x="459" y="703"/>
                    <a:pt x="459" y="703"/>
                  </a:cubicBezTo>
                  <a:cubicBezTo>
                    <a:pt x="444" y="714"/>
                    <a:pt x="444" y="714"/>
                    <a:pt x="444" y="714"/>
                  </a:cubicBezTo>
                  <a:cubicBezTo>
                    <a:pt x="443" y="714"/>
                    <a:pt x="443" y="714"/>
                    <a:pt x="443" y="714"/>
                  </a:cubicBezTo>
                  <a:cubicBezTo>
                    <a:pt x="443" y="715"/>
                    <a:pt x="442" y="715"/>
                    <a:pt x="442" y="715"/>
                  </a:cubicBezTo>
                  <a:cubicBezTo>
                    <a:pt x="441" y="716"/>
                    <a:pt x="440" y="717"/>
                    <a:pt x="438" y="718"/>
                  </a:cubicBezTo>
                  <a:cubicBezTo>
                    <a:pt x="431" y="722"/>
                    <a:pt x="425" y="725"/>
                    <a:pt x="418" y="728"/>
                  </a:cubicBezTo>
                  <a:cubicBezTo>
                    <a:pt x="403" y="735"/>
                    <a:pt x="379" y="743"/>
                    <a:pt x="349" y="743"/>
                  </a:cubicBezTo>
                  <a:cubicBezTo>
                    <a:pt x="342" y="743"/>
                    <a:pt x="336" y="743"/>
                    <a:pt x="329" y="742"/>
                  </a:cubicBezTo>
                  <a:cubicBezTo>
                    <a:pt x="303" y="738"/>
                    <a:pt x="276" y="728"/>
                    <a:pt x="254" y="714"/>
                  </a:cubicBezTo>
                  <a:cubicBezTo>
                    <a:pt x="229" y="698"/>
                    <a:pt x="210" y="678"/>
                    <a:pt x="199" y="655"/>
                  </a:cubicBezTo>
                  <a:cubicBezTo>
                    <a:pt x="191" y="638"/>
                    <a:pt x="187" y="620"/>
                    <a:pt x="186" y="600"/>
                  </a:cubicBezTo>
                  <a:cubicBezTo>
                    <a:pt x="186" y="576"/>
                    <a:pt x="186" y="576"/>
                    <a:pt x="186" y="576"/>
                  </a:cubicBezTo>
                  <a:cubicBezTo>
                    <a:pt x="163" y="582"/>
                    <a:pt x="163" y="582"/>
                    <a:pt x="163" y="582"/>
                  </a:cubicBezTo>
                  <a:cubicBezTo>
                    <a:pt x="155" y="584"/>
                    <a:pt x="148" y="585"/>
                    <a:pt x="140" y="585"/>
                  </a:cubicBezTo>
                  <a:cubicBezTo>
                    <a:pt x="112" y="585"/>
                    <a:pt x="87" y="574"/>
                    <a:pt x="68" y="555"/>
                  </a:cubicBezTo>
                  <a:cubicBezTo>
                    <a:pt x="48" y="535"/>
                    <a:pt x="38" y="509"/>
                    <a:pt x="37" y="481"/>
                  </a:cubicBezTo>
                  <a:cubicBezTo>
                    <a:pt x="37" y="435"/>
                    <a:pt x="68" y="394"/>
                    <a:pt x="111" y="381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23" y="356"/>
                    <a:pt x="123" y="356"/>
                    <a:pt x="123" y="356"/>
                  </a:cubicBezTo>
                  <a:cubicBezTo>
                    <a:pt x="115" y="336"/>
                    <a:pt x="111" y="315"/>
                    <a:pt x="111" y="294"/>
                  </a:cubicBezTo>
                  <a:cubicBezTo>
                    <a:pt x="111" y="251"/>
                    <a:pt x="128" y="211"/>
                    <a:pt x="158" y="180"/>
                  </a:cubicBezTo>
                  <a:cubicBezTo>
                    <a:pt x="188" y="150"/>
                    <a:pt x="228" y="133"/>
                    <a:pt x="270" y="133"/>
                  </a:cubicBezTo>
                  <a:cubicBezTo>
                    <a:pt x="294" y="133"/>
                    <a:pt x="316" y="138"/>
                    <a:pt x="338" y="148"/>
                  </a:cubicBezTo>
                  <a:cubicBezTo>
                    <a:pt x="354" y="156"/>
                    <a:pt x="354" y="156"/>
                    <a:pt x="354" y="156"/>
                  </a:cubicBezTo>
                  <a:cubicBezTo>
                    <a:pt x="363" y="141"/>
                    <a:pt x="363" y="141"/>
                    <a:pt x="363" y="141"/>
                  </a:cubicBezTo>
                  <a:cubicBezTo>
                    <a:pt x="397" y="77"/>
                    <a:pt x="463" y="38"/>
                    <a:pt x="534" y="38"/>
                  </a:cubicBezTo>
                  <a:cubicBezTo>
                    <a:pt x="584" y="38"/>
                    <a:pt x="632" y="57"/>
                    <a:pt x="668" y="91"/>
                  </a:cubicBezTo>
                  <a:cubicBezTo>
                    <a:pt x="705" y="126"/>
                    <a:pt x="727" y="173"/>
                    <a:pt x="730" y="223"/>
                  </a:cubicBezTo>
                  <a:cubicBezTo>
                    <a:pt x="732" y="247"/>
                    <a:pt x="732" y="247"/>
                    <a:pt x="732" y="247"/>
                  </a:cubicBezTo>
                  <a:cubicBezTo>
                    <a:pt x="754" y="240"/>
                    <a:pt x="754" y="240"/>
                    <a:pt x="754" y="240"/>
                  </a:cubicBezTo>
                  <a:cubicBezTo>
                    <a:pt x="769" y="236"/>
                    <a:pt x="783" y="234"/>
                    <a:pt x="798" y="234"/>
                  </a:cubicBezTo>
                  <a:cubicBezTo>
                    <a:pt x="840" y="234"/>
                    <a:pt x="879" y="251"/>
                    <a:pt x="909" y="281"/>
                  </a:cubicBezTo>
                  <a:cubicBezTo>
                    <a:pt x="939" y="311"/>
                    <a:pt x="955" y="352"/>
                    <a:pt x="955" y="395"/>
                  </a:cubicBezTo>
                  <a:cubicBezTo>
                    <a:pt x="955" y="453"/>
                    <a:pt x="924" y="507"/>
                    <a:pt x="874" y="535"/>
                  </a:cubicBez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6" name="Oval 34"/>
            <p:cNvSpPr>
              <a:spLocks noChangeArrowheads="1"/>
            </p:cNvSpPr>
            <p:nvPr/>
          </p:nvSpPr>
          <p:spPr bwMode="auto">
            <a:xfrm>
              <a:off x="9420225" y="5480050"/>
              <a:ext cx="87313" cy="90488"/>
            </a:xfrm>
            <a:prstGeom prst="ellipse">
              <a:avLst/>
            </a:pr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28" name="Freeform 36"/>
          <p:cNvSpPr>
            <a:spLocks noEditPoints="1"/>
          </p:cNvSpPr>
          <p:nvPr/>
        </p:nvSpPr>
        <p:spPr bwMode="auto">
          <a:xfrm>
            <a:off x="1161645" y="3150168"/>
            <a:ext cx="1117599" cy="1147432"/>
          </a:xfrm>
          <a:custGeom>
            <a:avLst/>
            <a:gdLst>
              <a:gd name="T0" fmla="*/ 179 w 775"/>
              <a:gd name="T1" fmla="*/ 429 h 795"/>
              <a:gd name="T2" fmla="*/ 179 w 775"/>
              <a:gd name="T3" fmla="*/ 396 h 795"/>
              <a:gd name="T4" fmla="*/ 0 w 775"/>
              <a:gd name="T5" fmla="*/ 413 h 795"/>
              <a:gd name="T6" fmla="*/ 84 w 775"/>
              <a:gd name="T7" fmla="*/ 312 h 795"/>
              <a:gd name="T8" fmla="*/ 84 w 775"/>
              <a:gd name="T9" fmla="*/ 345 h 795"/>
              <a:gd name="T10" fmla="*/ 263 w 775"/>
              <a:gd name="T11" fmla="*/ 329 h 795"/>
              <a:gd name="T12" fmla="*/ 84 w 775"/>
              <a:gd name="T13" fmla="*/ 312 h 795"/>
              <a:gd name="T14" fmla="*/ 684 w 775"/>
              <a:gd name="T15" fmla="*/ 33 h 795"/>
              <a:gd name="T16" fmla="*/ 684 w 775"/>
              <a:gd name="T17" fmla="*/ 149 h 795"/>
              <a:gd name="T18" fmla="*/ 593 w 775"/>
              <a:gd name="T19" fmla="*/ 91 h 795"/>
              <a:gd name="T20" fmla="*/ 775 w 775"/>
              <a:gd name="T21" fmla="*/ 91 h 795"/>
              <a:gd name="T22" fmla="*/ 593 w 775"/>
              <a:gd name="T23" fmla="*/ 91 h 795"/>
              <a:gd name="T24" fmla="*/ 588 w 775"/>
              <a:gd name="T25" fmla="*/ 559 h 795"/>
              <a:gd name="T26" fmla="*/ 452 w 775"/>
              <a:gd name="T27" fmla="*/ 485 h 795"/>
              <a:gd name="T28" fmla="*/ 445 w 775"/>
              <a:gd name="T29" fmla="*/ 460 h 795"/>
              <a:gd name="T30" fmla="*/ 558 w 775"/>
              <a:gd name="T31" fmla="*/ 184 h 795"/>
              <a:gd name="T32" fmla="*/ 505 w 775"/>
              <a:gd name="T33" fmla="*/ 171 h 795"/>
              <a:gd name="T34" fmla="*/ 429 w 775"/>
              <a:gd name="T35" fmla="*/ 185 h 795"/>
              <a:gd name="T36" fmla="*/ 226 w 775"/>
              <a:gd name="T37" fmla="*/ 182 h 795"/>
              <a:gd name="T38" fmla="*/ 220 w 775"/>
              <a:gd name="T39" fmla="*/ 218 h 795"/>
              <a:gd name="T40" fmla="*/ 415 w 775"/>
              <a:gd name="T41" fmla="*/ 222 h 795"/>
              <a:gd name="T42" fmla="*/ 432 w 775"/>
              <a:gd name="T43" fmla="*/ 247 h 795"/>
              <a:gd name="T44" fmla="*/ 301 w 775"/>
              <a:gd name="T45" fmla="*/ 445 h 795"/>
              <a:gd name="T46" fmla="*/ 211 w 775"/>
              <a:gd name="T47" fmla="*/ 551 h 795"/>
              <a:gd name="T48" fmla="*/ 43 w 775"/>
              <a:gd name="T49" fmla="*/ 557 h 795"/>
              <a:gd name="T50" fmla="*/ 213 w 775"/>
              <a:gd name="T51" fmla="*/ 604 h 795"/>
              <a:gd name="T52" fmla="*/ 325 w 775"/>
              <a:gd name="T53" fmla="*/ 502 h 795"/>
              <a:gd name="T54" fmla="*/ 531 w 775"/>
              <a:gd name="T55" fmla="*/ 575 h 795"/>
              <a:gd name="T56" fmla="*/ 601 w 775"/>
              <a:gd name="T57" fmla="*/ 745 h 795"/>
              <a:gd name="T58" fmla="*/ 641 w 775"/>
              <a:gd name="T59" fmla="*/ 760 h 795"/>
              <a:gd name="T60" fmla="*/ 655 w 775"/>
              <a:gd name="T61" fmla="*/ 739 h 795"/>
              <a:gd name="T62" fmla="*/ 626 w 775"/>
              <a:gd name="T63" fmla="*/ 795 h 795"/>
              <a:gd name="T64" fmla="*/ 512 w 775"/>
              <a:gd name="T65" fmla="*/ 603 h 795"/>
              <a:gd name="T66" fmla="*/ 289 w 775"/>
              <a:gd name="T67" fmla="*/ 604 h 795"/>
              <a:gd name="T68" fmla="*/ 60 w 775"/>
              <a:gd name="T69" fmla="*/ 618 h 795"/>
              <a:gd name="T70" fmla="*/ 68 w 775"/>
              <a:gd name="T71" fmla="*/ 500 h 795"/>
              <a:gd name="T72" fmla="*/ 205 w 775"/>
              <a:gd name="T73" fmla="*/ 517 h 795"/>
              <a:gd name="T74" fmla="*/ 384 w 775"/>
              <a:gd name="T75" fmla="*/ 260 h 795"/>
              <a:gd name="T76" fmla="*/ 214 w 775"/>
              <a:gd name="T77" fmla="*/ 251 h 795"/>
              <a:gd name="T78" fmla="*/ 232 w 775"/>
              <a:gd name="T79" fmla="*/ 149 h 795"/>
              <a:gd name="T80" fmla="*/ 423 w 775"/>
              <a:gd name="T81" fmla="*/ 153 h 795"/>
              <a:gd name="T82" fmla="*/ 501 w 775"/>
              <a:gd name="T83" fmla="*/ 139 h 795"/>
              <a:gd name="T84" fmla="*/ 579 w 775"/>
              <a:gd name="T85" fmla="*/ 159 h 795"/>
              <a:gd name="T86" fmla="*/ 483 w 775"/>
              <a:gd name="T87" fmla="*/ 462 h 795"/>
              <a:gd name="T88" fmla="*/ 619 w 775"/>
              <a:gd name="T89" fmla="*/ 548 h 795"/>
              <a:gd name="T90" fmla="*/ 682 w 775"/>
              <a:gd name="T91" fmla="*/ 773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75" h="795">
                <a:moveTo>
                  <a:pt x="17" y="429"/>
                </a:moveTo>
                <a:cubicBezTo>
                  <a:pt x="179" y="429"/>
                  <a:pt x="179" y="429"/>
                  <a:pt x="179" y="429"/>
                </a:cubicBezTo>
                <a:cubicBezTo>
                  <a:pt x="188" y="429"/>
                  <a:pt x="195" y="422"/>
                  <a:pt x="195" y="413"/>
                </a:cubicBezTo>
                <a:cubicBezTo>
                  <a:pt x="195" y="404"/>
                  <a:pt x="188" y="396"/>
                  <a:pt x="179" y="396"/>
                </a:cubicBezTo>
                <a:cubicBezTo>
                  <a:pt x="17" y="396"/>
                  <a:pt x="17" y="396"/>
                  <a:pt x="17" y="396"/>
                </a:cubicBezTo>
                <a:cubicBezTo>
                  <a:pt x="8" y="396"/>
                  <a:pt x="0" y="404"/>
                  <a:pt x="0" y="413"/>
                </a:cubicBezTo>
                <a:cubicBezTo>
                  <a:pt x="0" y="422"/>
                  <a:pt x="8" y="429"/>
                  <a:pt x="17" y="429"/>
                </a:cubicBezTo>
                <a:moveTo>
                  <a:pt x="84" y="312"/>
                </a:moveTo>
                <a:cubicBezTo>
                  <a:pt x="75" y="312"/>
                  <a:pt x="68" y="320"/>
                  <a:pt x="68" y="329"/>
                </a:cubicBezTo>
                <a:cubicBezTo>
                  <a:pt x="68" y="338"/>
                  <a:pt x="75" y="345"/>
                  <a:pt x="84" y="345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55" y="345"/>
                  <a:pt x="263" y="338"/>
                  <a:pt x="263" y="329"/>
                </a:cubicBezTo>
                <a:cubicBezTo>
                  <a:pt x="263" y="320"/>
                  <a:pt x="255" y="312"/>
                  <a:pt x="246" y="312"/>
                </a:cubicBezTo>
                <a:lnTo>
                  <a:pt x="84" y="312"/>
                </a:lnTo>
                <a:close/>
                <a:moveTo>
                  <a:pt x="742" y="91"/>
                </a:moveTo>
                <a:cubicBezTo>
                  <a:pt x="742" y="59"/>
                  <a:pt x="716" y="33"/>
                  <a:pt x="684" y="33"/>
                </a:cubicBezTo>
                <a:cubicBezTo>
                  <a:pt x="652" y="33"/>
                  <a:pt x="627" y="59"/>
                  <a:pt x="627" y="91"/>
                </a:cubicBezTo>
                <a:cubicBezTo>
                  <a:pt x="627" y="123"/>
                  <a:pt x="652" y="149"/>
                  <a:pt x="684" y="149"/>
                </a:cubicBezTo>
                <a:cubicBezTo>
                  <a:pt x="716" y="149"/>
                  <a:pt x="742" y="123"/>
                  <a:pt x="742" y="91"/>
                </a:cubicBezTo>
                <a:moveTo>
                  <a:pt x="593" y="91"/>
                </a:moveTo>
                <a:cubicBezTo>
                  <a:pt x="593" y="41"/>
                  <a:pt x="634" y="0"/>
                  <a:pt x="684" y="0"/>
                </a:cubicBezTo>
                <a:cubicBezTo>
                  <a:pt x="734" y="0"/>
                  <a:pt x="775" y="41"/>
                  <a:pt x="775" y="91"/>
                </a:cubicBezTo>
                <a:cubicBezTo>
                  <a:pt x="775" y="141"/>
                  <a:pt x="734" y="182"/>
                  <a:pt x="684" y="182"/>
                </a:cubicBezTo>
                <a:cubicBezTo>
                  <a:pt x="634" y="182"/>
                  <a:pt x="593" y="141"/>
                  <a:pt x="593" y="91"/>
                </a:cubicBezTo>
                <a:moveTo>
                  <a:pt x="655" y="739"/>
                </a:moveTo>
                <a:cubicBezTo>
                  <a:pt x="588" y="559"/>
                  <a:pt x="588" y="559"/>
                  <a:pt x="588" y="559"/>
                </a:cubicBezTo>
                <a:cubicBezTo>
                  <a:pt x="583" y="545"/>
                  <a:pt x="572" y="534"/>
                  <a:pt x="558" y="529"/>
                </a:cubicBezTo>
                <a:cubicBezTo>
                  <a:pt x="452" y="485"/>
                  <a:pt x="452" y="485"/>
                  <a:pt x="452" y="485"/>
                </a:cubicBezTo>
                <a:cubicBezTo>
                  <a:pt x="444" y="481"/>
                  <a:pt x="440" y="472"/>
                  <a:pt x="443" y="463"/>
                </a:cubicBezTo>
                <a:cubicBezTo>
                  <a:pt x="444" y="462"/>
                  <a:pt x="444" y="461"/>
                  <a:pt x="445" y="460"/>
                </a:cubicBezTo>
                <a:cubicBezTo>
                  <a:pt x="569" y="272"/>
                  <a:pt x="569" y="272"/>
                  <a:pt x="569" y="272"/>
                </a:cubicBezTo>
                <a:cubicBezTo>
                  <a:pt x="588" y="244"/>
                  <a:pt x="583" y="206"/>
                  <a:pt x="558" y="184"/>
                </a:cubicBezTo>
                <a:cubicBezTo>
                  <a:pt x="545" y="173"/>
                  <a:pt x="527" y="168"/>
                  <a:pt x="510" y="171"/>
                </a:cubicBezTo>
                <a:cubicBezTo>
                  <a:pt x="505" y="171"/>
                  <a:pt x="505" y="171"/>
                  <a:pt x="505" y="171"/>
                </a:cubicBezTo>
                <a:cubicBezTo>
                  <a:pt x="500" y="172"/>
                  <a:pt x="500" y="172"/>
                  <a:pt x="500" y="172"/>
                </a:cubicBezTo>
                <a:cubicBezTo>
                  <a:pt x="429" y="185"/>
                  <a:pt x="429" y="185"/>
                  <a:pt x="429" y="185"/>
                </a:cubicBezTo>
                <a:cubicBezTo>
                  <a:pt x="368" y="196"/>
                  <a:pt x="305" y="196"/>
                  <a:pt x="244" y="185"/>
                </a:cubicBezTo>
                <a:cubicBezTo>
                  <a:pt x="226" y="182"/>
                  <a:pt x="226" y="182"/>
                  <a:pt x="226" y="182"/>
                </a:cubicBezTo>
                <a:cubicBezTo>
                  <a:pt x="216" y="180"/>
                  <a:pt x="207" y="187"/>
                  <a:pt x="205" y="197"/>
                </a:cubicBezTo>
                <a:cubicBezTo>
                  <a:pt x="203" y="207"/>
                  <a:pt x="210" y="216"/>
                  <a:pt x="220" y="218"/>
                </a:cubicBezTo>
                <a:cubicBezTo>
                  <a:pt x="245" y="222"/>
                  <a:pt x="245" y="222"/>
                  <a:pt x="245" y="222"/>
                </a:cubicBezTo>
                <a:cubicBezTo>
                  <a:pt x="301" y="232"/>
                  <a:pt x="359" y="232"/>
                  <a:pt x="415" y="222"/>
                </a:cubicBezTo>
                <a:cubicBezTo>
                  <a:pt x="424" y="220"/>
                  <a:pt x="433" y="227"/>
                  <a:pt x="434" y="236"/>
                </a:cubicBezTo>
                <a:cubicBezTo>
                  <a:pt x="435" y="240"/>
                  <a:pt x="434" y="244"/>
                  <a:pt x="432" y="247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301" y="445"/>
                  <a:pt x="301" y="445"/>
                  <a:pt x="301" y="445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23" y="549"/>
                  <a:pt x="217" y="551"/>
                  <a:pt x="211" y="551"/>
                </a:cubicBezTo>
                <a:cubicBezTo>
                  <a:pt x="72" y="533"/>
                  <a:pt x="72" y="533"/>
                  <a:pt x="72" y="533"/>
                </a:cubicBezTo>
                <a:cubicBezTo>
                  <a:pt x="57" y="532"/>
                  <a:pt x="44" y="542"/>
                  <a:pt x="43" y="557"/>
                </a:cubicBezTo>
                <a:cubicBezTo>
                  <a:pt x="41" y="571"/>
                  <a:pt x="51" y="583"/>
                  <a:pt x="65" y="586"/>
                </a:cubicBezTo>
                <a:cubicBezTo>
                  <a:pt x="213" y="604"/>
                  <a:pt x="213" y="604"/>
                  <a:pt x="213" y="604"/>
                </a:cubicBezTo>
                <a:cubicBezTo>
                  <a:pt x="232" y="607"/>
                  <a:pt x="252" y="599"/>
                  <a:pt x="263" y="583"/>
                </a:cubicBezTo>
                <a:cubicBezTo>
                  <a:pt x="325" y="502"/>
                  <a:pt x="325" y="502"/>
                  <a:pt x="325" y="502"/>
                </a:cubicBezTo>
                <a:cubicBezTo>
                  <a:pt x="329" y="496"/>
                  <a:pt x="337" y="494"/>
                  <a:pt x="343" y="497"/>
                </a:cubicBezTo>
                <a:cubicBezTo>
                  <a:pt x="531" y="575"/>
                  <a:pt x="531" y="575"/>
                  <a:pt x="531" y="575"/>
                </a:cubicBezTo>
                <a:cubicBezTo>
                  <a:pt x="536" y="577"/>
                  <a:pt x="539" y="580"/>
                  <a:pt x="541" y="584"/>
                </a:cubicBezTo>
                <a:cubicBezTo>
                  <a:pt x="601" y="745"/>
                  <a:pt x="601" y="745"/>
                  <a:pt x="601" y="745"/>
                </a:cubicBezTo>
                <a:cubicBezTo>
                  <a:pt x="606" y="759"/>
                  <a:pt x="621" y="766"/>
                  <a:pt x="635" y="761"/>
                </a:cubicBezTo>
                <a:cubicBezTo>
                  <a:pt x="637" y="760"/>
                  <a:pt x="639" y="760"/>
                  <a:pt x="641" y="760"/>
                </a:cubicBezTo>
                <a:cubicBezTo>
                  <a:pt x="646" y="760"/>
                  <a:pt x="651" y="758"/>
                  <a:pt x="655" y="754"/>
                </a:cubicBezTo>
                <a:cubicBezTo>
                  <a:pt x="657" y="750"/>
                  <a:pt x="657" y="744"/>
                  <a:pt x="655" y="739"/>
                </a:cubicBezTo>
                <a:close/>
                <a:moveTo>
                  <a:pt x="644" y="792"/>
                </a:moveTo>
                <a:cubicBezTo>
                  <a:pt x="638" y="794"/>
                  <a:pt x="632" y="795"/>
                  <a:pt x="626" y="795"/>
                </a:cubicBezTo>
                <a:cubicBezTo>
                  <a:pt x="601" y="795"/>
                  <a:pt x="579" y="780"/>
                  <a:pt x="570" y="757"/>
                </a:cubicBezTo>
                <a:cubicBezTo>
                  <a:pt x="512" y="603"/>
                  <a:pt x="512" y="603"/>
                  <a:pt x="512" y="603"/>
                </a:cubicBezTo>
                <a:cubicBezTo>
                  <a:pt x="343" y="532"/>
                  <a:pt x="343" y="532"/>
                  <a:pt x="343" y="532"/>
                </a:cubicBezTo>
                <a:cubicBezTo>
                  <a:pt x="289" y="604"/>
                  <a:pt x="289" y="604"/>
                  <a:pt x="289" y="604"/>
                </a:cubicBezTo>
                <a:cubicBezTo>
                  <a:pt x="270" y="628"/>
                  <a:pt x="239" y="641"/>
                  <a:pt x="208" y="637"/>
                </a:cubicBezTo>
                <a:cubicBezTo>
                  <a:pt x="60" y="618"/>
                  <a:pt x="60" y="618"/>
                  <a:pt x="60" y="618"/>
                </a:cubicBezTo>
                <a:cubicBezTo>
                  <a:pt x="27" y="614"/>
                  <a:pt x="4" y="584"/>
                  <a:pt x="8" y="552"/>
                </a:cubicBezTo>
                <a:cubicBezTo>
                  <a:pt x="12" y="522"/>
                  <a:pt x="38" y="500"/>
                  <a:pt x="68" y="500"/>
                </a:cubicBezTo>
                <a:cubicBezTo>
                  <a:pt x="70" y="500"/>
                  <a:pt x="73" y="500"/>
                  <a:pt x="76" y="500"/>
                </a:cubicBezTo>
                <a:cubicBezTo>
                  <a:pt x="205" y="517"/>
                  <a:pt x="205" y="517"/>
                  <a:pt x="205" y="517"/>
                </a:cubicBezTo>
                <a:cubicBezTo>
                  <a:pt x="274" y="426"/>
                  <a:pt x="274" y="426"/>
                  <a:pt x="274" y="426"/>
                </a:cubicBezTo>
                <a:cubicBezTo>
                  <a:pt x="384" y="260"/>
                  <a:pt x="384" y="260"/>
                  <a:pt x="384" y="260"/>
                </a:cubicBezTo>
                <a:cubicBezTo>
                  <a:pt x="335" y="265"/>
                  <a:pt x="287" y="263"/>
                  <a:pt x="239" y="255"/>
                </a:cubicBezTo>
                <a:cubicBezTo>
                  <a:pt x="214" y="251"/>
                  <a:pt x="214" y="251"/>
                  <a:pt x="214" y="251"/>
                </a:cubicBezTo>
                <a:cubicBezTo>
                  <a:pt x="187" y="246"/>
                  <a:pt x="168" y="219"/>
                  <a:pt x="173" y="191"/>
                </a:cubicBezTo>
                <a:cubicBezTo>
                  <a:pt x="177" y="163"/>
                  <a:pt x="204" y="145"/>
                  <a:pt x="232" y="149"/>
                </a:cubicBezTo>
                <a:cubicBezTo>
                  <a:pt x="250" y="153"/>
                  <a:pt x="250" y="153"/>
                  <a:pt x="250" y="153"/>
                </a:cubicBezTo>
                <a:cubicBezTo>
                  <a:pt x="307" y="163"/>
                  <a:pt x="366" y="163"/>
                  <a:pt x="423" y="153"/>
                </a:cubicBezTo>
                <a:cubicBezTo>
                  <a:pt x="494" y="140"/>
                  <a:pt x="494" y="140"/>
                  <a:pt x="494" y="140"/>
                </a:cubicBezTo>
                <a:cubicBezTo>
                  <a:pt x="501" y="139"/>
                  <a:pt x="501" y="139"/>
                  <a:pt x="501" y="139"/>
                </a:cubicBezTo>
                <a:cubicBezTo>
                  <a:pt x="507" y="138"/>
                  <a:pt x="507" y="138"/>
                  <a:pt x="507" y="138"/>
                </a:cubicBezTo>
                <a:cubicBezTo>
                  <a:pt x="533" y="135"/>
                  <a:pt x="559" y="142"/>
                  <a:pt x="579" y="159"/>
                </a:cubicBezTo>
                <a:cubicBezTo>
                  <a:pt x="618" y="192"/>
                  <a:pt x="625" y="248"/>
                  <a:pt x="597" y="290"/>
                </a:cubicBezTo>
                <a:cubicBezTo>
                  <a:pt x="483" y="462"/>
                  <a:pt x="483" y="462"/>
                  <a:pt x="483" y="462"/>
                </a:cubicBezTo>
                <a:cubicBezTo>
                  <a:pt x="571" y="498"/>
                  <a:pt x="571" y="498"/>
                  <a:pt x="571" y="498"/>
                </a:cubicBezTo>
                <a:cubicBezTo>
                  <a:pt x="593" y="507"/>
                  <a:pt x="610" y="525"/>
                  <a:pt x="619" y="548"/>
                </a:cubicBezTo>
                <a:cubicBezTo>
                  <a:pt x="686" y="727"/>
                  <a:pt x="686" y="727"/>
                  <a:pt x="686" y="727"/>
                </a:cubicBezTo>
                <a:cubicBezTo>
                  <a:pt x="692" y="742"/>
                  <a:pt x="691" y="759"/>
                  <a:pt x="682" y="773"/>
                </a:cubicBezTo>
                <a:cubicBezTo>
                  <a:pt x="673" y="785"/>
                  <a:pt x="659" y="792"/>
                  <a:pt x="644" y="792"/>
                </a:cubicBezTo>
              </a:path>
            </a:pathLst>
          </a:custGeom>
          <a:solidFill>
            <a:srgbClr val="14BA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9" name="Freeform 35"/>
          <p:cNvSpPr>
            <a:spLocks noEditPoints="1"/>
          </p:cNvSpPr>
          <p:nvPr/>
        </p:nvSpPr>
        <p:spPr bwMode="auto">
          <a:xfrm>
            <a:off x="1019960" y="5112250"/>
            <a:ext cx="1400968" cy="844782"/>
          </a:xfrm>
          <a:custGeom>
            <a:avLst/>
            <a:gdLst>
              <a:gd name="T0" fmla="*/ 400 w 1007"/>
              <a:gd name="T1" fmla="*/ 572 h 607"/>
              <a:gd name="T2" fmla="*/ 418 w 1007"/>
              <a:gd name="T3" fmla="*/ 513 h 607"/>
              <a:gd name="T4" fmla="*/ 440 w 1007"/>
              <a:gd name="T5" fmla="*/ 511 h 607"/>
              <a:gd name="T6" fmla="*/ 364 w 1007"/>
              <a:gd name="T7" fmla="*/ 534 h 607"/>
              <a:gd name="T8" fmla="*/ 320 w 1007"/>
              <a:gd name="T9" fmla="*/ 538 h 607"/>
              <a:gd name="T10" fmla="*/ 386 w 1007"/>
              <a:gd name="T11" fmla="*/ 441 h 607"/>
              <a:gd name="T12" fmla="*/ 406 w 1007"/>
              <a:gd name="T13" fmla="*/ 473 h 607"/>
              <a:gd name="T14" fmla="*/ 366 w 1007"/>
              <a:gd name="T15" fmla="*/ 530 h 607"/>
              <a:gd name="T16" fmla="*/ 289 w 1007"/>
              <a:gd name="T17" fmla="*/ 514 h 607"/>
              <a:gd name="T18" fmla="*/ 255 w 1007"/>
              <a:gd name="T19" fmla="*/ 490 h 607"/>
              <a:gd name="T20" fmla="*/ 294 w 1007"/>
              <a:gd name="T21" fmla="*/ 433 h 607"/>
              <a:gd name="T22" fmla="*/ 349 w 1007"/>
              <a:gd name="T23" fmla="*/ 388 h 607"/>
              <a:gd name="T24" fmla="*/ 346 w 1007"/>
              <a:gd name="T25" fmla="*/ 430 h 607"/>
              <a:gd name="T26" fmla="*/ 235 w 1007"/>
              <a:gd name="T27" fmla="*/ 462 h 607"/>
              <a:gd name="T28" fmla="*/ 207 w 1007"/>
              <a:gd name="T29" fmla="*/ 465 h 607"/>
              <a:gd name="T30" fmla="*/ 250 w 1007"/>
              <a:gd name="T31" fmla="*/ 384 h 607"/>
              <a:gd name="T32" fmla="*/ 268 w 1007"/>
              <a:gd name="T33" fmla="*/ 414 h 607"/>
              <a:gd name="T34" fmla="*/ 985 w 1007"/>
              <a:gd name="T35" fmla="*/ 242 h 607"/>
              <a:gd name="T36" fmla="*/ 779 w 1007"/>
              <a:gd name="T37" fmla="*/ 359 h 607"/>
              <a:gd name="T38" fmla="*/ 471 w 1007"/>
              <a:gd name="T39" fmla="*/ 187 h 607"/>
              <a:gd name="T40" fmla="*/ 333 w 1007"/>
              <a:gd name="T41" fmla="*/ 240 h 607"/>
              <a:gd name="T42" fmla="*/ 431 w 1007"/>
              <a:gd name="T43" fmla="*/ 134 h 607"/>
              <a:gd name="T44" fmla="*/ 678 w 1007"/>
              <a:gd name="T45" fmla="*/ 138 h 607"/>
              <a:gd name="T46" fmla="*/ 848 w 1007"/>
              <a:gd name="T47" fmla="*/ 32 h 607"/>
              <a:gd name="T48" fmla="*/ 690 w 1007"/>
              <a:gd name="T49" fmla="*/ 106 h 607"/>
              <a:gd name="T50" fmla="*/ 492 w 1007"/>
              <a:gd name="T51" fmla="*/ 90 h 607"/>
              <a:gd name="T52" fmla="*/ 315 w 1007"/>
              <a:gd name="T53" fmla="*/ 116 h 607"/>
              <a:gd name="T54" fmla="*/ 155 w 1007"/>
              <a:gd name="T55" fmla="*/ 9 h 607"/>
              <a:gd name="T56" fmla="*/ 297 w 1007"/>
              <a:gd name="T57" fmla="*/ 144 h 607"/>
              <a:gd name="T58" fmla="*/ 310 w 1007"/>
              <a:gd name="T59" fmla="*/ 212 h 607"/>
              <a:gd name="T60" fmla="*/ 366 w 1007"/>
              <a:gd name="T61" fmla="*/ 279 h 607"/>
              <a:gd name="T62" fmla="*/ 757 w 1007"/>
              <a:gd name="T63" fmla="*/ 384 h 607"/>
              <a:gd name="T64" fmla="*/ 730 w 1007"/>
              <a:gd name="T65" fmla="*/ 427 h 607"/>
              <a:gd name="T66" fmla="*/ 573 w 1007"/>
              <a:gd name="T67" fmla="*/ 371 h 607"/>
              <a:gd name="T68" fmla="*/ 699 w 1007"/>
              <a:gd name="T69" fmla="*/ 446 h 607"/>
              <a:gd name="T70" fmla="*/ 665 w 1007"/>
              <a:gd name="T71" fmla="*/ 479 h 607"/>
              <a:gd name="T72" fmla="*/ 540 w 1007"/>
              <a:gd name="T73" fmla="*/ 448 h 607"/>
              <a:gd name="T74" fmla="*/ 645 w 1007"/>
              <a:gd name="T75" fmla="*/ 513 h 607"/>
              <a:gd name="T76" fmla="*/ 607 w 1007"/>
              <a:gd name="T77" fmla="*/ 535 h 607"/>
              <a:gd name="T78" fmla="*/ 507 w 1007"/>
              <a:gd name="T79" fmla="*/ 522 h 607"/>
              <a:gd name="T80" fmla="*/ 465 w 1007"/>
              <a:gd name="T81" fmla="*/ 558 h 607"/>
              <a:gd name="T82" fmla="*/ 461 w 1007"/>
              <a:gd name="T83" fmla="*/ 486 h 607"/>
              <a:gd name="T84" fmla="*/ 391 w 1007"/>
              <a:gd name="T85" fmla="*/ 408 h 607"/>
              <a:gd name="T86" fmla="*/ 294 w 1007"/>
              <a:gd name="T87" fmla="*/ 375 h 607"/>
              <a:gd name="T88" fmla="*/ 153 w 1007"/>
              <a:gd name="T89" fmla="*/ 287 h 607"/>
              <a:gd name="T90" fmla="*/ 3 w 1007"/>
              <a:gd name="T91" fmla="*/ 253 h 607"/>
              <a:gd name="T92" fmla="*/ 193 w 1007"/>
              <a:gd name="T93" fmla="*/ 393 h 607"/>
              <a:gd name="T94" fmla="*/ 189 w 1007"/>
              <a:gd name="T95" fmla="*/ 492 h 607"/>
              <a:gd name="T96" fmla="*/ 272 w 1007"/>
              <a:gd name="T97" fmla="*/ 555 h 607"/>
              <a:gd name="T98" fmla="*/ 315 w 1007"/>
              <a:gd name="T99" fmla="*/ 580 h 607"/>
              <a:gd name="T100" fmla="*/ 387 w 1007"/>
              <a:gd name="T101" fmla="*/ 603 h 607"/>
              <a:gd name="T102" fmla="*/ 524 w 1007"/>
              <a:gd name="T103" fmla="*/ 600 h 607"/>
              <a:gd name="T104" fmla="*/ 619 w 1007"/>
              <a:gd name="T105" fmla="*/ 571 h 607"/>
              <a:gd name="T106" fmla="*/ 679 w 1007"/>
              <a:gd name="T107" fmla="*/ 515 h 607"/>
              <a:gd name="T108" fmla="*/ 743 w 1007"/>
              <a:gd name="T109" fmla="*/ 463 h 607"/>
              <a:gd name="T110" fmla="*/ 798 w 1007"/>
              <a:gd name="T111" fmla="*/ 387 h 607"/>
              <a:gd name="T112" fmla="*/ 1005 w 1007"/>
              <a:gd name="T113" fmla="*/ 254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7" h="607">
                <a:moveTo>
                  <a:pt x="443" y="532"/>
                </a:moveTo>
                <a:cubicBezTo>
                  <a:pt x="419" y="567"/>
                  <a:pt x="419" y="567"/>
                  <a:pt x="419" y="567"/>
                </a:cubicBezTo>
                <a:cubicBezTo>
                  <a:pt x="414" y="573"/>
                  <a:pt x="407" y="575"/>
                  <a:pt x="400" y="572"/>
                </a:cubicBezTo>
                <a:cubicBezTo>
                  <a:pt x="396" y="571"/>
                  <a:pt x="392" y="567"/>
                  <a:pt x="391" y="562"/>
                </a:cubicBezTo>
                <a:cubicBezTo>
                  <a:pt x="390" y="559"/>
                  <a:pt x="390" y="556"/>
                  <a:pt x="391" y="552"/>
                </a:cubicBezTo>
                <a:cubicBezTo>
                  <a:pt x="418" y="513"/>
                  <a:pt x="418" y="513"/>
                  <a:pt x="418" y="513"/>
                </a:cubicBezTo>
                <a:cubicBezTo>
                  <a:pt x="421" y="510"/>
                  <a:pt x="424" y="508"/>
                  <a:pt x="428" y="508"/>
                </a:cubicBezTo>
                <a:cubicBezTo>
                  <a:pt x="432" y="507"/>
                  <a:pt x="436" y="509"/>
                  <a:pt x="440" y="511"/>
                </a:cubicBezTo>
                <a:cubicBezTo>
                  <a:pt x="440" y="511"/>
                  <a:pt x="440" y="511"/>
                  <a:pt x="440" y="511"/>
                </a:cubicBezTo>
                <a:cubicBezTo>
                  <a:pt x="446" y="517"/>
                  <a:pt x="447" y="526"/>
                  <a:pt x="443" y="532"/>
                </a:cubicBezTo>
                <a:moveTo>
                  <a:pt x="366" y="530"/>
                </a:moveTo>
                <a:cubicBezTo>
                  <a:pt x="365" y="531"/>
                  <a:pt x="365" y="533"/>
                  <a:pt x="364" y="534"/>
                </a:cubicBezTo>
                <a:cubicBezTo>
                  <a:pt x="357" y="545"/>
                  <a:pt x="357" y="545"/>
                  <a:pt x="357" y="545"/>
                </a:cubicBezTo>
                <a:cubicBezTo>
                  <a:pt x="351" y="553"/>
                  <a:pt x="339" y="556"/>
                  <a:pt x="330" y="551"/>
                </a:cubicBezTo>
                <a:cubicBezTo>
                  <a:pt x="325" y="548"/>
                  <a:pt x="321" y="544"/>
                  <a:pt x="320" y="538"/>
                </a:cubicBezTo>
                <a:cubicBezTo>
                  <a:pt x="319" y="534"/>
                  <a:pt x="319" y="529"/>
                  <a:pt x="321" y="525"/>
                </a:cubicBezTo>
                <a:cubicBezTo>
                  <a:pt x="373" y="449"/>
                  <a:pt x="373" y="449"/>
                  <a:pt x="373" y="449"/>
                </a:cubicBezTo>
                <a:cubicBezTo>
                  <a:pt x="376" y="445"/>
                  <a:pt x="381" y="442"/>
                  <a:pt x="386" y="441"/>
                </a:cubicBezTo>
                <a:cubicBezTo>
                  <a:pt x="387" y="441"/>
                  <a:pt x="388" y="441"/>
                  <a:pt x="389" y="441"/>
                </a:cubicBezTo>
                <a:cubicBezTo>
                  <a:pt x="394" y="441"/>
                  <a:pt x="398" y="442"/>
                  <a:pt x="402" y="445"/>
                </a:cubicBezTo>
                <a:cubicBezTo>
                  <a:pt x="410" y="452"/>
                  <a:pt x="412" y="464"/>
                  <a:pt x="406" y="473"/>
                </a:cubicBezTo>
                <a:cubicBezTo>
                  <a:pt x="391" y="494"/>
                  <a:pt x="391" y="494"/>
                  <a:pt x="391" y="494"/>
                </a:cubicBezTo>
                <a:cubicBezTo>
                  <a:pt x="391" y="495"/>
                  <a:pt x="390" y="495"/>
                  <a:pt x="390" y="496"/>
                </a:cubicBezTo>
                <a:lnTo>
                  <a:pt x="366" y="530"/>
                </a:lnTo>
                <a:close/>
                <a:moveTo>
                  <a:pt x="296" y="503"/>
                </a:moveTo>
                <a:cubicBezTo>
                  <a:pt x="295" y="504"/>
                  <a:pt x="294" y="506"/>
                  <a:pt x="294" y="507"/>
                </a:cubicBezTo>
                <a:cubicBezTo>
                  <a:pt x="289" y="514"/>
                  <a:pt x="289" y="514"/>
                  <a:pt x="289" y="514"/>
                </a:cubicBezTo>
                <a:cubicBezTo>
                  <a:pt x="286" y="518"/>
                  <a:pt x="281" y="521"/>
                  <a:pt x="276" y="522"/>
                </a:cubicBezTo>
                <a:cubicBezTo>
                  <a:pt x="270" y="523"/>
                  <a:pt x="265" y="522"/>
                  <a:pt x="260" y="519"/>
                </a:cubicBezTo>
                <a:cubicBezTo>
                  <a:pt x="251" y="512"/>
                  <a:pt x="249" y="500"/>
                  <a:pt x="255" y="490"/>
                </a:cubicBezTo>
                <a:cubicBezTo>
                  <a:pt x="262" y="481"/>
                  <a:pt x="262" y="481"/>
                  <a:pt x="262" y="481"/>
                </a:cubicBezTo>
                <a:cubicBezTo>
                  <a:pt x="262" y="480"/>
                  <a:pt x="263" y="479"/>
                  <a:pt x="263" y="479"/>
                </a:cubicBezTo>
                <a:cubicBezTo>
                  <a:pt x="273" y="465"/>
                  <a:pt x="284" y="448"/>
                  <a:pt x="294" y="433"/>
                </a:cubicBezTo>
                <a:cubicBezTo>
                  <a:pt x="294" y="433"/>
                  <a:pt x="295" y="433"/>
                  <a:pt x="295" y="432"/>
                </a:cubicBezTo>
                <a:cubicBezTo>
                  <a:pt x="321" y="394"/>
                  <a:pt x="321" y="394"/>
                  <a:pt x="321" y="394"/>
                </a:cubicBezTo>
                <a:cubicBezTo>
                  <a:pt x="327" y="385"/>
                  <a:pt x="340" y="382"/>
                  <a:pt x="349" y="388"/>
                </a:cubicBezTo>
                <a:cubicBezTo>
                  <a:pt x="354" y="391"/>
                  <a:pt x="357" y="396"/>
                  <a:pt x="358" y="401"/>
                </a:cubicBezTo>
                <a:cubicBezTo>
                  <a:pt x="359" y="407"/>
                  <a:pt x="358" y="412"/>
                  <a:pt x="355" y="417"/>
                </a:cubicBezTo>
                <a:cubicBezTo>
                  <a:pt x="346" y="430"/>
                  <a:pt x="346" y="430"/>
                  <a:pt x="346" y="430"/>
                </a:cubicBezTo>
                <a:cubicBezTo>
                  <a:pt x="346" y="430"/>
                  <a:pt x="345" y="431"/>
                  <a:pt x="345" y="431"/>
                </a:cubicBezTo>
                <a:lnTo>
                  <a:pt x="296" y="503"/>
                </a:lnTo>
                <a:close/>
                <a:moveTo>
                  <a:pt x="235" y="462"/>
                </a:moveTo>
                <a:cubicBezTo>
                  <a:pt x="232" y="465"/>
                  <a:pt x="228" y="468"/>
                  <a:pt x="223" y="469"/>
                </a:cubicBezTo>
                <a:cubicBezTo>
                  <a:pt x="218" y="470"/>
                  <a:pt x="213" y="468"/>
                  <a:pt x="208" y="465"/>
                </a:cubicBezTo>
                <a:cubicBezTo>
                  <a:pt x="207" y="465"/>
                  <a:pt x="207" y="465"/>
                  <a:pt x="207" y="465"/>
                </a:cubicBezTo>
                <a:cubicBezTo>
                  <a:pt x="198" y="458"/>
                  <a:pt x="196" y="446"/>
                  <a:pt x="203" y="437"/>
                </a:cubicBezTo>
                <a:cubicBezTo>
                  <a:pt x="234" y="392"/>
                  <a:pt x="234" y="392"/>
                  <a:pt x="234" y="392"/>
                </a:cubicBezTo>
                <a:cubicBezTo>
                  <a:pt x="238" y="387"/>
                  <a:pt x="244" y="384"/>
                  <a:pt x="250" y="384"/>
                </a:cubicBezTo>
                <a:cubicBezTo>
                  <a:pt x="254" y="384"/>
                  <a:pt x="257" y="385"/>
                  <a:pt x="261" y="387"/>
                </a:cubicBezTo>
                <a:cubicBezTo>
                  <a:pt x="266" y="390"/>
                  <a:pt x="269" y="394"/>
                  <a:pt x="270" y="400"/>
                </a:cubicBezTo>
                <a:cubicBezTo>
                  <a:pt x="271" y="405"/>
                  <a:pt x="270" y="410"/>
                  <a:pt x="268" y="414"/>
                </a:cubicBezTo>
                <a:lnTo>
                  <a:pt x="235" y="462"/>
                </a:lnTo>
                <a:close/>
                <a:moveTo>
                  <a:pt x="1005" y="254"/>
                </a:moveTo>
                <a:cubicBezTo>
                  <a:pt x="1002" y="245"/>
                  <a:pt x="993" y="240"/>
                  <a:pt x="985" y="242"/>
                </a:cubicBezTo>
                <a:cubicBezTo>
                  <a:pt x="860" y="275"/>
                  <a:pt x="860" y="275"/>
                  <a:pt x="860" y="275"/>
                </a:cubicBezTo>
                <a:cubicBezTo>
                  <a:pt x="857" y="276"/>
                  <a:pt x="854" y="278"/>
                  <a:pt x="852" y="280"/>
                </a:cubicBezTo>
                <a:cubicBezTo>
                  <a:pt x="779" y="359"/>
                  <a:pt x="779" y="359"/>
                  <a:pt x="779" y="359"/>
                </a:cubicBezTo>
                <a:cubicBezTo>
                  <a:pt x="777" y="358"/>
                  <a:pt x="776" y="357"/>
                  <a:pt x="775" y="356"/>
                </a:cubicBezTo>
                <a:cubicBezTo>
                  <a:pt x="516" y="189"/>
                  <a:pt x="516" y="189"/>
                  <a:pt x="516" y="189"/>
                </a:cubicBezTo>
                <a:cubicBezTo>
                  <a:pt x="503" y="180"/>
                  <a:pt x="485" y="179"/>
                  <a:pt x="471" y="187"/>
                </a:cubicBezTo>
                <a:cubicBezTo>
                  <a:pt x="351" y="249"/>
                  <a:pt x="351" y="249"/>
                  <a:pt x="351" y="249"/>
                </a:cubicBezTo>
                <a:cubicBezTo>
                  <a:pt x="347" y="252"/>
                  <a:pt x="342" y="251"/>
                  <a:pt x="338" y="248"/>
                </a:cubicBezTo>
                <a:cubicBezTo>
                  <a:pt x="336" y="246"/>
                  <a:pt x="334" y="244"/>
                  <a:pt x="333" y="240"/>
                </a:cubicBezTo>
                <a:cubicBezTo>
                  <a:pt x="333" y="237"/>
                  <a:pt x="334" y="234"/>
                  <a:pt x="336" y="232"/>
                </a:cubicBezTo>
                <a:cubicBezTo>
                  <a:pt x="392" y="158"/>
                  <a:pt x="392" y="158"/>
                  <a:pt x="392" y="158"/>
                </a:cubicBezTo>
                <a:cubicBezTo>
                  <a:pt x="402" y="145"/>
                  <a:pt x="416" y="137"/>
                  <a:pt x="431" y="134"/>
                </a:cubicBezTo>
                <a:cubicBezTo>
                  <a:pt x="498" y="122"/>
                  <a:pt x="498" y="122"/>
                  <a:pt x="498" y="122"/>
                </a:cubicBezTo>
                <a:cubicBezTo>
                  <a:pt x="534" y="115"/>
                  <a:pt x="571" y="115"/>
                  <a:pt x="608" y="123"/>
                </a:cubicBezTo>
                <a:cubicBezTo>
                  <a:pt x="678" y="138"/>
                  <a:pt x="678" y="138"/>
                  <a:pt x="678" y="138"/>
                </a:cubicBezTo>
                <a:cubicBezTo>
                  <a:pt x="687" y="140"/>
                  <a:pt x="696" y="139"/>
                  <a:pt x="704" y="136"/>
                </a:cubicBezTo>
                <a:cubicBezTo>
                  <a:pt x="705" y="135"/>
                  <a:pt x="707" y="134"/>
                  <a:pt x="708" y="134"/>
                </a:cubicBezTo>
                <a:cubicBezTo>
                  <a:pt x="848" y="32"/>
                  <a:pt x="848" y="32"/>
                  <a:pt x="848" y="32"/>
                </a:cubicBezTo>
                <a:cubicBezTo>
                  <a:pt x="855" y="27"/>
                  <a:pt x="857" y="17"/>
                  <a:pt x="852" y="9"/>
                </a:cubicBezTo>
                <a:cubicBezTo>
                  <a:pt x="846" y="2"/>
                  <a:pt x="836" y="0"/>
                  <a:pt x="829" y="6"/>
                </a:cubicBezTo>
                <a:cubicBezTo>
                  <a:pt x="690" y="106"/>
                  <a:pt x="690" y="106"/>
                  <a:pt x="690" y="106"/>
                </a:cubicBezTo>
                <a:cubicBezTo>
                  <a:pt x="689" y="106"/>
                  <a:pt x="687" y="106"/>
                  <a:pt x="685" y="106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574" y="82"/>
                  <a:pt x="532" y="82"/>
                  <a:pt x="492" y="90"/>
                </a:cubicBezTo>
                <a:cubicBezTo>
                  <a:pt x="425" y="102"/>
                  <a:pt x="425" y="102"/>
                  <a:pt x="425" y="102"/>
                </a:cubicBezTo>
                <a:cubicBezTo>
                  <a:pt x="407" y="105"/>
                  <a:pt x="391" y="114"/>
                  <a:pt x="377" y="126"/>
                </a:cubicBezTo>
                <a:cubicBezTo>
                  <a:pt x="315" y="116"/>
                  <a:pt x="315" y="116"/>
                  <a:pt x="315" y="116"/>
                </a:cubicBezTo>
                <a:cubicBezTo>
                  <a:pt x="315" y="116"/>
                  <a:pt x="314" y="116"/>
                  <a:pt x="313" y="116"/>
                </a:cubicBezTo>
                <a:cubicBezTo>
                  <a:pt x="178" y="6"/>
                  <a:pt x="178" y="6"/>
                  <a:pt x="178" y="6"/>
                </a:cubicBezTo>
                <a:cubicBezTo>
                  <a:pt x="171" y="0"/>
                  <a:pt x="161" y="2"/>
                  <a:pt x="155" y="9"/>
                </a:cubicBezTo>
                <a:cubicBezTo>
                  <a:pt x="149" y="16"/>
                  <a:pt x="150" y="26"/>
                  <a:pt x="157" y="32"/>
                </a:cubicBezTo>
                <a:cubicBezTo>
                  <a:pt x="294" y="142"/>
                  <a:pt x="294" y="142"/>
                  <a:pt x="294" y="142"/>
                </a:cubicBezTo>
                <a:cubicBezTo>
                  <a:pt x="295" y="143"/>
                  <a:pt x="296" y="144"/>
                  <a:pt x="297" y="144"/>
                </a:cubicBezTo>
                <a:cubicBezTo>
                  <a:pt x="301" y="147"/>
                  <a:pt x="306" y="148"/>
                  <a:pt x="310" y="149"/>
                </a:cubicBezTo>
                <a:cubicBezTo>
                  <a:pt x="353" y="156"/>
                  <a:pt x="353" y="156"/>
                  <a:pt x="353" y="156"/>
                </a:cubicBezTo>
                <a:cubicBezTo>
                  <a:pt x="310" y="212"/>
                  <a:pt x="310" y="212"/>
                  <a:pt x="310" y="212"/>
                </a:cubicBezTo>
                <a:cubicBezTo>
                  <a:pt x="302" y="221"/>
                  <a:pt x="299" y="233"/>
                  <a:pt x="301" y="245"/>
                </a:cubicBezTo>
                <a:cubicBezTo>
                  <a:pt x="303" y="257"/>
                  <a:pt x="309" y="267"/>
                  <a:pt x="318" y="275"/>
                </a:cubicBezTo>
                <a:cubicBezTo>
                  <a:pt x="332" y="285"/>
                  <a:pt x="351" y="287"/>
                  <a:pt x="366" y="279"/>
                </a:cubicBezTo>
                <a:cubicBezTo>
                  <a:pt x="486" y="216"/>
                  <a:pt x="486" y="216"/>
                  <a:pt x="486" y="216"/>
                </a:cubicBezTo>
                <a:cubicBezTo>
                  <a:pt x="490" y="214"/>
                  <a:pt x="495" y="214"/>
                  <a:pt x="498" y="216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63" y="388"/>
                  <a:pt x="766" y="393"/>
                  <a:pt x="768" y="400"/>
                </a:cubicBezTo>
                <a:cubicBezTo>
                  <a:pt x="769" y="407"/>
                  <a:pt x="768" y="413"/>
                  <a:pt x="764" y="419"/>
                </a:cubicBezTo>
                <a:cubicBezTo>
                  <a:pt x="757" y="430"/>
                  <a:pt x="742" y="434"/>
                  <a:pt x="730" y="427"/>
                </a:cubicBezTo>
                <a:cubicBezTo>
                  <a:pt x="590" y="343"/>
                  <a:pt x="590" y="343"/>
                  <a:pt x="590" y="343"/>
                </a:cubicBezTo>
                <a:cubicBezTo>
                  <a:pt x="582" y="339"/>
                  <a:pt x="572" y="341"/>
                  <a:pt x="568" y="349"/>
                </a:cubicBezTo>
                <a:cubicBezTo>
                  <a:pt x="563" y="357"/>
                  <a:pt x="566" y="367"/>
                  <a:pt x="573" y="371"/>
                </a:cubicBezTo>
                <a:cubicBezTo>
                  <a:pt x="685" y="438"/>
                  <a:pt x="685" y="438"/>
                  <a:pt x="685" y="438"/>
                </a:cubicBezTo>
                <a:cubicBezTo>
                  <a:pt x="685" y="438"/>
                  <a:pt x="685" y="438"/>
                  <a:pt x="685" y="438"/>
                </a:cubicBezTo>
                <a:cubicBezTo>
                  <a:pt x="699" y="446"/>
                  <a:pt x="699" y="446"/>
                  <a:pt x="699" y="446"/>
                </a:cubicBezTo>
                <a:cubicBezTo>
                  <a:pt x="702" y="449"/>
                  <a:pt x="705" y="452"/>
                  <a:pt x="706" y="457"/>
                </a:cubicBezTo>
                <a:cubicBezTo>
                  <a:pt x="707" y="461"/>
                  <a:pt x="706" y="465"/>
                  <a:pt x="704" y="469"/>
                </a:cubicBezTo>
                <a:cubicBezTo>
                  <a:pt x="695" y="482"/>
                  <a:pt x="678" y="486"/>
                  <a:pt x="665" y="479"/>
                </a:cubicBezTo>
                <a:cubicBezTo>
                  <a:pt x="555" y="419"/>
                  <a:pt x="555" y="419"/>
                  <a:pt x="555" y="419"/>
                </a:cubicBezTo>
                <a:cubicBezTo>
                  <a:pt x="547" y="415"/>
                  <a:pt x="538" y="418"/>
                  <a:pt x="533" y="426"/>
                </a:cubicBezTo>
                <a:cubicBezTo>
                  <a:pt x="529" y="434"/>
                  <a:pt x="532" y="444"/>
                  <a:pt x="540" y="448"/>
                </a:cubicBezTo>
                <a:cubicBezTo>
                  <a:pt x="619" y="491"/>
                  <a:pt x="619" y="491"/>
                  <a:pt x="619" y="491"/>
                </a:cubicBezTo>
                <a:cubicBezTo>
                  <a:pt x="638" y="503"/>
                  <a:pt x="638" y="503"/>
                  <a:pt x="638" y="503"/>
                </a:cubicBezTo>
                <a:cubicBezTo>
                  <a:pt x="642" y="505"/>
                  <a:pt x="644" y="509"/>
                  <a:pt x="645" y="513"/>
                </a:cubicBezTo>
                <a:cubicBezTo>
                  <a:pt x="646" y="517"/>
                  <a:pt x="645" y="521"/>
                  <a:pt x="642" y="525"/>
                </a:cubicBezTo>
                <a:cubicBezTo>
                  <a:pt x="642" y="525"/>
                  <a:pt x="642" y="525"/>
                  <a:pt x="642" y="526"/>
                </a:cubicBezTo>
                <a:cubicBezTo>
                  <a:pt x="634" y="537"/>
                  <a:pt x="619" y="542"/>
                  <a:pt x="607" y="535"/>
                </a:cubicBezTo>
                <a:cubicBezTo>
                  <a:pt x="522" y="492"/>
                  <a:pt x="522" y="492"/>
                  <a:pt x="522" y="492"/>
                </a:cubicBezTo>
                <a:cubicBezTo>
                  <a:pt x="514" y="488"/>
                  <a:pt x="504" y="491"/>
                  <a:pt x="500" y="499"/>
                </a:cubicBezTo>
                <a:cubicBezTo>
                  <a:pt x="496" y="508"/>
                  <a:pt x="499" y="517"/>
                  <a:pt x="507" y="522"/>
                </a:cubicBezTo>
                <a:cubicBezTo>
                  <a:pt x="578" y="557"/>
                  <a:pt x="578" y="557"/>
                  <a:pt x="578" y="557"/>
                </a:cubicBezTo>
                <a:cubicBezTo>
                  <a:pt x="563" y="566"/>
                  <a:pt x="546" y="570"/>
                  <a:pt x="529" y="567"/>
                </a:cubicBezTo>
                <a:cubicBezTo>
                  <a:pt x="465" y="558"/>
                  <a:pt x="465" y="558"/>
                  <a:pt x="465" y="558"/>
                </a:cubicBezTo>
                <a:cubicBezTo>
                  <a:pt x="470" y="551"/>
                  <a:pt x="470" y="551"/>
                  <a:pt x="470" y="551"/>
                </a:cubicBezTo>
                <a:cubicBezTo>
                  <a:pt x="484" y="531"/>
                  <a:pt x="480" y="502"/>
                  <a:pt x="461" y="486"/>
                </a:cubicBezTo>
                <a:cubicBezTo>
                  <a:pt x="461" y="486"/>
                  <a:pt x="461" y="486"/>
                  <a:pt x="461" y="486"/>
                </a:cubicBezTo>
                <a:cubicBezTo>
                  <a:pt x="455" y="481"/>
                  <a:pt x="448" y="478"/>
                  <a:pt x="440" y="476"/>
                </a:cubicBezTo>
                <a:cubicBezTo>
                  <a:pt x="446" y="456"/>
                  <a:pt x="440" y="434"/>
                  <a:pt x="423" y="420"/>
                </a:cubicBezTo>
                <a:cubicBezTo>
                  <a:pt x="414" y="412"/>
                  <a:pt x="403" y="408"/>
                  <a:pt x="391" y="408"/>
                </a:cubicBezTo>
                <a:cubicBezTo>
                  <a:pt x="391" y="404"/>
                  <a:pt x="391" y="399"/>
                  <a:pt x="390" y="395"/>
                </a:cubicBezTo>
                <a:cubicBezTo>
                  <a:pt x="387" y="381"/>
                  <a:pt x="379" y="369"/>
                  <a:pt x="367" y="361"/>
                </a:cubicBezTo>
                <a:cubicBezTo>
                  <a:pt x="343" y="345"/>
                  <a:pt x="311" y="351"/>
                  <a:pt x="294" y="375"/>
                </a:cubicBezTo>
                <a:cubicBezTo>
                  <a:pt x="290" y="369"/>
                  <a:pt x="285" y="363"/>
                  <a:pt x="278" y="359"/>
                </a:cubicBezTo>
                <a:cubicBezTo>
                  <a:pt x="257" y="346"/>
                  <a:pt x="230" y="349"/>
                  <a:pt x="213" y="366"/>
                </a:cubicBezTo>
                <a:cubicBezTo>
                  <a:pt x="153" y="287"/>
                  <a:pt x="153" y="287"/>
                  <a:pt x="153" y="287"/>
                </a:cubicBezTo>
                <a:cubicBezTo>
                  <a:pt x="151" y="284"/>
                  <a:pt x="149" y="282"/>
                  <a:pt x="145" y="281"/>
                </a:cubicBezTo>
                <a:cubicBezTo>
                  <a:pt x="23" y="242"/>
                  <a:pt x="23" y="242"/>
                  <a:pt x="23" y="242"/>
                </a:cubicBezTo>
                <a:cubicBezTo>
                  <a:pt x="15" y="240"/>
                  <a:pt x="6" y="244"/>
                  <a:pt x="3" y="253"/>
                </a:cubicBezTo>
                <a:cubicBezTo>
                  <a:pt x="0" y="262"/>
                  <a:pt x="5" y="271"/>
                  <a:pt x="13" y="274"/>
                </a:cubicBezTo>
                <a:cubicBezTo>
                  <a:pt x="130" y="311"/>
                  <a:pt x="130" y="311"/>
                  <a:pt x="130" y="311"/>
                </a:cubicBezTo>
                <a:cubicBezTo>
                  <a:pt x="193" y="393"/>
                  <a:pt x="193" y="393"/>
                  <a:pt x="193" y="393"/>
                </a:cubicBezTo>
                <a:cubicBezTo>
                  <a:pt x="176" y="418"/>
                  <a:pt x="176" y="418"/>
                  <a:pt x="176" y="418"/>
                </a:cubicBezTo>
                <a:cubicBezTo>
                  <a:pt x="159" y="442"/>
                  <a:pt x="165" y="475"/>
                  <a:pt x="188" y="491"/>
                </a:cubicBezTo>
                <a:cubicBezTo>
                  <a:pt x="188" y="491"/>
                  <a:pt x="189" y="492"/>
                  <a:pt x="189" y="492"/>
                </a:cubicBezTo>
                <a:cubicBezTo>
                  <a:pt x="198" y="498"/>
                  <a:pt x="208" y="502"/>
                  <a:pt x="219" y="502"/>
                </a:cubicBezTo>
                <a:cubicBezTo>
                  <a:pt x="219" y="519"/>
                  <a:pt x="227" y="535"/>
                  <a:pt x="241" y="546"/>
                </a:cubicBezTo>
                <a:cubicBezTo>
                  <a:pt x="250" y="552"/>
                  <a:pt x="261" y="555"/>
                  <a:pt x="272" y="555"/>
                </a:cubicBezTo>
                <a:cubicBezTo>
                  <a:pt x="275" y="555"/>
                  <a:pt x="278" y="555"/>
                  <a:pt x="282" y="554"/>
                </a:cubicBezTo>
                <a:cubicBezTo>
                  <a:pt x="285" y="554"/>
                  <a:pt x="287" y="553"/>
                  <a:pt x="290" y="552"/>
                </a:cubicBezTo>
                <a:cubicBezTo>
                  <a:pt x="295" y="564"/>
                  <a:pt x="303" y="574"/>
                  <a:pt x="315" y="580"/>
                </a:cubicBezTo>
                <a:cubicBezTo>
                  <a:pt x="323" y="584"/>
                  <a:pt x="331" y="586"/>
                  <a:pt x="340" y="586"/>
                </a:cubicBezTo>
                <a:cubicBezTo>
                  <a:pt x="348" y="586"/>
                  <a:pt x="356" y="584"/>
                  <a:pt x="363" y="581"/>
                </a:cubicBezTo>
                <a:cubicBezTo>
                  <a:pt x="368" y="591"/>
                  <a:pt x="377" y="598"/>
                  <a:pt x="387" y="603"/>
                </a:cubicBezTo>
                <a:cubicBezTo>
                  <a:pt x="393" y="605"/>
                  <a:pt x="400" y="607"/>
                  <a:pt x="406" y="607"/>
                </a:cubicBezTo>
                <a:cubicBezTo>
                  <a:pt x="421" y="607"/>
                  <a:pt x="435" y="600"/>
                  <a:pt x="444" y="588"/>
                </a:cubicBezTo>
                <a:cubicBezTo>
                  <a:pt x="524" y="600"/>
                  <a:pt x="524" y="600"/>
                  <a:pt x="524" y="600"/>
                </a:cubicBezTo>
                <a:cubicBezTo>
                  <a:pt x="529" y="601"/>
                  <a:pt x="535" y="601"/>
                  <a:pt x="540" y="601"/>
                </a:cubicBezTo>
                <a:cubicBezTo>
                  <a:pt x="567" y="601"/>
                  <a:pt x="594" y="590"/>
                  <a:pt x="613" y="571"/>
                </a:cubicBezTo>
                <a:cubicBezTo>
                  <a:pt x="615" y="571"/>
                  <a:pt x="617" y="571"/>
                  <a:pt x="619" y="571"/>
                </a:cubicBezTo>
                <a:cubicBezTo>
                  <a:pt x="639" y="571"/>
                  <a:pt x="658" y="561"/>
                  <a:pt x="669" y="544"/>
                </a:cubicBezTo>
                <a:cubicBezTo>
                  <a:pt x="675" y="536"/>
                  <a:pt x="678" y="525"/>
                  <a:pt x="678" y="515"/>
                </a:cubicBezTo>
                <a:cubicBezTo>
                  <a:pt x="678" y="515"/>
                  <a:pt x="678" y="515"/>
                  <a:pt x="679" y="515"/>
                </a:cubicBezTo>
                <a:cubicBezTo>
                  <a:pt x="699" y="515"/>
                  <a:pt x="719" y="505"/>
                  <a:pt x="731" y="487"/>
                </a:cubicBezTo>
                <a:cubicBezTo>
                  <a:pt x="736" y="480"/>
                  <a:pt x="739" y="472"/>
                  <a:pt x="739" y="463"/>
                </a:cubicBezTo>
                <a:cubicBezTo>
                  <a:pt x="740" y="463"/>
                  <a:pt x="742" y="463"/>
                  <a:pt x="743" y="463"/>
                </a:cubicBezTo>
                <a:cubicBezTo>
                  <a:pt x="762" y="463"/>
                  <a:pt x="780" y="454"/>
                  <a:pt x="792" y="437"/>
                </a:cubicBezTo>
                <a:cubicBezTo>
                  <a:pt x="800" y="424"/>
                  <a:pt x="803" y="409"/>
                  <a:pt x="800" y="393"/>
                </a:cubicBezTo>
                <a:cubicBezTo>
                  <a:pt x="800" y="391"/>
                  <a:pt x="799" y="389"/>
                  <a:pt x="798" y="387"/>
                </a:cubicBezTo>
                <a:cubicBezTo>
                  <a:pt x="873" y="306"/>
                  <a:pt x="873" y="306"/>
                  <a:pt x="873" y="306"/>
                </a:cubicBezTo>
                <a:cubicBezTo>
                  <a:pt x="993" y="274"/>
                  <a:pt x="993" y="274"/>
                  <a:pt x="993" y="274"/>
                </a:cubicBezTo>
                <a:cubicBezTo>
                  <a:pt x="1002" y="272"/>
                  <a:pt x="1007" y="263"/>
                  <a:pt x="1005" y="254"/>
                </a:cubicBezTo>
              </a:path>
            </a:pathLst>
          </a:custGeom>
          <a:solidFill>
            <a:srgbClr val="18BBE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34" name="Grouper 333"/>
          <p:cNvGrpSpPr/>
          <p:nvPr/>
        </p:nvGrpSpPr>
        <p:grpSpPr>
          <a:xfrm>
            <a:off x="3437283" y="3138014"/>
            <a:ext cx="884226" cy="1171741"/>
            <a:chOff x="534653" y="3928988"/>
            <a:chExt cx="1664035" cy="2205113"/>
          </a:xfrm>
        </p:grpSpPr>
        <p:sp>
          <p:nvSpPr>
            <p:cNvPr id="331" name="Freeform 38"/>
            <p:cNvSpPr>
              <a:spLocks noEditPoints="1"/>
            </p:cNvSpPr>
            <p:nvPr/>
          </p:nvSpPr>
          <p:spPr bwMode="auto">
            <a:xfrm>
              <a:off x="668407" y="3928988"/>
              <a:ext cx="476035" cy="476035"/>
            </a:xfrm>
            <a:custGeom>
              <a:avLst/>
              <a:gdLst>
                <a:gd name="T0" fmla="*/ 97 w 193"/>
                <a:gd name="T1" fmla="*/ 193 h 193"/>
                <a:gd name="T2" fmla="*/ 193 w 193"/>
                <a:gd name="T3" fmla="*/ 97 h 193"/>
                <a:gd name="T4" fmla="*/ 97 w 193"/>
                <a:gd name="T5" fmla="*/ 0 h 193"/>
                <a:gd name="T6" fmla="*/ 0 w 193"/>
                <a:gd name="T7" fmla="*/ 97 h 193"/>
                <a:gd name="T8" fmla="*/ 97 w 193"/>
                <a:gd name="T9" fmla="*/ 193 h 193"/>
                <a:gd name="T10" fmla="*/ 97 w 193"/>
                <a:gd name="T11" fmla="*/ 24 h 193"/>
                <a:gd name="T12" fmla="*/ 169 w 193"/>
                <a:gd name="T13" fmla="*/ 97 h 193"/>
                <a:gd name="T14" fmla="*/ 97 w 193"/>
                <a:gd name="T15" fmla="*/ 169 h 193"/>
                <a:gd name="T16" fmla="*/ 24 w 193"/>
                <a:gd name="T17" fmla="*/ 97 h 193"/>
                <a:gd name="T18" fmla="*/ 97 w 193"/>
                <a:gd name="T19" fmla="*/ 2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cubicBezTo>
                    <a:pt x="150" y="193"/>
                    <a:pt x="193" y="150"/>
                    <a:pt x="193" y="97"/>
                  </a:cubicBezTo>
                  <a:cubicBezTo>
                    <a:pt x="193" y="43"/>
                    <a:pt x="150" y="0"/>
                    <a:pt x="97" y="0"/>
                  </a:cubicBezTo>
                  <a:cubicBezTo>
                    <a:pt x="43" y="0"/>
                    <a:pt x="0" y="43"/>
                    <a:pt x="0" y="97"/>
                  </a:cubicBezTo>
                  <a:cubicBezTo>
                    <a:pt x="0" y="150"/>
                    <a:pt x="43" y="193"/>
                    <a:pt x="97" y="193"/>
                  </a:cubicBezTo>
                  <a:close/>
                  <a:moveTo>
                    <a:pt x="97" y="24"/>
                  </a:moveTo>
                  <a:cubicBezTo>
                    <a:pt x="137" y="24"/>
                    <a:pt x="169" y="56"/>
                    <a:pt x="169" y="97"/>
                  </a:cubicBezTo>
                  <a:cubicBezTo>
                    <a:pt x="169" y="137"/>
                    <a:pt x="137" y="169"/>
                    <a:pt x="97" y="169"/>
                  </a:cubicBezTo>
                  <a:cubicBezTo>
                    <a:pt x="56" y="169"/>
                    <a:pt x="24" y="137"/>
                    <a:pt x="24" y="97"/>
                  </a:cubicBezTo>
                  <a:cubicBezTo>
                    <a:pt x="24" y="56"/>
                    <a:pt x="56" y="24"/>
                    <a:pt x="97" y="24"/>
                  </a:cubicBezTo>
                  <a:close/>
                </a:path>
              </a:pathLst>
            </a:custGeom>
            <a:solidFill>
              <a:srgbClr val="14BAED"/>
            </a:solidFill>
            <a:ln w="3175">
              <a:solidFill>
                <a:srgbClr val="14BAED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2" name="Freeform 39"/>
            <p:cNvSpPr>
              <a:spLocks noEditPoints="1"/>
            </p:cNvSpPr>
            <p:nvPr/>
          </p:nvSpPr>
          <p:spPr bwMode="auto">
            <a:xfrm>
              <a:off x="534653" y="4447720"/>
              <a:ext cx="1273510" cy="1686381"/>
            </a:xfrm>
            <a:custGeom>
              <a:avLst/>
              <a:gdLst>
                <a:gd name="T0" fmla="*/ 510 w 522"/>
                <a:gd name="T1" fmla="*/ 32 h 691"/>
                <a:gd name="T2" fmla="*/ 510 w 522"/>
                <a:gd name="T3" fmla="*/ 31 h 691"/>
                <a:gd name="T4" fmla="*/ 441 w 522"/>
                <a:gd name="T5" fmla="*/ 15 h 691"/>
                <a:gd name="T6" fmla="*/ 436 w 522"/>
                <a:gd name="T7" fmla="*/ 18 h 691"/>
                <a:gd name="T8" fmla="*/ 355 w 522"/>
                <a:gd name="T9" fmla="*/ 83 h 691"/>
                <a:gd name="T10" fmla="*/ 274 w 522"/>
                <a:gd name="T11" fmla="*/ 15 h 691"/>
                <a:gd name="T12" fmla="*/ 242 w 522"/>
                <a:gd name="T13" fmla="*/ 4 h 691"/>
                <a:gd name="T14" fmla="*/ 77 w 522"/>
                <a:gd name="T15" fmla="*/ 4 h 691"/>
                <a:gd name="T16" fmla="*/ 0 w 522"/>
                <a:gd name="T17" fmla="*/ 81 h 691"/>
                <a:gd name="T18" fmla="*/ 0 w 522"/>
                <a:gd name="T19" fmla="*/ 245 h 691"/>
                <a:gd name="T20" fmla="*/ 53 w 522"/>
                <a:gd name="T21" fmla="*/ 318 h 691"/>
                <a:gd name="T22" fmla="*/ 53 w 522"/>
                <a:gd name="T23" fmla="*/ 638 h 691"/>
                <a:gd name="T24" fmla="*/ 105 w 522"/>
                <a:gd name="T25" fmla="*/ 691 h 691"/>
                <a:gd name="T26" fmla="*/ 157 w 522"/>
                <a:gd name="T27" fmla="*/ 638 h 691"/>
                <a:gd name="T28" fmla="*/ 157 w 522"/>
                <a:gd name="T29" fmla="*/ 405 h 691"/>
                <a:gd name="T30" fmla="*/ 157 w 522"/>
                <a:gd name="T31" fmla="*/ 405 h 691"/>
                <a:gd name="T32" fmla="*/ 161 w 522"/>
                <a:gd name="T33" fmla="*/ 400 h 691"/>
                <a:gd name="T34" fmla="*/ 166 w 522"/>
                <a:gd name="T35" fmla="*/ 403 h 691"/>
                <a:gd name="T36" fmla="*/ 166 w 522"/>
                <a:gd name="T37" fmla="*/ 403 h 691"/>
                <a:gd name="T38" fmla="*/ 166 w 522"/>
                <a:gd name="T39" fmla="*/ 403 h 691"/>
                <a:gd name="T40" fmla="*/ 166 w 522"/>
                <a:gd name="T41" fmla="*/ 638 h 691"/>
                <a:gd name="T42" fmla="*/ 215 w 522"/>
                <a:gd name="T43" fmla="*/ 691 h 691"/>
                <a:gd name="T44" fmla="*/ 267 w 522"/>
                <a:gd name="T45" fmla="*/ 638 h 691"/>
                <a:gd name="T46" fmla="*/ 267 w 522"/>
                <a:gd name="T47" fmla="*/ 139 h 691"/>
                <a:gd name="T48" fmla="*/ 322 w 522"/>
                <a:gd name="T49" fmla="*/ 185 h 691"/>
                <a:gd name="T50" fmla="*/ 354 w 522"/>
                <a:gd name="T51" fmla="*/ 197 h 691"/>
                <a:gd name="T52" fmla="*/ 354 w 522"/>
                <a:gd name="T53" fmla="*/ 197 h 691"/>
                <a:gd name="T54" fmla="*/ 354 w 522"/>
                <a:gd name="T55" fmla="*/ 197 h 691"/>
                <a:gd name="T56" fmla="*/ 385 w 522"/>
                <a:gd name="T57" fmla="*/ 186 h 691"/>
                <a:gd name="T58" fmla="*/ 496 w 522"/>
                <a:gd name="T59" fmla="*/ 98 h 691"/>
                <a:gd name="T60" fmla="*/ 510 w 522"/>
                <a:gd name="T61" fmla="*/ 32 h 691"/>
                <a:gd name="T62" fmla="*/ 482 w 522"/>
                <a:gd name="T63" fmla="*/ 79 h 691"/>
                <a:gd name="T64" fmla="*/ 370 w 522"/>
                <a:gd name="T65" fmla="*/ 167 h 691"/>
                <a:gd name="T66" fmla="*/ 370 w 522"/>
                <a:gd name="T67" fmla="*/ 167 h 691"/>
                <a:gd name="T68" fmla="*/ 354 w 522"/>
                <a:gd name="T69" fmla="*/ 173 h 691"/>
                <a:gd name="T70" fmla="*/ 338 w 522"/>
                <a:gd name="T71" fmla="*/ 167 h 691"/>
                <a:gd name="T72" fmla="*/ 243 w 522"/>
                <a:gd name="T73" fmla="*/ 88 h 691"/>
                <a:gd name="T74" fmla="*/ 243 w 522"/>
                <a:gd name="T75" fmla="*/ 638 h 691"/>
                <a:gd name="T76" fmla="*/ 215 w 522"/>
                <a:gd name="T77" fmla="*/ 667 h 691"/>
                <a:gd name="T78" fmla="*/ 187 w 522"/>
                <a:gd name="T79" fmla="*/ 638 h 691"/>
                <a:gd name="T80" fmla="*/ 187 w 522"/>
                <a:gd name="T81" fmla="*/ 403 h 691"/>
                <a:gd name="T82" fmla="*/ 186 w 522"/>
                <a:gd name="T83" fmla="*/ 398 h 691"/>
                <a:gd name="T84" fmla="*/ 155 w 522"/>
                <a:gd name="T85" fmla="*/ 377 h 691"/>
                <a:gd name="T86" fmla="*/ 133 w 522"/>
                <a:gd name="T87" fmla="*/ 404 h 691"/>
                <a:gd name="T88" fmla="*/ 133 w 522"/>
                <a:gd name="T89" fmla="*/ 638 h 691"/>
                <a:gd name="T90" fmla="*/ 105 w 522"/>
                <a:gd name="T91" fmla="*/ 667 h 691"/>
                <a:gd name="T92" fmla="*/ 77 w 522"/>
                <a:gd name="T93" fmla="*/ 638 h 691"/>
                <a:gd name="T94" fmla="*/ 77 w 522"/>
                <a:gd name="T95" fmla="*/ 299 h 691"/>
                <a:gd name="T96" fmla="*/ 67 w 522"/>
                <a:gd name="T97" fmla="*/ 297 h 691"/>
                <a:gd name="T98" fmla="*/ 24 w 522"/>
                <a:gd name="T99" fmla="*/ 245 h 691"/>
                <a:gd name="T100" fmla="*/ 24 w 522"/>
                <a:gd name="T101" fmla="*/ 81 h 691"/>
                <a:gd name="T102" fmla="*/ 77 w 522"/>
                <a:gd name="T103" fmla="*/ 28 h 691"/>
                <a:gd name="T104" fmla="*/ 242 w 522"/>
                <a:gd name="T105" fmla="*/ 28 h 691"/>
                <a:gd name="T106" fmla="*/ 258 w 522"/>
                <a:gd name="T107" fmla="*/ 34 h 691"/>
                <a:gd name="T108" fmla="*/ 355 w 522"/>
                <a:gd name="T109" fmla="*/ 114 h 691"/>
                <a:gd name="T110" fmla="*/ 451 w 522"/>
                <a:gd name="T111" fmla="*/ 37 h 691"/>
                <a:gd name="T112" fmla="*/ 453 w 522"/>
                <a:gd name="T113" fmla="*/ 35 h 691"/>
                <a:gd name="T114" fmla="*/ 489 w 522"/>
                <a:gd name="T115" fmla="*/ 44 h 691"/>
                <a:gd name="T116" fmla="*/ 482 w 522"/>
                <a:gd name="T117" fmla="*/ 79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691">
                  <a:moveTo>
                    <a:pt x="510" y="32"/>
                  </a:moveTo>
                  <a:cubicBezTo>
                    <a:pt x="510" y="31"/>
                    <a:pt x="510" y="31"/>
                    <a:pt x="510" y="31"/>
                  </a:cubicBezTo>
                  <a:cubicBezTo>
                    <a:pt x="495" y="8"/>
                    <a:pt x="464" y="0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65" y="8"/>
                    <a:pt x="253" y="4"/>
                    <a:pt x="242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34" y="4"/>
                    <a:pt x="0" y="38"/>
                    <a:pt x="0" y="8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78"/>
                    <a:pt x="21" y="308"/>
                    <a:pt x="53" y="318"/>
                  </a:cubicBezTo>
                  <a:cubicBezTo>
                    <a:pt x="53" y="638"/>
                    <a:pt x="53" y="638"/>
                    <a:pt x="53" y="638"/>
                  </a:cubicBezTo>
                  <a:cubicBezTo>
                    <a:pt x="53" y="667"/>
                    <a:pt x="76" y="691"/>
                    <a:pt x="105" y="691"/>
                  </a:cubicBezTo>
                  <a:cubicBezTo>
                    <a:pt x="134" y="691"/>
                    <a:pt x="157" y="667"/>
                    <a:pt x="157" y="638"/>
                  </a:cubicBezTo>
                  <a:cubicBezTo>
                    <a:pt x="157" y="405"/>
                    <a:pt x="157" y="405"/>
                    <a:pt x="157" y="405"/>
                  </a:cubicBezTo>
                  <a:cubicBezTo>
                    <a:pt x="157" y="405"/>
                    <a:pt x="157" y="405"/>
                    <a:pt x="157" y="405"/>
                  </a:cubicBezTo>
                  <a:cubicBezTo>
                    <a:pt x="157" y="404"/>
                    <a:pt x="157" y="400"/>
                    <a:pt x="161" y="400"/>
                  </a:cubicBezTo>
                  <a:cubicBezTo>
                    <a:pt x="164" y="400"/>
                    <a:pt x="165" y="401"/>
                    <a:pt x="166" y="403"/>
                  </a:cubicBezTo>
                  <a:cubicBezTo>
                    <a:pt x="166" y="403"/>
                    <a:pt x="166" y="403"/>
                    <a:pt x="166" y="403"/>
                  </a:cubicBezTo>
                  <a:cubicBezTo>
                    <a:pt x="166" y="403"/>
                    <a:pt x="166" y="403"/>
                    <a:pt x="166" y="403"/>
                  </a:cubicBezTo>
                  <a:cubicBezTo>
                    <a:pt x="166" y="638"/>
                    <a:pt x="166" y="638"/>
                    <a:pt x="166" y="638"/>
                  </a:cubicBezTo>
                  <a:cubicBezTo>
                    <a:pt x="166" y="667"/>
                    <a:pt x="186" y="691"/>
                    <a:pt x="215" y="691"/>
                  </a:cubicBezTo>
                  <a:cubicBezTo>
                    <a:pt x="244" y="691"/>
                    <a:pt x="267" y="667"/>
                    <a:pt x="267" y="638"/>
                  </a:cubicBezTo>
                  <a:cubicBezTo>
                    <a:pt x="267" y="139"/>
                    <a:pt x="267" y="139"/>
                    <a:pt x="267" y="139"/>
                  </a:cubicBezTo>
                  <a:cubicBezTo>
                    <a:pt x="322" y="185"/>
                    <a:pt x="322" y="185"/>
                    <a:pt x="322" y="185"/>
                  </a:cubicBezTo>
                  <a:cubicBezTo>
                    <a:pt x="331" y="193"/>
                    <a:pt x="342" y="197"/>
                    <a:pt x="354" y="197"/>
                  </a:cubicBezTo>
                  <a:cubicBezTo>
                    <a:pt x="354" y="197"/>
                    <a:pt x="354" y="197"/>
                    <a:pt x="354" y="197"/>
                  </a:cubicBezTo>
                  <a:cubicBezTo>
                    <a:pt x="354" y="197"/>
                    <a:pt x="354" y="197"/>
                    <a:pt x="354" y="197"/>
                  </a:cubicBezTo>
                  <a:cubicBezTo>
                    <a:pt x="366" y="197"/>
                    <a:pt x="377" y="193"/>
                    <a:pt x="385" y="186"/>
                  </a:cubicBezTo>
                  <a:cubicBezTo>
                    <a:pt x="496" y="98"/>
                    <a:pt x="496" y="98"/>
                    <a:pt x="496" y="98"/>
                  </a:cubicBezTo>
                  <a:cubicBezTo>
                    <a:pt x="517" y="82"/>
                    <a:pt x="522" y="54"/>
                    <a:pt x="510" y="32"/>
                  </a:cubicBezTo>
                  <a:close/>
                  <a:moveTo>
                    <a:pt x="482" y="79"/>
                  </a:move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6" y="171"/>
                    <a:pt x="360" y="173"/>
                    <a:pt x="354" y="173"/>
                  </a:cubicBezTo>
                  <a:cubicBezTo>
                    <a:pt x="348" y="173"/>
                    <a:pt x="342" y="171"/>
                    <a:pt x="338" y="167"/>
                  </a:cubicBezTo>
                  <a:cubicBezTo>
                    <a:pt x="243" y="88"/>
                    <a:pt x="243" y="88"/>
                    <a:pt x="243" y="88"/>
                  </a:cubicBezTo>
                  <a:cubicBezTo>
                    <a:pt x="243" y="638"/>
                    <a:pt x="243" y="638"/>
                    <a:pt x="243" y="638"/>
                  </a:cubicBezTo>
                  <a:cubicBezTo>
                    <a:pt x="243" y="654"/>
                    <a:pt x="231" y="667"/>
                    <a:pt x="215" y="667"/>
                  </a:cubicBezTo>
                  <a:cubicBezTo>
                    <a:pt x="200" y="667"/>
                    <a:pt x="187" y="654"/>
                    <a:pt x="187" y="638"/>
                  </a:cubicBezTo>
                  <a:cubicBezTo>
                    <a:pt x="187" y="403"/>
                    <a:pt x="187" y="403"/>
                    <a:pt x="187" y="403"/>
                  </a:cubicBezTo>
                  <a:cubicBezTo>
                    <a:pt x="187" y="401"/>
                    <a:pt x="187" y="400"/>
                    <a:pt x="186" y="398"/>
                  </a:cubicBezTo>
                  <a:cubicBezTo>
                    <a:pt x="183" y="383"/>
                    <a:pt x="169" y="374"/>
                    <a:pt x="155" y="377"/>
                  </a:cubicBezTo>
                  <a:cubicBezTo>
                    <a:pt x="142" y="380"/>
                    <a:pt x="133" y="391"/>
                    <a:pt x="133" y="404"/>
                  </a:cubicBezTo>
                  <a:cubicBezTo>
                    <a:pt x="133" y="638"/>
                    <a:pt x="133" y="638"/>
                    <a:pt x="133" y="638"/>
                  </a:cubicBezTo>
                  <a:cubicBezTo>
                    <a:pt x="133" y="654"/>
                    <a:pt x="120" y="667"/>
                    <a:pt x="105" y="667"/>
                  </a:cubicBezTo>
                  <a:cubicBezTo>
                    <a:pt x="89" y="667"/>
                    <a:pt x="77" y="654"/>
                    <a:pt x="77" y="638"/>
                  </a:cubicBezTo>
                  <a:cubicBezTo>
                    <a:pt x="77" y="299"/>
                    <a:pt x="77" y="299"/>
                    <a:pt x="77" y="299"/>
                  </a:cubicBezTo>
                  <a:cubicBezTo>
                    <a:pt x="67" y="297"/>
                    <a:pt x="67" y="297"/>
                    <a:pt x="67" y="297"/>
                  </a:cubicBezTo>
                  <a:cubicBezTo>
                    <a:pt x="42" y="292"/>
                    <a:pt x="24" y="270"/>
                    <a:pt x="24" y="24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52"/>
                    <a:pt x="48" y="28"/>
                    <a:pt x="77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8" y="28"/>
                    <a:pt x="254" y="30"/>
                    <a:pt x="258" y="34"/>
                  </a:cubicBezTo>
                  <a:cubicBezTo>
                    <a:pt x="355" y="114"/>
                    <a:pt x="355" y="114"/>
                    <a:pt x="355" y="114"/>
                  </a:cubicBezTo>
                  <a:cubicBezTo>
                    <a:pt x="451" y="37"/>
                    <a:pt x="451" y="37"/>
                    <a:pt x="451" y="37"/>
                  </a:cubicBezTo>
                  <a:cubicBezTo>
                    <a:pt x="452" y="36"/>
                    <a:pt x="453" y="36"/>
                    <a:pt x="453" y="35"/>
                  </a:cubicBezTo>
                  <a:cubicBezTo>
                    <a:pt x="466" y="28"/>
                    <a:pt x="481" y="32"/>
                    <a:pt x="489" y="44"/>
                  </a:cubicBezTo>
                  <a:cubicBezTo>
                    <a:pt x="496" y="55"/>
                    <a:pt x="493" y="70"/>
                    <a:pt x="482" y="79"/>
                  </a:cubicBezTo>
                  <a:close/>
                </a:path>
              </a:pathLst>
            </a:custGeom>
            <a:solidFill>
              <a:srgbClr val="14BAED"/>
            </a:solidFill>
            <a:ln w="3175">
              <a:solidFill>
                <a:srgbClr val="14BAED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3" name="Freeform 40"/>
            <p:cNvSpPr>
              <a:spLocks noEditPoints="1"/>
            </p:cNvSpPr>
            <p:nvPr/>
          </p:nvSpPr>
          <p:spPr bwMode="auto">
            <a:xfrm>
              <a:off x="1438275" y="5178425"/>
              <a:ext cx="760413" cy="763588"/>
            </a:xfrm>
            <a:custGeom>
              <a:avLst/>
              <a:gdLst>
                <a:gd name="T0" fmla="*/ 256 w 381"/>
                <a:gd name="T1" fmla="*/ 191 h 382"/>
                <a:gd name="T2" fmla="*/ 191 w 381"/>
                <a:gd name="T3" fmla="*/ 125 h 382"/>
                <a:gd name="T4" fmla="*/ 125 w 381"/>
                <a:gd name="T5" fmla="*/ 191 h 382"/>
                <a:gd name="T6" fmla="*/ 191 w 381"/>
                <a:gd name="T7" fmla="*/ 256 h 382"/>
                <a:gd name="T8" fmla="*/ 256 w 381"/>
                <a:gd name="T9" fmla="*/ 191 h 382"/>
                <a:gd name="T10" fmla="*/ 381 w 381"/>
                <a:gd name="T11" fmla="*/ 179 h 382"/>
                <a:gd name="T12" fmla="*/ 381 w 381"/>
                <a:gd name="T13" fmla="*/ 203 h 382"/>
                <a:gd name="T14" fmla="*/ 363 w 381"/>
                <a:gd name="T15" fmla="*/ 225 h 382"/>
                <a:gd name="T16" fmla="*/ 334 w 381"/>
                <a:gd name="T17" fmla="*/ 230 h 382"/>
                <a:gd name="T18" fmla="*/ 320 w 381"/>
                <a:gd name="T19" fmla="*/ 265 h 382"/>
                <a:gd name="T20" fmla="*/ 336 w 381"/>
                <a:gd name="T21" fmla="*/ 289 h 382"/>
                <a:gd name="T22" fmla="*/ 334 w 381"/>
                <a:gd name="T23" fmla="*/ 317 h 382"/>
                <a:gd name="T24" fmla="*/ 317 w 381"/>
                <a:gd name="T25" fmla="*/ 334 h 382"/>
                <a:gd name="T26" fmla="*/ 289 w 381"/>
                <a:gd name="T27" fmla="*/ 336 h 382"/>
                <a:gd name="T28" fmla="*/ 265 w 381"/>
                <a:gd name="T29" fmla="*/ 320 h 382"/>
                <a:gd name="T30" fmla="*/ 230 w 381"/>
                <a:gd name="T31" fmla="*/ 334 h 382"/>
                <a:gd name="T32" fmla="*/ 225 w 381"/>
                <a:gd name="T33" fmla="*/ 363 h 382"/>
                <a:gd name="T34" fmla="*/ 203 w 381"/>
                <a:gd name="T35" fmla="*/ 381 h 382"/>
                <a:gd name="T36" fmla="*/ 178 w 381"/>
                <a:gd name="T37" fmla="*/ 381 h 382"/>
                <a:gd name="T38" fmla="*/ 157 w 381"/>
                <a:gd name="T39" fmla="*/ 363 h 382"/>
                <a:gd name="T40" fmla="*/ 152 w 381"/>
                <a:gd name="T41" fmla="*/ 335 h 382"/>
                <a:gd name="T42" fmla="*/ 117 w 381"/>
                <a:gd name="T43" fmla="*/ 320 h 382"/>
                <a:gd name="T44" fmla="*/ 93 w 381"/>
                <a:gd name="T45" fmla="*/ 337 h 382"/>
                <a:gd name="T46" fmla="*/ 65 w 381"/>
                <a:gd name="T47" fmla="*/ 334 h 382"/>
                <a:gd name="T48" fmla="*/ 47 w 381"/>
                <a:gd name="T49" fmla="*/ 317 h 382"/>
                <a:gd name="T50" fmla="*/ 45 w 381"/>
                <a:gd name="T51" fmla="*/ 289 h 382"/>
                <a:gd name="T52" fmla="*/ 62 w 381"/>
                <a:gd name="T53" fmla="*/ 265 h 382"/>
                <a:gd name="T54" fmla="*/ 47 w 381"/>
                <a:gd name="T55" fmla="*/ 230 h 382"/>
                <a:gd name="T56" fmla="*/ 18 w 381"/>
                <a:gd name="T57" fmla="*/ 225 h 382"/>
                <a:gd name="T58" fmla="*/ 0 w 381"/>
                <a:gd name="T59" fmla="*/ 203 h 382"/>
                <a:gd name="T60" fmla="*/ 0 w 381"/>
                <a:gd name="T61" fmla="*/ 179 h 382"/>
                <a:gd name="T62" fmla="*/ 18 w 381"/>
                <a:gd name="T63" fmla="*/ 157 h 382"/>
                <a:gd name="T64" fmla="*/ 47 w 381"/>
                <a:gd name="T65" fmla="*/ 152 h 382"/>
                <a:gd name="T66" fmla="*/ 62 w 381"/>
                <a:gd name="T67" fmla="*/ 117 h 382"/>
                <a:gd name="T68" fmla="*/ 45 w 381"/>
                <a:gd name="T69" fmla="*/ 93 h 382"/>
                <a:gd name="T70" fmla="*/ 47 w 381"/>
                <a:gd name="T71" fmla="*/ 64 h 382"/>
                <a:gd name="T72" fmla="*/ 65 w 381"/>
                <a:gd name="T73" fmla="*/ 47 h 382"/>
                <a:gd name="T74" fmla="*/ 93 w 381"/>
                <a:gd name="T75" fmla="*/ 45 h 382"/>
                <a:gd name="T76" fmla="*/ 116 w 381"/>
                <a:gd name="T77" fmla="*/ 61 h 382"/>
                <a:gd name="T78" fmla="*/ 152 w 381"/>
                <a:gd name="T79" fmla="*/ 46 h 382"/>
                <a:gd name="T80" fmla="*/ 157 w 381"/>
                <a:gd name="T81" fmla="*/ 18 h 382"/>
                <a:gd name="T82" fmla="*/ 178 w 381"/>
                <a:gd name="T83" fmla="*/ 0 h 382"/>
                <a:gd name="T84" fmla="*/ 203 w 381"/>
                <a:gd name="T85" fmla="*/ 0 h 382"/>
                <a:gd name="T86" fmla="*/ 224 w 381"/>
                <a:gd name="T87" fmla="*/ 18 h 382"/>
                <a:gd name="T88" fmla="*/ 229 w 381"/>
                <a:gd name="T89" fmla="*/ 46 h 382"/>
                <a:gd name="T90" fmla="*/ 265 w 381"/>
                <a:gd name="T91" fmla="*/ 61 h 382"/>
                <a:gd name="T92" fmla="*/ 288 w 381"/>
                <a:gd name="T93" fmla="*/ 45 h 382"/>
                <a:gd name="T94" fmla="*/ 316 w 381"/>
                <a:gd name="T95" fmla="*/ 47 h 382"/>
                <a:gd name="T96" fmla="*/ 334 w 381"/>
                <a:gd name="T97" fmla="*/ 64 h 382"/>
                <a:gd name="T98" fmla="*/ 336 w 381"/>
                <a:gd name="T99" fmla="*/ 92 h 382"/>
                <a:gd name="T100" fmla="*/ 320 w 381"/>
                <a:gd name="T101" fmla="*/ 116 h 382"/>
                <a:gd name="T102" fmla="*/ 334 w 381"/>
                <a:gd name="T103" fmla="*/ 151 h 382"/>
                <a:gd name="T104" fmla="*/ 363 w 381"/>
                <a:gd name="T105" fmla="*/ 156 h 382"/>
                <a:gd name="T106" fmla="*/ 381 w 381"/>
                <a:gd name="T107" fmla="*/ 17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1" h="382">
                  <a:moveTo>
                    <a:pt x="256" y="191"/>
                  </a:moveTo>
                  <a:cubicBezTo>
                    <a:pt x="256" y="155"/>
                    <a:pt x="227" y="125"/>
                    <a:pt x="191" y="125"/>
                  </a:cubicBezTo>
                  <a:cubicBezTo>
                    <a:pt x="155" y="125"/>
                    <a:pt x="125" y="155"/>
                    <a:pt x="125" y="191"/>
                  </a:cubicBezTo>
                  <a:cubicBezTo>
                    <a:pt x="125" y="227"/>
                    <a:pt x="155" y="256"/>
                    <a:pt x="191" y="256"/>
                  </a:cubicBezTo>
                  <a:cubicBezTo>
                    <a:pt x="227" y="256"/>
                    <a:pt x="256" y="227"/>
                    <a:pt x="256" y="191"/>
                  </a:cubicBezTo>
                  <a:moveTo>
                    <a:pt x="381" y="179"/>
                  </a:moveTo>
                  <a:cubicBezTo>
                    <a:pt x="381" y="203"/>
                    <a:pt x="381" y="203"/>
                    <a:pt x="381" y="203"/>
                  </a:cubicBezTo>
                  <a:cubicBezTo>
                    <a:pt x="381" y="214"/>
                    <a:pt x="373" y="223"/>
                    <a:pt x="363" y="225"/>
                  </a:cubicBezTo>
                  <a:cubicBezTo>
                    <a:pt x="334" y="230"/>
                    <a:pt x="334" y="230"/>
                    <a:pt x="334" y="230"/>
                  </a:cubicBezTo>
                  <a:cubicBezTo>
                    <a:pt x="331" y="242"/>
                    <a:pt x="326" y="254"/>
                    <a:pt x="320" y="265"/>
                  </a:cubicBezTo>
                  <a:cubicBezTo>
                    <a:pt x="336" y="289"/>
                    <a:pt x="336" y="289"/>
                    <a:pt x="336" y="289"/>
                  </a:cubicBezTo>
                  <a:cubicBezTo>
                    <a:pt x="342" y="297"/>
                    <a:pt x="341" y="309"/>
                    <a:pt x="334" y="317"/>
                  </a:cubicBezTo>
                  <a:cubicBezTo>
                    <a:pt x="317" y="334"/>
                    <a:pt x="317" y="334"/>
                    <a:pt x="317" y="334"/>
                  </a:cubicBezTo>
                  <a:cubicBezTo>
                    <a:pt x="309" y="341"/>
                    <a:pt x="297" y="342"/>
                    <a:pt x="289" y="336"/>
                  </a:cubicBezTo>
                  <a:cubicBezTo>
                    <a:pt x="265" y="320"/>
                    <a:pt x="265" y="320"/>
                    <a:pt x="265" y="320"/>
                  </a:cubicBezTo>
                  <a:cubicBezTo>
                    <a:pt x="254" y="326"/>
                    <a:pt x="242" y="331"/>
                    <a:pt x="230" y="334"/>
                  </a:cubicBezTo>
                  <a:cubicBezTo>
                    <a:pt x="225" y="363"/>
                    <a:pt x="225" y="363"/>
                    <a:pt x="225" y="363"/>
                  </a:cubicBezTo>
                  <a:cubicBezTo>
                    <a:pt x="223" y="374"/>
                    <a:pt x="214" y="382"/>
                    <a:pt x="203" y="381"/>
                  </a:cubicBezTo>
                  <a:cubicBezTo>
                    <a:pt x="178" y="381"/>
                    <a:pt x="178" y="381"/>
                    <a:pt x="178" y="381"/>
                  </a:cubicBezTo>
                  <a:cubicBezTo>
                    <a:pt x="168" y="381"/>
                    <a:pt x="159" y="374"/>
                    <a:pt x="157" y="363"/>
                  </a:cubicBezTo>
                  <a:cubicBezTo>
                    <a:pt x="152" y="335"/>
                    <a:pt x="152" y="335"/>
                    <a:pt x="152" y="335"/>
                  </a:cubicBezTo>
                  <a:cubicBezTo>
                    <a:pt x="140" y="331"/>
                    <a:pt x="128" y="326"/>
                    <a:pt x="117" y="320"/>
                  </a:cubicBezTo>
                  <a:cubicBezTo>
                    <a:pt x="93" y="337"/>
                    <a:pt x="93" y="337"/>
                    <a:pt x="93" y="337"/>
                  </a:cubicBezTo>
                  <a:cubicBezTo>
                    <a:pt x="84" y="343"/>
                    <a:pt x="72" y="342"/>
                    <a:pt x="65" y="334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40" y="309"/>
                    <a:pt x="39" y="297"/>
                    <a:pt x="45" y="289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55" y="254"/>
                    <a:pt x="50" y="242"/>
                    <a:pt x="47" y="230"/>
                  </a:cubicBezTo>
                  <a:cubicBezTo>
                    <a:pt x="18" y="225"/>
                    <a:pt x="18" y="225"/>
                    <a:pt x="18" y="225"/>
                  </a:cubicBezTo>
                  <a:cubicBezTo>
                    <a:pt x="8" y="223"/>
                    <a:pt x="0" y="214"/>
                    <a:pt x="0" y="203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68"/>
                    <a:pt x="8" y="159"/>
                    <a:pt x="18" y="157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50" y="140"/>
                    <a:pt x="55" y="128"/>
                    <a:pt x="62" y="117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38" y="84"/>
                    <a:pt x="39" y="72"/>
                    <a:pt x="47" y="64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72" y="39"/>
                    <a:pt x="84" y="38"/>
                    <a:pt x="93" y="45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27" y="55"/>
                    <a:pt x="139" y="50"/>
                    <a:pt x="152" y="46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59" y="7"/>
                    <a:pt x="168" y="0"/>
                    <a:pt x="178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13" y="0"/>
                    <a:pt x="222" y="7"/>
                    <a:pt x="224" y="18"/>
                  </a:cubicBezTo>
                  <a:cubicBezTo>
                    <a:pt x="229" y="46"/>
                    <a:pt x="229" y="46"/>
                    <a:pt x="229" y="46"/>
                  </a:cubicBezTo>
                  <a:cubicBezTo>
                    <a:pt x="242" y="50"/>
                    <a:pt x="254" y="55"/>
                    <a:pt x="265" y="61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97" y="38"/>
                    <a:pt x="309" y="39"/>
                    <a:pt x="316" y="47"/>
                  </a:cubicBezTo>
                  <a:cubicBezTo>
                    <a:pt x="334" y="64"/>
                    <a:pt x="334" y="64"/>
                    <a:pt x="334" y="64"/>
                  </a:cubicBezTo>
                  <a:cubicBezTo>
                    <a:pt x="341" y="72"/>
                    <a:pt x="342" y="84"/>
                    <a:pt x="336" y="92"/>
                  </a:cubicBezTo>
                  <a:cubicBezTo>
                    <a:pt x="320" y="116"/>
                    <a:pt x="320" y="116"/>
                    <a:pt x="320" y="116"/>
                  </a:cubicBezTo>
                  <a:cubicBezTo>
                    <a:pt x="326" y="127"/>
                    <a:pt x="331" y="139"/>
                    <a:pt x="334" y="151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74" y="158"/>
                    <a:pt x="381" y="168"/>
                    <a:pt x="381" y="179"/>
                  </a:cubicBezTo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pic>
        <p:nvPicPr>
          <p:cNvPr id="69" name="Graphique 68">
            <a:extLst>
              <a:ext uri="{FF2B5EF4-FFF2-40B4-BE49-F238E27FC236}">
                <a16:creationId xmlns:a16="http://schemas.microsoft.com/office/drawing/2014/main" id="{3759E006-6A70-F741-BC36-D63D4036D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0990" y="1228772"/>
            <a:ext cx="636088" cy="1171741"/>
          </a:xfrm>
          <a:prstGeom prst="rect">
            <a:avLst/>
          </a:prstGeom>
        </p:spPr>
      </p:pic>
      <p:grpSp>
        <p:nvGrpSpPr>
          <p:cNvPr id="75" name="Graphique 4">
            <a:extLst>
              <a:ext uri="{FF2B5EF4-FFF2-40B4-BE49-F238E27FC236}">
                <a16:creationId xmlns:a16="http://schemas.microsoft.com/office/drawing/2014/main" id="{83E3CE2C-5D7F-314A-BB3A-312109284139}"/>
              </a:ext>
            </a:extLst>
          </p:cNvPr>
          <p:cNvGrpSpPr/>
          <p:nvPr/>
        </p:nvGrpSpPr>
        <p:grpSpPr>
          <a:xfrm>
            <a:off x="5468233" y="3129542"/>
            <a:ext cx="1116862" cy="1116862"/>
            <a:chOff x="5562600" y="2895600"/>
            <a:chExt cx="1066800" cy="1066800"/>
          </a:xfrm>
        </p:grpSpPr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3213E970-147B-2848-9694-5F608704A269}"/>
                </a:ext>
              </a:extLst>
            </p:cNvPr>
            <p:cNvSpPr/>
            <p:nvPr/>
          </p:nvSpPr>
          <p:spPr>
            <a:xfrm>
              <a:off x="5561656" y="2895600"/>
              <a:ext cx="1057359" cy="1057359"/>
            </a:xfrm>
            <a:custGeom>
              <a:avLst/>
              <a:gdLst>
                <a:gd name="connsiteX0" fmla="*/ 1049807 w 1057359"/>
                <a:gd name="connsiteY0" fmla="*/ 486196 h 1057359"/>
                <a:gd name="connsiteX1" fmla="*/ 997883 w 1057359"/>
                <a:gd name="connsiteY1" fmla="*/ 403118 h 1057359"/>
                <a:gd name="connsiteX2" fmla="*/ 997883 w 1057359"/>
                <a:gd name="connsiteY2" fmla="*/ 306823 h 1057359"/>
                <a:gd name="connsiteX3" fmla="*/ 968617 w 1057359"/>
                <a:gd name="connsiteY3" fmla="*/ 233186 h 1057359"/>
                <a:gd name="connsiteX4" fmla="*/ 965784 w 1057359"/>
                <a:gd name="connsiteY4" fmla="*/ 230353 h 1057359"/>
                <a:gd name="connsiteX5" fmla="*/ 877986 w 1057359"/>
                <a:gd name="connsiteY5" fmla="*/ 185982 h 1057359"/>
                <a:gd name="connsiteX6" fmla="*/ 826062 w 1057359"/>
                <a:gd name="connsiteY6" fmla="*/ 101016 h 1057359"/>
                <a:gd name="connsiteX7" fmla="*/ 759977 w 1057359"/>
                <a:gd name="connsiteY7" fmla="*/ 54756 h 1057359"/>
                <a:gd name="connsiteX8" fmla="*/ 662738 w 1057359"/>
                <a:gd name="connsiteY8" fmla="*/ 54756 h 1057359"/>
                <a:gd name="connsiteX9" fmla="*/ 577771 w 1057359"/>
                <a:gd name="connsiteY9" fmla="*/ 11329 h 1057359"/>
                <a:gd name="connsiteX10" fmla="*/ 488085 w 1057359"/>
                <a:gd name="connsiteY10" fmla="*/ 11329 h 1057359"/>
                <a:gd name="connsiteX11" fmla="*/ 403118 w 1057359"/>
                <a:gd name="connsiteY11" fmla="*/ 54756 h 1057359"/>
                <a:gd name="connsiteX12" fmla="*/ 318152 w 1057359"/>
                <a:gd name="connsiteY12" fmla="*/ 54756 h 1057359"/>
                <a:gd name="connsiteX13" fmla="*/ 240738 w 1057359"/>
                <a:gd name="connsiteY13" fmla="*/ 101016 h 1057359"/>
                <a:gd name="connsiteX14" fmla="*/ 187870 w 1057359"/>
                <a:gd name="connsiteY14" fmla="*/ 175597 h 1057359"/>
                <a:gd name="connsiteX15" fmla="*/ 101960 w 1057359"/>
                <a:gd name="connsiteY15" fmla="*/ 230353 h 1057359"/>
                <a:gd name="connsiteX16" fmla="*/ 97239 w 1057359"/>
                <a:gd name="connsiteY16" fmla="*/ 234130 h 1057359"/>
                <a:gd name="connsiteX17" fmla="*/ 67973 w 1057359"/>
                <a:gd name="connsiteY17" fmla="*/ 307767 h 1057359"/>
                <a:gd name="connsiteX18" fmla="*/ 67973 w 1057359"/>
                <a:gd name="connsiteY18" fmla="*/ 403118 h 1057359"/>
                <a:gd name="connsiteX19" fmla="*/ 16049 w 1057359"/>
                <a:gd name="connsiteY19" fmla="*/ 476756 h 1057359"/>
                <a:gd name="connsiteX20" fmla="*/ 11329 w 1057359"/>
                <a:gd name="connsiteY20" fmla="*/ 482420 h 1057359"/>
                <a:gd name="connsiteX21" fmla="*/ 11329 w 1057359"/>
                <a:gd name="connsiteY21" fmla="*/ 489973 h 1057359"/>
                <a:gd name="connsiteX22" fmla="*/ 8497 w 1057359"/>
                <a:gd name="connsiteY22" fmla="*/ 497525 h 1057359"/>
                <a:gd name="connsiteX23" fmla="*/ 0 w 1057359"/>
                <a:gd name="connsiteY23" fmla="*/ 525847 h 1057359"/>
                <a:gd name="connsiteX24" fmla="*/ 8497 w 1057359"/>
                <a:gd name="connsiteY24" fmla="*/ 553226 h 1057359"/>
                <a:gd name="connsiteX25" fmla="*/ 12273 w 1057359"/>
                <a:gd name="connsiteY25" fmla="*/ 557946 h 1057359"/>
                <a:gd name="connsiteX26" fmla="*/ 12273 w 1057359"/>
                <a:gd name="connsiteY26" fmla="*/ 565498 h 1057359"/>
                <a:gd name="connsiteX27" fmla="*/ 68917 w 1057359"/>
                <a:gd name="connsiteY27" fmla="*/ 645744 h 1057359"/>
                <a:gd name="connsiteX28" fmla="*/ 68917 w 1057359"/>
                <a:gd name="connsiteY28" fmla="*/ 752424 h 1057359"/>
                <a:gd name="connsiteX29" fmla="*/ 98183 w 1057359"/>
                <a:gd name="connsiteY29" fmla="*/ 814733 h 1057359"/>
                <a:gd name="connsiteX30" fmla="*/ 187870 w 1057359"/>
                <a:gd name="connsiteY30" fmla="*/ 872321 h 1057359"/>
                <a:gd name="connsiteX31" fmla="*/ 241682 w 1057359"/>
                <a:gd name="connsiteY31" fmla="*/ 959176 h 1057359"/>
                <a:gd name="connsiteX32" fmla="*/ 245458 w 1057359"/>
                <a:gd name="connsiteY32" fmla="*/ 963896 h 1057359"/>
                <a:gd name="connsiteX33" fmla="*/ 319096 w 1057359"/>
                <a:gd name="connsiteY33" fmla="*/ 994107 h 1057359"/>
                <a:gd name="connsiteX34" fmla="*/ 402174 w 1057359"/>
                <a:gd name="connsiteY34" fmla="*/ 994107 h 1057359"/>
                <a:gd name="connsiteX35" fmla="*/ 486196 w 1057359"/>
                <a:gd name="connsiteY35" fmla="*/ 1047919 h 1057359"/>
                <a:gd name="connsiteX36" fmla="*/ 490917 w 1057359"/>
                <a:gd name="connsiteY36" fmla="*/ 1051695 h 1057359"/>
                <a:gd name="connsiteX37" fmla="*/ 497525 w 1057359"/>
                <a:gd name="connsiteY37" fmla="*/ 1051695 h 1057359"/>
                <a:gd name="connsiteX38" fmla="*/ 504134 w 1057359"/>
                <a:gd name="connsiteY38" fmla="*/ 1054527 h 1057359"/>
                <a:gd name="connsiteX39" fmla="*/ 531512 w 1057359"/>
                <a:gd name="connsiteY39" fmla="*/ 1063024 h 1057359"/>
                <a:gd name="connsiteX40" fmla="*/ 559834 w 1057359"/>
                <a:gd name="connsiteY40" fmla="*/ 1054527 h 1057359"/>
                <a:gd name="connsiteX41" fmla="*/ 565498 w 1057359"/>
                <a:gd name="connsiteY41" fmla="*/ 1051695 h 1057359"/>
                <a:gd name="connsiteX42" fmla="*/ 573051 w 1057359"/>
                <a:gd name="connsiteY42" fmla="*/ 1051695 h 1057359"/>
                <a:gd name="connsiteX43" fmla="*/ 652353 w 1057359"/>
                <a:gd name="connsiteY43" fmla="*/ 995051 h 1057359"/>
                <a:gd name="connsiteX44" fmla="*/ 757145 w 1057359"/>
                <a:gd name="connsiteY44" fmla="*/ 995051 h 1057359"/>
                <a:gd name="connsiteX45" fmla="*/ 810013 w 1057359"/>
                <a:gd name="connsiteY45" fmla="*/ 978057 h 1057359"/>
                <a:gd name="connsiteX46" fmla="*/ 825118 w 1057359"/>
                <a:gd name="connsiteY46" fmla="*/ 969561 h 1057359"/>
                <a:gd name="connsiteX47" fmla="*/ 832670 w 1057359"/>
                <a:gd name="connsiteY47" fmla="*/ 965784 h 1057359"/>
                <a:gd name="connsiteX48" fmla="*/ 877986 w 1057359"/>
                <a:gd name="connsiteY48" fmla="*/ 873266 h 1057359"/>
                <a:gd name="connsiteX49" fmla="*/ 962952 w 1057359"/>
                <a:gd name="connsiteY49" fmla="*/ 819454 h 1057359"/>
                <a:gd name="connsiteX50" fmla="*/ 967673 w 1057359"/>
                <a:gd name="connsiteY50" fmla="*/ 815677 h 1057359"/>
                <a:gd name="connsiteX51" fmla="*/ 996939 w 1057359"/>
                <a:gd name="connsiteY51" fmla="*/ 742040 h 1057359"/>
                <a:gd name="connsiteX52" fmla="*/ 996939 w 1057359"/>
                <a:gd name="connsiteY52" fmla="*/ 658017 h 1057359"/>
                <a:gd name="connsiteX53" fmla="*/ 1049807 w 1057359"/>
                <a:gd name="connsiteY53" fmla="*/ 572107 h 1057359"/>
                <a:gd name="connsiteX54" fmla="*/ 1050751 w 1057359"/>
                <a:gd name="connsiteY54" fmla="*/ 570219 h 1057359"/>
                <a:gd name="connsiteX55" fmla="*/ 1049807 w 1057359"/>
                <a:gd name="connsiteY55" fmla="*/ 486196 h 1057359"/>
                <a:gd name="connsiteX56" fmla="*/ 1009212 w 1057359"/>
                <a:gd name="connsiteY56" fmla="*/ 546617 h 1057359"/>
                <a:gd name="connsiteX57" fmla="*/ 949735 w 1057359"/>
                <a:gd name="connsiteY57" fmla="*/ 641968 h 1057359"/>
                <a:gd name="connsiteX58" fmla="*/ 949735 w 1057359"/>
                <a:gd name="connsiteY58" fmla="*/ 740152 h 1057359"/>
                <a:gd name="connsiteX59" fmla="*/ 935574 w 1057359"/>
                <a:gd name="connsiteY59" fmla="*/ 778858 h 1057359"/>
                <a:gd name="connsiteX60" fmla="*/ 842111 w 1057359"/>
                <a:gd name="connsiteY60" fmla="*/ 837391 h 1057359"/>
                <a:gd name="connsiteX61" fmla="*/ 797740 w 1057359"/>
                <a:gd name="connsiteY61" fmla="*/ 928022 h 1057359"/>
                <a:gd name="connsiteX62" fmla="*/ 787355 w 1057359"/>
                <a:gd name="connsiteY62" fmla="*/ 933686 h 1057359"/>
                <a:gd name="connsiteX63" fmla="*/ 759033 w 1057359"/>
                <a:gd name="connsiteY63" fmla="*/ 944071 h 1057359"/>
                <a:gd name="connsiteX64" fmla="*/ 638192 w 1057359"/>
                <a:gd name="connsiteY64" fmla="*/ 944071 h 1057359"/>
                <a:gd name="connsiteX65" fmla="*/ 557946 w 1057359"/>
                <a:gd name="connsiteY65" fmla="*/ 1002603 h 1057359"/>
                <a:gd name="connsiteX66" fmla="*/ 539064 w 1057359"/>
                <a:gd name="connsiteY66" fmla="*/ 1010156 h 1057359"/>
                <a:gd name="connsiteX67" fmla="*/ 533400 w 1057359"/>
                <a:gd name="connsiteY67" fmla="*/ 1012988 h 1057359"/>
                <a:gd name="connsiteX68" fmla="*/ 527736 w 1057359"/>
                <a:gd name="connsiteY68" fmla="*/ 1010156 h 1057359"/>
                <a:gd name="connsiteX69" fmla="*/ 507910 w 1057359"/>
                <a:gd name="connsiteY69" fmla="*/ 1002603 h 1057359"/>
                <a:gd name="connsiteX70" fmla="*/ 416335 w 1057359"/>
                <a:gd name="connsiteY70" fmla="*/ 945015 h 1057359"/>
                <a:gd name="connsiteX71" fmla="*/ 319096 w 1057359"/>
                <a:gd name="connsiteY71" fmla="*/ 945015 h 1057359"/>
                <a:gd name="connsiteX72" fmla="*/ 281333 w 1057359"/>
                <a:gd name="connsiteY72" fmla="*/ 930854 h 1057359"/>
                <a:gd name="connsiteX73" fmla="*/ 223745 w 1057359"/>
                <a:gd name="connsiteY73" fmla="*/ 837391 h 1057359"/>
                <a:gd name="connsiteX74" fmla="*/ 131226 w 1057359"/>
                <a:gd name="connsiteY74" fmla="*/ 778858 h 1057359"/>
                <a:gd name="connsiteX75" fmla="*/ 118009 w 1057359"/>
                <a:gd name="connsiteY75" fmla="*/ 752424 h 1057359"/>
                <a:gd name="connsiteX76" fmla="*/ 118009 w 1057359"/>
                <a:gd name="connsiteY76" fmla="*/ 629695 h 1057359"/>
                <a:gd name="connsiteX77" fmla="*/ 60421 w 1057359"/>
                <a:gd name="connsiteY77" fmla="*/ 548505 h 1057359"/>
                <a:gd name="connsiteX78" fmla="*/ 52868 w 1057359"/>
                <a:gd name="connsiteY78" fmla="*/ 529624 h 1057359"/>
                <a:gd name="connsiteX79" fmla="*/ 50036 w 1057359"/>
                <a:gd name="connsiteY79" fmla="*/ 523015 h 1057359"/>
                <a:gd name="connsiteX80" fmla="*/ 52868 w 1057359"/>
                <a:gd name="connsiteY80" fmla="*/ 516407 h 1057359"/>
                <a:gd name="connsiteX81" fmla="*/ 60421 w 1057359"/>
                <a:gd name="connsiteY81" fmla="*/ 497525 h 1057359"/>
                <a:gd name="connsiteX82" fmla="*/ 118009 w 1057359"/>
                <a:gd name="connsiteY82" fmla="*/ 416335 h 1057359"/>
                <a:gd name="connsiteX83" fmla="*/ 118009 w 1057359"/>
                <a:gd name="connsiteY83" fmla="*/ 306823 h 1057359"/>
                <a:gd name="connsiteX84" fmla="*/ 132170 w 1057359"/>
                <a:gd name="connsiteY84" fmla="*/ 268116 h 1057359"/>
                <a:gd name="connsiteX85" fmla="*/ 223745 w 1057359"/>
                <a:gd name="connsiteY85" fmla="*/ 210528 h 1057359"/>
                <a:gd name="connsiteX86" fmla="*/ 283221 w 1057359"/>
                <a:gd name="connsiteY86" fmla="*/ 126505 h 1057359"/>
                <a:gd name="connsiteX87" fmla="*/ 285109 w 1057359"/>
                <a:gd name="connsiteY87" fmla="*/ 123673 h 1057359"/>
                <a:gd name="connsiteX88" fmla="*/ 320040 w 1057359"/>
                <a:gd name="connsiteY88" fmla="*/ 102904 h 1057359"/>
                <a:gd name="connsiteX89" fmla="*/ 416335 w 1057359"/>
                <a:gd name="connsiteY89" fmla="*/ 102904 h 1057359"/>
                <a:gd name="connsiteX90" fmla="*/ 511686 w 1057359"/>
                <a:gd name="connsiteY90" fmla="*/ 54756 h 1057359"/>
                <a:gd name="connsiteX91" fmla="*/ 557946 w 1057359"/>
                <a:gd name="connsiteY91" fmla="*/ 54756 h 1057359"/>
                <a:gd name="connsiteX92" fmla="*/ 653297 w 1057359"/>
                <a:gd name="connsiteY92" fmla="*/ 102904 h 1057359"/>
                <a:gd name="connsiteX93" fmla="*/ 760921 w 1057359"/>
                <a:gd name="connsiteY93" fmla="*/ 102904 h 1057359"/>
                <a:gd name="connsiteX94" fmla="*/ 784523 w 1057359"/>
                <a:gd name="connsiteY94" fmla="*/ 123673 h 1057359"/>
                <a:gd name="connsiteX95" fmla="*/ 845887 w 1057359"/>
                <a:gd name="connsiteY95" fmla="*/ 222801 h 1057359"/>
                <a:gd name="connsiteX96" fmla="*/ 938406 w 1057359"/>
                <a:gd name="connsiteY96" fmla="*/ 269060 h 1057359"/>
                <a:gd name="connsiteX97" fmla="*/ 951623 w 1057359"/>
                <a:gd name="connsiteY97" fmla="*/ 306823 h 1057359"/>
                <a:gd name="connsiteX98" fmla="*/ 951623 w 1057359"/>
                <a:gd name="connsiteY98" fmla="*/ 416335 h 1057359"/>
                <a:gd name="connsiteX99" fmla="*/ 1012044 w 1057359"/>
                <a:gd name="connsiteY99" fmla="*/ 513575 h 1057359"/>
                <a:gd name="connsiteX100" fmla="*/ 1015820 w 1057359"/>
                <a:gd name="connsiteY100" fmla="*/ 518295 h 1057359"/>
                <a:gd name="connsiteX101" fmla="*/ 1009212 w 1057359"/>
                <a:gd name="connsiteY101" fmla="*/ 546617 h 105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57359" h="1057359">
                  <a:moveTo>
                    <a:pt x="1049807" y="486196"/>
                  </a:moveTo>
                  <a:lnTo>
                    <a:pt x="997883" y="403118"/>
                  </a:lnTo>
                  <a:lnTo>
                    <a:pt x="997883" y="306823"/>
                  </a:lnTo>
                  <a:cubicBezTo>
                    <a:pt x="997883" y="276613"/>
                    <a:pt x="982778" y="247347"/>
                    <a:pt x="968617" y="233186"/>
                  </a:cubicBezTo>
                  <a:lnTo>
                    <a:pt x="965784" y="230353"/>
                  </a:lnTo>
                  <a:lnTo>
                    <a:pt x="877986" y="185982"/>
                  </a:lnTo>
                  <a:lnTo>
                    <a:pt x="826062" y="101016"/>
                  </a:lnTo>
                  <a:cubicBezTo>
                    <a:pt x="814733" y="77414"/>
                    <a:pt x="797740" y="54756"/>
                    <a:pt x="759977" y="54756"/>
                  </a:cubicBezTo>
                  <a:lnTo>
                    <a:pt x="662738" y="54756"/>
                  </a:lnTo>
                  <a:lnTo>
                    <a:pt x="577771" y="11329"/>
                  </a:lnTo>
                  <a:cubicBezTo>
                    <a:pt x="548505" y="-3776"/>
                    <a:pt x="517351" y="-3776"/>
                    <a:pt x="488085" y="11329"/>
                  </a:cubicBezTo>
                  <a:lnTo>
                    <a:pt x="403118" y="54756"/>
                  </a:lnTo>
                  <a:lnTo>
                    <a:pt x="318152" y="54756"/>
                  </a:lnTo>
                  <a:cubicBezTo>
                    <a:pt x="285109" y="54756"/>
                    <a:pt x="255843" y="72693"/>
                    <a:pt x="240738" y="101016"/>
                  </a:cubicBezTo>
                  <a:lnTo>
                    <a:pt x="187870" y="175597"/>
                  </a:lnTo>
                  <a:lnTo>
                    <a:pt x="101960" y="230353"/>
                  </a:lnTo>
                  <a:lnTo>
                    <a:pt x="97239" y="234130"/>
                  </a:lnTo>
                  <a:cubicBezTo>
                    <a:pt x="82134" y="249235"/>
                    <a:pt x="67973" y="277557"/>
                    <a:pt x="67973" y="307767"/>
                  </a:cubicBezTo>
                  <a:lnTo>
                    <a:pt x="67973" y="403118"/>
                  </a:lnTo>
                  <a:lnTo>
                    <a:pt x="16049" y="476756"/>
                  </a:lnTo>
                  <a:lnTo>
                    <a:pt x="11329" y="482420"/>
                  </a:lnTo>
                  <a:lnTo>
                    <a:pt x="11329" y="489973"/>
                  </a:lnTo>
                  <a:cubicBezTo>
                    <a:pt x="11329" y="490917"/>
                    <a:pt x="9441" y="494693"/>
                    <a:pt x="8497" y="497525"/>
                  </a:cubicBezTo>
                  <a:cubicBezTo>
                    <a:pt x="4720" y="505078"/>
                    <a:pt x="0" y="513575"/>
                    <a:pt x="0" y="525847"/>
                  </a:cubicBezTo>
                  <a:cubicBezTo>
                    <a:pt x="0" y="538120"/>
                    <a:pt x="4720" y="546617"/>
                    <a:pt x="8497" y="553226"/>
                  </a:cubicBezTo>
                  <a:cubicBezTo>
                    <a:pt x="10385" y="554170"/>
                    <a:pt x="12273" y="557002"/>
                    <a:pt x="12273" y="557946"/>
                  </a:cubicBezTo>
                  <a:lnTo>
                    <a:pt x="12273" y="565498"/>
                  </a:lnTo>
                  <a:lnTo>
                    <a:pt x="68917" y="645744"/>
                  </a:lnTo>
                  <a:lnTo>
                    <a:pt x="68917" y="752424"/>
                  </a:lnTo>
                  <a:cubicBezTo>
                    <a:pt x="68917" y="785467"/>
                    <a:pt x="85910" y="802460"/>
                    <a:pt x="98183" y="814733"/>
                  </a:cubicBezTo>
                  <a:lnTo>
                    <a:pt x="187870" y="872321"/>
                  </a:lnTo>
                  <a:lnTo>
                    <a:pt x="241682" y="959176"/>
                  </a:lnTo>
                  <a:lnTo>
                    <a:pt x="245458" y="963896"/>
                  </a:lnTo>
                  <a:cubicBezTo>
                    <a:pt x="260564" y="979001"/>
                    <a:pt x="288886" y="994107"/>
                    <a:pt x="319096" y="994107"/>
                  </a:cubicBezTo>
                  <a:lnTo>
                    <a:pt x="402174" y="994107"/>
                  </a:lnTo>
                  <a:lnTo>
                    <a:pt x="486196" y="1047919"/>
                  </a:lnTo>
                  <a:lnTo>
                    <a:pt x="490917" y="1051695"/>
                  </a:lnTo>
                  <a:lnTo>
                    <a:pt x="497525" y="1051695"/>
                  </a:lnTo>
                  <a:cubicBezTo>
                    <a:pt x="498469" y="1051695"/>
                    <a:pt x="502246" y="1053583"/>
                    <a:pt x="504134" y="1054527"/>
                  </a:cubicBezTo>
                  <a:cubicBezTo>
                    <a:pt x="510742" y="1058303"/>
                    <a:pt x="520183" y="1063024"/>
                    <a:pt x="531512" y="1063024"/>
                  </a:cubicBezTo>
                  <a:cubicBezTo>
                    <a:pt x="542841" y="1063024"/>
                    <a:pt x="552281" y="1058303"/>
                    <a:pt x="559834" y="1054527"/>
                  </a:cubicBezTo>
                  <a:cubicBezTo>
                    <a:pt x="561722" y="1053583"/>
                    <a:pt x="565498" y="1051695"/>
                    <a:pt x="565498" y="1051695"/>
                  </a:cubicBezTo>
                  <a:lnTo>
                    <a:pt x="573051" y="1051695"/>
                  </a:lnTo>
                  <a:lnTo>
                    <a:pt x="652353" y="995051"/>
                  </a:lnTo>
                  <a:lnTo>
                    <a:pt x="757145" y="995051"/>
                  </a:lnTo>
                  <a:cubicBezTo>
                    <a:pt x="779803" y="995051"/>
                    <a:pt x="794908" y="986554"/>
                    <a:pt x="810013" y="978057"/>
                  </a:cubicBezTo>
                  <a:cubicBezTo>
                    <a:pt x="814733" y="975225"/>
                    <a:pt x="819453" y="972393"/>
                    <a:pt x="825118" y="969561"/>
                  </a:cubicBezTo>
                  <a:lnTo>
                    <a:pt x="832670" y="965784"/>
                  </a:lnTo>
                  <a:lnTo>
                    <a:pt x="877986" y="873266"/>
                  </a:lnTo>
                  <a:lnTo>
                    <a:pt x="962952" y="819454"/>
                  </a:lnTo>
                  <a:lnTo>
                    <a:pt x="967673" y="815677"/>
                  </a:lnTo>
                  <a:cubicBezTo>
                    <a:pt x="982778" y="800572"/>
                    <a:pt x="996939" y="772250"/>
                    <a:pt x="996939" y="742040"/>
                  </a:cubicBezTo>
                  <a:lnTo>
                    <a:pt x="996939" y="658017"/>
                  </a:lnTo>
                  <a:lnTo>
                    <a:pt x="1049807" y="572107"/>
                  </a:lnTo>
                  <a:lnTo>
                    <a:pt x="1050751" y="570219"/>
                  </a:lnTo>
                  <a:cubicBezTo>
                    <a:pt x="1066800" y="537176"/>
                    <a:pt x="1065856" y="505078"/>
                    <a:pt x="1049807" y="486196"/>
                  </a:cubicBezTo>
                  <a:close/>
                  <a:moveTo>
                    <a:pt x="1009212" y="546617"/>
                  </a:moveTo>
                  <a:lnTo>
                    <a:pt x="949735" y="641968"/>
                  </a:lnTo>
                  <a:lnTo>
                    <a:pt x="949735" y="740152"/>
                  </a:lnTo>
                  <a:cubicBezTo>
                    <a:pt x="949735" y="755257"/>
                    <a:pt x="942183" y="771306"/>
                    <a:pt x="935574" y="778858"/>
                  </a:cubicBezTo>
                  <a:lnTo>
                    <a:pt x="842111" y="837391"/>
                  </a:lnTo>
                  <a:lnTo>
                    <a:pt x="797740" y="928022"/>
                  </a:lnTo>
                  <a:cubicBezTo>
                    <a:pt x="793964" y="929910"/>
                    <a:pt x="791131" y="931798"/>
                    <a:pt x="787355" y="933686"/>
                  </a:cubicBezTo>
                  <a:cubicBezTo>
                    <a:pt x="774138" y="941239"/>
                    <a:pt x="768474" y="944071"/>
                    <a:pt x="759033" y="944071"/>
                  </a:cubicBezTo>
                  <a:lnTo>
                    <a:pt x="638192" y="944071"/>
                  </a:lnTo>
                  <a:lnTo>
                    <a:pt x="557946" y="1002603"/>
                  </a:lnTo>
                  <a:cubicBezTo>
                    <a:pt x="550393" y="1004491"/>
                    <a:pt x="544729" y="1007324"/>
                    <a:pt x="539064" y="1010156"/>
                  </a:cubicBezTo>
                  <a:cubicBezTo>
                    <a:pt x="537176" y="1011100"/>
                    <a:pt x="534344" y="1012044"/>
                    <a:pt x="533400" y="1012988"/>
                  </a:cubicBezTo>
                  <a:cubicBezTo>
                    <a:pt x="531512" y="1012044"/>
                    <a:pt x="529624" y="1011100"/>
                    <a:pt x="527736" y="1010156"/>
                  </a:cubicBezTo>
                  <a:cubicBezTo>
                    <a:pt x="523015" y="1007324"/>
                    <a:pt x="516407" y="1004491"/>
                    <a:pt x="507910" y="1002603"/>
                  </a:cubicBezTo>
                  <a:lnTo>
                    <a:pt x="416335" y="945015"/>
                  </a:lnTo>
                  <a:lnTo>
                    <a:pt x="319096" y="945015"/>
                  </a:lnTo>
                  <a:cubicBezTo>
                    <a:pt x="303991" y="945015"/>
                    <a:pt x="288886" y="937462"/>
                    <a:pt x="281333" y="930854"/>
                  </a:cubicBezTo>
                  <a:lnTo>
                    <a:pt x="223745" y="837391"/>
                  </a:lnTo>
                  <a:lnTo>
                    <a:pt x="131226" y="778858"/>
                  </a:lnTo>
                  <a:cubicBezTo>
                    <a:pt x="121785" y="769418"/>
                    <a:pt x="118009" y="763753"/>
                    <a:pt x="118009" y="752424"/>
                  </a:cubicBezTo>
                  <a:lnTo>
                    <a:pt x="118009" y="629695"/>
                  </a:lnTo>
                  <a:lnTo>
                    <a:pt x="60421" y="548505"/>
                  </a:lnTo>
                  <a:cubicBezTo>
                    <a:pt x="58532" y="540953"/>
                    <a:pt x="55700" y="535288"/>
                    <a:pt x="52868" y="529624"/>
                  </a:cubicBezTo>
                  <a:cubicBezTo>
                    <a:pt x="51924" y="527736"/>
                    <a:pt x="50980" y="524903"/>
                    <a:pt x="50036" y="523015"/>
                  </a:cubicBezTo>
                  <a:cubicBezTo>
                    <a:pt x="50980" y="521127"/>
                    <a:pt x="51924" y="518295"/>
                    <a:pt x="52868" y="516407"/>
                  </a:cubicBezTo>
                  <a:cubicBezTo>
                    <a:pt x="55700" y="510742"/>
                    <a:pt x="58532" y="505078"/>
                    <a:pt x="60421" y="497525"/>
                  </a:cubicBezTo>
                  <a:lnTo>
                    <a:pt x="118009" y="416335"/>
                  </a:lnTo>
                  <a:lnTo>
                    <a:pt x="118009" y="306823"/>
                  </a:lnTo>
                  <a:cubicBezTo>
                    <a:pt x="118009" y="291718"/>
                    <a:pt x="125561" y="275669"/>
                    <a:pt x="132170" y="268116"/>
                  </a:cubicBezTo>
                  <a:lnTo>
                    <a:pt x="223745" y="210528"/>
                  </a:lnTo>
                  <a:lnTo>
                    <a:pt x="283221" y="126505"/>
                  </a:lnTo>
                  <a:lnTo>
                    <a:pt x="285109" y="123673"/>
                  </a:lnTo>
                  <a:cubicBezTo>
                    <a:pt x="291718" y="110456"/>
                    <a:pt x="304935" y="102904"/>
                    <a:pt x="320040" y="102904"/>
                  </a:cubicBezTo>
                  <a:lnTo>
                    <a:pt x="416335" y="102904"/>
                  </a:lnTo>
                  <a:lnTo>
                    <a:pt x="511686" y="54756"/>
                  </a:lnTo>
                  <a:cubicBezTo>
                    <a:pt x="527736" y="47204"/>
                    <a:pt x="541897" y="47204"/>
                    <a:pt x="557946" y="54756"/>
                  </a:cubicBezTo>
                  <a:lnTo>
                    <a:pt x="653297" y="102904"/>
                  </a:lnTo>
                  <a:lnTo>
                    <a:pt x="760921" y="102904"/>
                  </a:lnTo>
                  <a:cubicBezTo>
                    <a:pt x="768474" y="102904"/>
                    <a:pt x="774138" y="102904"/>
                    <a:pt x="784523" y="123673"/>
                  </a:cubicBezTo>
                  <a:lnTo>
                    <a:pt x="845887" y="222801"/>
                  </a:lnTo>
                  <a:lnTo>
                    <a:pt x="938406" y="269060"/>
                  </a:lnTo>
                  <a:cubicBezTo>
                    <a:pt x="945015" y="276613"/>
                    <a:pt x="951623" y="291718"/>
                    <a:pt x="951623" y="306823"/>
                  </a:cubicBezTo>
                  <a:lnTo>
                    <a:pt x="951623" y="416335"/>
                  </a:lnTo>
                  <a:lnTo>
                    <a:pt x="1012044" y="513575"/>
                  </a:lnTo>
                  <a:lnTo>
                    <a:pt x="1015820" y="518295"/>
                  </a:lnTo>
                  <a:cubicBezTo>
                    <a:pt x="1014876" y="520183"/>
                    <a:pt x="1015820" y="530568"/>
                    <a:pt x="1009212" y="546617"/>
                  </a:cubicBezTo>
                  <a:close/>
                </a:path>
              </a:pathLst>
            </a:custGeom>
            <a:solidFill>
              <a:srgbClr val="0BBBEF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D9AD4499-3452-9248-A511-E30DF481A23C}"/>
                </a:ext>
              </a:extLst>
            </p:cNvPr>
            <p:cNvSpPr/>
            <p:nvPr/>
          </p:nvSpPr>
          <p:spPr>
            <a:xfrm>
              <a:off x="5933620" y="3167492"/>
              <a:ext cx="320984" cy="490917"/>
            </a:xfrm>
            <a:custGeom>
              <a:avLst/>
              <a:gdLst>
                <a:gd name="connsiteX0" fmla="*/ 200143 w 320984"/>
                <a:gd name="connsiteY0" fmla="*/ 499413 h 490916"/>
                <a:gd name="connsiteX1" fmla="*/ 111400 w 320984"/>
                <a:gd name="connsiteY1" fmla="*/ 499413 h 490916"/>
                <a:gd name="connsiteX2" fmla="*/ 111400 w 320984"/>
                <a:gd name="connsiteY2" fmla="*/ 422000 h 490916"/>
                <a:gd name="connsiteX3" fmla="*/ 200143 w 320984"/>
                <a:gd name="connsiteY3" fmla="*/ 422000 h 490916"/>
                <a:gd name="connsiteX4" fmla="*/ 200143 w 320984"/>
                <a:gd name="connsiteY4" fmla="*/ 499413 h 490916"/>
                <a:gd name="connsiteX5" fmla="*/ 200143 w 320984"/>
                <a:gd name="connsiteY5" fmla="*/ 310599 h 490916"/>
                <a:gd name="connsiteX6" fmla="*/ 200143 w 320984"/>
                <a:gd name="connsiteY6" fmla="*/ 354971 h 490916"/>
                <a:gd name="connsiteX7" fmla="*/ 111400 w 320984"/>
                <a:gd name="connsiteY7" fmla="*/ 354971 h 490916"/>
                <a:gd name="connsiteX8" fmla="*/ 111400 w 320984"/>
                <a:gd name="connsiteY8" fmla="*/ 233186 h 490916"/>
                <a:gd name="connsiteX9" fmla="*/ 155772 w 320984"/>
                <a:gd name="connsiteY9" fmla="*/ 233186 h 490916"/>
                <a:gd name="connsiteX10" fmla="*/ 222801 w 320984"/>
                <a:gd name="connsiteY10" fmla="*/ 155772 h 490916"/>
                <a:gd name="connsiteX11" fmla="*/ 155772 w 320984"/>
                <a:gd name="connsiteY11" fmla="*/ 88743 h 490916"/>
                <a:gd name="connsiteX12" fmla="*/ 88743 w 320984"/>
                <a:gd name="connsiteY12" fmla="*/ 155772 h 490916"/>
                <a:gd name="connsiteX13" fmla="*/ 0 w 320984"/>
                <a:gd name="connsiteY13" fmla="*/ 155772 h 490916"/>
                <a:gd name="connsiteX14" fmla="*/ 155772 w 320984"/>
                <a:gd name="connsiteY14" fmla="*/ 0 h 490916"/>
                <a:gd name="connsiteX15" fmla="*/ 322872 w 320984"/>
                <a:gd name="connsiteY15" fmla="*/ 155772 h 490916"/>
                <a:gd name="connsiteX16" fmla="*/ 200143 w 320984"/>
                <a:gd name="connsiteY16" fmla="*/ 310599 h 49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84" h="490916">
                  <a:moveTo>
                    <a:pt x="200143" y="499413"/>
                  </a:moveTo>
                  <a:cubicBezTo>
                    <a:pt x="111400" y="499413"/>
                    <a:pt x="111400" y="499413"/>
                    <a:pt x="111400" y="499413"/>
                  </a:cubicBezTo>
                  <a:cubicBezTo>
                    <a:pt x="111400" y="422000"/>
                    <a:pt x="111400" y="422000"/>
                    <a:pt x="111400" y="422000"/>
                  </a:cubicBezTo>
                  <a:cubicBezTo>
                    <a:pt x="200143" y="422000"/>
                    <a:pt x="200143" y="422000"/>
                    <a:pt x="200143" y="422000"/>
                  </a:cubicBezTo>
                  <a:lnTo>
                    <a:pt x="200143" y="499413"/>
                  </a:lnTo>
                  <a:close/>
                  <a:moveTo>
                    <a:pt x="200143" y="310599"/>
                  </a:moveTo>
                  <a:cubicBezTo>
                    <a:pt x="200143" y="354971"/>
                    <a:pt x="200143" y="354971"/>
                    <a:pt x="200143" y="354971"/>
                  </a:cubicBezTo>
                  <a:cubicBezTo>
                    <a:pt x="111400" y="354971"/>
                    <a:pt x="111400" y="354971"/>
                    <a:pt x="111400" y="354971"/>
                  </a:cubicBezTo>
                  <a:cubicBezTo>
                    <a:pt x="111400" y="233186"/>
                    <a:pt x="111400" y="233186"/>
                    <a:pt x="111400" y="233186"/>
                  </a:cubicBezTo>
                  <a:cubicBezTo>
                    <a:pt x="155772" y="233186"/>
                    <a:pt x="155772" y="233186"/>
                    <a:pt x="155772" y="233186"/>
                  </a:cubicBezTo>
                  <a:cubicBezTo>
                    <a:pt x="200143" y="233186"/>
                    <a:pt x="222801" y="200143"/>
                    <a:pt x="222801" y="155772"/>
                  </a:cubicBezTo>
                  <a:cubicBezTo>
                    <a:pt x="222801" y="122729"/>
                    <a:pt x="200143" y="88743"/>
                    <a:pt x="155772" y="88743"/>
                  </a:cubicBezTo>
                  <a:cubicBezTo>
                    <a:pt x="122729" y="88743"/>
                    <a:pt x="88743" y="121785"/>
                    <a:pt x="88743" y="155772"/>
                  </a:cubicBezTo>
                  <a:cubicBezTo>
                    <a:pt x="0" y="155772"/>
                    <a:pt x="0" y="155772"/>
                    <a:pt x="0" y="155772"/>
                  </a:cubicBezTo>
                  <a:cubicBezTo>
                    <a:pt x="0" y="67029"/>
                    <a:pt x="67029" y="0"/>
                    <a:pt x="155772" y="0"/>
                  </a:cubicBezTo>
                  <a:cubicBezTo>
                    <a:pt x="244514" y="0"/>
                    <a:pt x="322872" y="67029"/>
                    <a:pt x="322872" y="155772"/>
                  </a:cubicBezTo>
                  <a:cubicBezTo>
                    <a:pt x="322872" y="233186"/>
                    <a:pt x="267172" y="287942"/>
                    <a:pt x="200143" y="310599"/>
                  </a:cubicBezTo>
                </a:path>
              </a:pathLst>
            </a:custGeom>
            <a:solidFill>
              <a:srgbClr val="0BBBEF"/>
            </a:solidFill>
            <a:ln w="9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25" name="Graphique 24">
            <a:extLst>
              <a:ext uri="{FF2B5EF4-FFF2-40B4-BE49-F238E27FC236}">
                <a16:creationId xmlns:a16="http://schemas.microsoft.com/office/drawing/2014/main" id="{B70BD842-C8A6-C847-B626-648FFC1D5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372" y="1312008"/>
            <a:ext cx="1092144" cy="1005269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EC41F413-82C6-0D43-ACA5-DD18A811D7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0897" y="1363792"/>
            <a:ext cx="1054198" cy="880565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487CCBF6-7C38-7340-92CB-2E177FCEA7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64964" y="3229676"/>
            <a:ext cx="988416" cy="988416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7C6BC4BB-3391-0A4B-BCA0-EB27A0642B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09922" y="5020291"/>
            <a:ext cx="698500" cy="1028700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DC590CB9-2967-FF48-9E59-7925DE50EB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55389" y="3209534"/>
            <a:ext cx="1016000" cy="1028700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:a16="http://schemas.microsoft.com/office/drawing/2014/main" id="{5FB0E6A1-1A41-DC40-80A8-4C0CF13F3C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01972" y="1357442"/>
            <a:ext cx="914400" cy="914400"/>
          </a:xfrm>
          <a:prstGeom prst="rect">
            <a:avLst/>
          </a:prstGeom>
        </p:spPr>
      </p:pic>
      <p:pic>
        <p:nvPicPr>
          <p:cNvPr id="39" name="Graphique 38">
            <a:extLst>
              <a:ext uri="{FF2B5EF4-FFF2-40B4-BE49-F238E27FC236}">
                <a16:creationId xmlns:a16="http://schemas.microsoft.com/office/drawing/2014/main" id="{9FB145F0-6B7A-F245-B569-F4FC993D28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08243" y="5001241"/>
            <a:ext cx="838200" cy="1066800"/>
          </a:xfrm>
          <a:prstGeom prst="rect">
            <a:avLst/>
          </a:prstGeom>
        </p:spPr>
      </p:pic>
      <p:grpSp>
        <p:nvGrpSpPr>
          <p:cNvPr id="44" name="Graphique 42">
            <a:extLst>
              <a:ext uri="{FF2B5EF4-FFF2-40B4-BE49-F238E27FC236}">
                <a16:creationId xmlns:a16="http://schemas.microsoft.com/office/drawing/2014/main" id="{0B1E47D6-EAC8-2146-B81D-AD8DA6975344}"/>
              </a:ext>
            </a:extLst>
          </p:cNvPr>
          <p:cNvGrpSpPr/>
          <p:nvPr/>
        </p:nvGrpSpPr>
        <p:grpSpPr>
          <a:xfrm>
            <a:off x="5452002" y="5014889"/>
            <a:ext cx="1259881" cy="1074214"/>
            <a:chOff x="5015215" y="1292523"/>
            <a:chExt cx="1268575" cy="1081627"/>
          </a:xfrm>
        </p:grpSpPr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77AE63E5-88C4-A447-AC11-AFB0FF7055E1}"/>
                </a:ext>
              </a:extLst>
            </p:cNvPr>
            <p:cNvSpPr/>
            <p:nvPr/>
          </p:nvSpPr>
          <p:spPr>
            <a:xfrm>
              <a:off x="5015465" y="1292523"/>
              <a:ext cx="1268575" cy="1081627"/>
            </a:xfrm>
            <a:custGeom>
              <a:avLst/>
              <a:gdLst>
                <a:gd name="connsiteX0" fmla="*/ 636036 w 1268575"/>
                <a:gd name="connsiteY0" fmla="*/ 44066 h 1081627"/>
                <a:gd name="connsiteX1" fmla="*/ 594083 w 1268575"/>
                <a:gd name="connsiteY1" fmla="*/ 67101 h 1081627"/>
                <a:gd name="connsiteX2" fmla="*/ 52691 w 1268575"/>
                <a:gd name="connsiteY2" fmla="*/ 967455 h 1081627"/>
                <a:gd name="connsiteX3" fmla="*/ 52691 w 1268575"/>
                <a:gd name="connsiteY3" fmla="*/ 1013525 h 1081627"/>
                <a:gd name="connsiteX4" fmla="*/ 94644 w 1268575"/>
                <a:gd name="connsiteY4" fmla="*/ 1036559 h 1081627"/>
                <a:gd name="connsiteX5" fmla="*/ 1177427 w 1268575"/>
                <a:gd name="connsiteY5" fmla="*/ 1036559 h 1081627"/>
                <a:gd name="connsiteX6" fmla="*/ 1219380 w 1268575"/>
                <a:gd name="connsiteY6" fmla="*/ 1013525 h 1081627"/>
                <a:gd name="connsiteX7" fmla="*/ 1219380 w 1268575"/>
                <a:gd name="connsiteY7" fmla="*/ 967455 h 1081627"/>
                <a:gd name="connsiteX8" fmla="*/ 677988 w 1268575"/>
                <a:gd name="connsiteY8" fmla="*/ 68102 h 1081627"/>
                <a:gd name="connsiteX9" fmla="*/ 636036 w 1268575"/>
                <a:gd name="connsiteY9" fmla="*/ 44066 h 1081627"/>
                <a:gd name="connsiteX10" fmla="*/ 1177427 w 1268575"/>
                <a:gd name="connsiteY10" fmla="*/ 1081627 h 1081627"/>
                <a:gd name="connsiteX11" fmla="*/ 94644 w 1268575"/>
                <a:gd name="connsiteY11" fmla="*/ 1081627 h 1081627"/>
                <a:gd name="connsiteX12" fmla="*/ 12736 w 1268575"/>
                <a:gd name="connsiteY12" fmla="*/ 1036559 h 1081627"/>
                <a:gd name="connsiteX13" fmla="*/ 12736 w 1268575"/>
                <a:gd name="connsiteY13" fmla="*/ 945422 h 1081627"/>
                <a:gd name="connsiteX14" fmla="*/ 554128 w 1268575"/>
                <a:gd name="connsiteY14" fmla="*/ 45068 h 1081627"/>
                <a:gd name="connsiteX15" fmla="*/ 636036 w 1268575"/>
                <a:gd name="connsiteY15" fmla="*/ 0 h 1081627"/>
                <a:gd name="connsiteX16" fmla="*/ 717944 w 1268575"/>
                <a:gd name="connsiteY16" fmla="*/ 45068 h 1081627"/>
                <a:gd name="connsiteX17" fmla="*/ 1259335 w 1268575"/>
                <a:gd name="connsiteY17" fmla="*/ 945422 h 1081627"/>
                <a:gd name="connsiteX18" fmla="*/ 1259335 w 1268575"/>
                <a:gd name="connsiteY18" fmla="*/ 1036559 h 1081627"/>
                <a:gd name="connsiteX19" fmla="*/ 1177427 w 1268575"/>
                <a:gd name="connsiteY19" fmla="*/ 1081627 h 108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8575" h="1081627">
                  <a:moveTo>
                    <a:pt x="636036" y="44066"/>
                  </a:moveTo>
                  <a:cubicBezTo>
                    <a:pt x="619055" y="44066"/>
                    <a:pt x="603073" y="53080"/>
                    <a:pt x="594083" y="67101"/>
                  </a:cubicBezTo>
                  <a:lnTo>
                    <a:pt x="52691" y="967455"/>
                  </a:lnTo>
                  <a:cubicBezTo>
                    <a:pt x="43701" y="981476"/>
                    <a:pt x="43701" y="999504"/>
                    <a:pt x="52691" y="1013525"/>
                  </a:cubicBezTo>
                  <a:cubicBezTo>
                    <a:pt x="61681" y="1027546"/>
                    <a:pt x="76664" y="1036559"/>
                    <a:pt x="94644" y="1036559"/>
                  </a:cubicBezTo>
                  <a:lnTo>
                    <a:pt x="1177427" y="1036559"/>
                  </a:lnTo>
                  <a:cubicBezTo>
                    <a:pt x="1194408" y="1036559"/>
                    <a:pt x="1210390" y="1027546"/>
                    <a:pt x="1219380" y="1013525"/>
                  </a:cubicBezTo>
                  <a:cubicBezTo>
                    <a:pt x="1228370" y="999504"/>
                    <a:pt x="1228370" y="981476"/>
                    <a:pt x="1219380" y="967455"/>
                  </a:cubicBezTo>
                  <a:lnTo>
                    <a:pt x="677988" y="68102"/>
                  </a:lnTo>
                  <a:cubicBezTo>
                    <a:pt x="668999" y="53080"/>
                    <a:pt x="653017" y="44066"/>
                    <a:pt x="636036" y="44066"/>
                  </a:cubicBezTo>
                  <a:moveTo>
                    <a:pt x="1177427" y="1081627"/>
                  </a:moveTo>
                  <a:lnTo>
                    <a:pt x="94644" y="1081627"/>
                  </a:lnTo>
                  <a:cubicBezTo>
                    <a:pt x="60682" y="1081627"/>
                    <a:pt x="29717" y="1064601"/>
                    <a:pt x="12736" y="1036559"/>
                  </a:cubicBezTo>
                  <a:cubicBezTo>
                    <a:pt x="-4245" y="1008517"/>
                    <a:pt x="-4245" y="974466"/>
                    <a:pt x="12736" y="945422"/>
                  </a:cubicBezTo>
                  <a:lnTo>
                    <a:pt x="554128" y="45068"/>
                  </a:lnTo>
                  <a:cubicBezTo>
                    <a:pt x="571109" y="17026"/>
                    <a:pt x="602074" y="0"/>
                    <a:pt x="636036" y="0"/>
                  </a:cubicBezTo>
                  <a:cubicBezTo>
                    <a:pt x="669997" y="0"/>
                    <a:pt x="700963" y="17026"/>
                    <a:pt x="717944" y="45068"/>
                  </a:cubicBezTo>
                  <a:lnTo>
                    <a:pt x="1259335" y="945422"/>
                  </a:lnTo>
                  <a:cubicBezTo>
                    <a:pt x="1276316" y="973464"/>
                    <a:pt x="1276316" y="1007516"/>
                    <a:pt x="1259335" y="1036559"/>
                  </a:cubicBezTo>
                  <a:cubicBezTo>
                    <a:pt x="1242355" y="1064601"/>
                    <a:pt x="1211389" y="1081627"/>
                    <a:pt x="1177427" y="1081627"/>
                  </a:cubicBezTo>
                </a:path>
              </a:pathLst>
            </a:custGeom>
            <a:solidFill>
              <a:srgbClr val="0BBBEF"/>
            </a:solidFill>
            <a:ln w="9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B632E570-D1E0-6149-9A05-D8192FB06C9B}"/>
                </a:ext>
              </a:extLst>
            </p:cNvPr>
            <p:cNvSpPr/>
            <p:nvPr/>
          </p:nvSpPr>
          <p:spPr>
            <a:xfrm>
              <a:off x="5570591" y="1601988"/>
              <a:ext cx="159820" cy="440663"/>
            </a:xfrm>
            <a:custGeom>
              <a:avLst/>
              <a:gdLst>
                <a:gd name="connsiteX0" fmla="*/ 80909 w 159820"/>
                <a:gd name="connsiteY0" fmla="*/ 446672 h 440662"/>
                <a:gd name="connsiteX1" fmla="*/ 0 w 159820"/>
                <a:gd name="connsiteY1" fmla="*/ 80121 h 440662"/>
                <a:gd name="connsiteX2" fmla="*/ 0 w 159820"/>
                <a:gd name="connsiteY2" fmla="*/ 78118 h 440662"/>
                <a:gd name="connsiteX3" fmla="*/ 80909 w 159820"/>
                <a:gd name="connsiteY3" fmla="*/ 0 h 440662"/>
                <a:gd name="connsiteX4" fmla="*/ 161818 w 159820"/>
                <a:gd name="connsiteY4" fmla="*/ 78118 h 440662"/>
                <a:gd name="connsiteX5" fmla="*/ 161818 w 159820"/>
                <a:gd name="connsiteY5" fmla="*/ 80121 h 440662"/>
                <a:gd name="connsiteX6" fmla="*/ 80909 w 159820"/>
                <a:gd name="connsiteY6" fmla="*/ 446672 h 44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820" h="440662">
                  <a:moveTo>
                    <a:pt x="80909" y="446672"/>
                  </a:moveTo>
                  <a:cubicBezTo>
                    <a:pt x="59933" y="446672"/>
                    <a:pt x="26970" y="446672"/>
                    <a:pt x="0" y="80121"/>
                  </a:cubicBezTo>
                  <a:cubicBezTo>
                    <a:pt x="0" y="79119"/>
                    <a:pt x="0" y="79119"/>
                    <a:pt x="0" y="78118"/>
                  </a:cubicBezTo>
                  <a:cubicBezTo>
                    <a:pt x="0" y="35053"/>
                    <a:pt x="36958" y="0"/>
                    <a:pt x="80909" y="0"/>
                  </a:cubicBezTo>
                  <a:cubicBezTo>
                    <a:pt x="124860" y="0"/>
                    <a:pt x="161818" y="35053"/>
                    <a:pt x="161818" y="78118"/>
                  </a:cubicBezTo>
                  <a:cubicBezTo>
                    <a:pt x="161818" y="79119"/>
                    <a:pt x="161818" y="79119"/>
                    <a:pt x="161818" y="80121"/>
                  </a:cubicBezTo>
                  <a:cubicBezTo>
                    <a:pt x="134849" y="446672"/>
                    <a:pt x="101886" y="446672"/>
                    <a:pt x="80909" y="446672"/>
                  </a:cubicBezTo>
                </a:path>
              </a:pathLst>
            </a:custGeom>
            <a:solidFill>
              <a:srgbClr val="0BBBEF"/>
            </a:solidFill>
            <a:ln w="9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ACBF20BD-E1DD-704E-9535-96B6F9325146}"/>
                </a:ext>
              </a:extLst>
            </p:cNvPr>
            <p:cNvSpPr/>
            <p:nvPr/>
          </p:nvSpPr>
          <p:spPr>
            <a:xfrm>
              <a:off x="5582578" y="2082712"/>
              <a:ext cx="129854" cy="130196"/>
            </a:xfrm>
            <a:custGeom>
              <a:avLst/>
              <a:gdLst>
                <a:gd name="connsiteX0" fmla="*/ 68923 w 129854"/>
                <a:gd name="connsiteY0" fmla="*/ 132199 h 130195"/>
                <a:gd name="connsiteX1" fmla="*/ 0 w 129854"/>
                <a:gd name="connsiteY1" fmla="*/ 66099 h 130195"/>
                <a:gd name="connsiteX2" fmla="*/ 68923 w 129854"/>
                <a:gd name="connsiteY2" fmla="*/ 0 h 130195"/>
                <a:gd name="connsiteX3" fmla="*/ 137845 w 129854"/>
                <a:gd name="connsiteY3" fmla="*/ 66099 h 130195"/>
                <a:gd name="connsiteX4" fmla="*/ 68923 w 129854"/>
                <a:gd name="connsiteY4" fmla="*/ 132199 h 13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54" h="130195">
                  <a:moveTo>
                    <a:pt x="68923" y="132199"/>
                  </a:moveTo>
                  <a:cubicBezTo>
                    <a:pt x="30965" y="132199"/>
                    <a:pt x="0" y="102154"/>
                    <a:pt x="0" y="66099"/>
                  </a:cubicBezTo>
                  <a:cubicBezTo>
                    <a:pt x="0" y="30045"/>
                    <a:pt x="30965" y="0"/>
                    <a:pt x="68923" y="0"/>
                  </a:cubicBezTo>
                  <a:cubicBezTo>
                    <a:pt x="106880" y="0"/>
                    <a:pt x="137845" y="30045"/>
                    <a:pt x="137845" y="66099"/>
                  </a:cubicBezTo>
                  <a:cubicBezTo>
                    <a:pt x="137845" y="103155"/>
                    <a:pt x="106880" y="132199"/>
                    <a:pt x="68923" y="132199"/>
                  </a:cubicBezTo>
                </a:path>
              </a:pathLst>
            </a:custGeom>
            <a:solidFill>
              <a:srgbClr val="0BBBEF"/>
            </a:solidFill>
            <a:ln w="9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" name="Graphique 20">
            <a:extLst>
              <a:ext uri="{FF2B5EF4-FFF2-40B4-BE49-F238E27FC236}">
                <a16:creationId xmlns:a16="http://schemas.microsoft.com/office/drawing/2014/main" id="{E3495125-A26B-D445-8BF5-13DD00036336}"/>
              </a:ext>
            </a:extLst>
          </p:cNvPr>
          <p:cNvGrpSpPr/>
          <p:nvPr/>
        </p:nvGrpSpPr>
        <p:grpSpPr>
          <a:xfrm>
            <a:off x="9806189" y="1300292"/>
            <a:ext cx="914400" cy="1028700"/>
            <a:chOff x="9562351" y="1256529"/>
            <a:chExt cx="914400" cy="1028700"/>
          </a:xfrm>
        </p:grpSpPr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1219A489-D319-CF4F-AE9C-3F63741109D3}"/>
                </a:ext>
              </a:extLst>
            </p:cNvPr>
            <p:cNvSpPr/>
            <p:nvPr/>
          </p:nvSpPr>
          <p:spPr>
            <a:xfrm>
              <a:off x="9782134" y="1324297"/>
              <a:ext cx="84841" cy="114300"/>
            </a:xfrm>
            <a:custGeom>
              <a:avLst/>
              <a:gdLst>
                <a:gd name="connsiteX0" fmla="*/ 67734 w 84841"/>
                <a:gd name="connsiteY0" fmla="*/ 123685 h 114300"/>
                <a:gd name="connsiteX1" fmla="*/ 50766 w 84841"/>
                <a:gd name="connsiteY1" fmla="*/ 114160 h 114300"/>
                <a:gd name="connsiteX2" fmla="*/ 2689 w 84841"/>
                <a:gd name="connsiteY2" fmla="*/ 29387 h 114300"/>
                <a:gd name="connsiteX3" fmla="*/ 9288 w 84841"/>
                <a:gd name="connsiteY3" fmla="*/ 2717 h 114300"/>
                <a:gd name="connsiteX4" fmla="*/ 35683 w 84841"/>
                <a:gd name="connsiteY4" fmla="*/ 9385 h 114300"/>
                <a:gd name="connsiteX5" fmla="*/ 83760 w 84841"/>
                <a:gd name="connsiteY5" fmla="*/ 94157 h 114300"/>
                <a:gd name="connsiteX6" fmla="*/ 77161 w 84841"/>
                <a:gd name="connsiteY6" fmla="*/ 120827 h 114300"/>
                <a:gd name="connsiteX7" fmla="*/ 67734 w 84841"/>
                <a:gd name="connsiteY7" fmla="*/ 12368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841" h="114300">
                  <a:moveTo>
                    <a:pt x="67734" y="123685"/>
                  </a:moveTo>
                  <a:cubicBezTo>
                    <a:pt x="61136" y="123685"/>
                    <a:pt x="54537" y="119875"/>
                    <a:pt x="50766" y="114160"/>
                  </a:cubicBezTo>
                  <a:lnTo>
                    <a:pt x="2689" y="29387"/>
                  </a:lnTo>
                  <a:cubicBezTo>
                    <a:pt x="-2967" y="19862"/>
                    <a:pt x="804" y="8432"/>
                    <a:pt x="9288" y="2717"/>
                  </a:cubicBezTo>
                  <a:cubicBezTo>
                    <a:pt x="18715" y="-2998"/>
                    <a:pt x="30027" y="812"/>
                    <a:pt x="35683" y="9385"/>
                  </a:cubicBezTo>
                  <a:lnTo>
                    <a:pt x="83760" y="94157"/>
                  </a:lnTo>
                  <a:cubicBezTo>
                    <a:pt x="89416" y="103682"/>
                    <a:pt x="85645" y="115112"/>
                    <a:pt x="77161" y="120827"/>
                  </a:cubicBezTo>
                  <a:cubicBezTo>
                    <a:pt x="74333" y="122732"/>
                    <a:pt x="70562" y="123685"/>
                    <a:pt x="67734" y="123685"/>
                  </a:cubicBezTo>
                </a:path>
              </a:pathLst>
            </a:custGeom>
            <a:solidFill>
              <a:srgbClr val="0BBBEF"/>
            </a:solidFill>
            <a:ln w="9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04375105-6B75-0142-8A0D-6AADE33EFC52}"/>
                </a:ext>
              </a:extLst>
            </p:cNvPr>
            <p:cNvSpPr/>
            <p:nvPr/>
          </p:nvSpPr>
          <p:spPr>
            <a:xfrm>
              <a:off x="10006353" y="1257482"/>
              <a:ext cx="37707" cy="133350"/>
            </a:xfrm>
            <a:custGeom>
              <a:avLst/>
              <a:gdLst>
                <a:gd name="connsiteX0" fmla="*/ 9427 w 37707"/>
                <a:gd name="connsiteY0" fmla="*/ 133350 h 133350"/>
                <a:gd name="connsiteX1" fmla="*/ 0 w 37707"/>
                <a:gd name="connsiteY1" fmla="*/ 116205 h 133350"/>
                <a:gd name="connsiteX2" fmla="*/ 0 w 37707"/>
                <a:gd name="connsiteY2" fmla="*/ 19050 h 133350"/>
                <a:gd name="connsiteX3" fmla="*/ 18854 w 37707"/>
                <a:gd name="connsiteY3" fmla="*/ 0 h 133350"/>
                <a:gd name="connsiteX4" fmla="*/ 37707 w 37707"/>
                <a:gd name="connsiteY4" fmla="*/ 19050 h 133350"/>
                <a:gd name="connsiteX5" fmla="*/ 37707 w 37707"/>
                <a:gd name="connsiteY5" fmla="*/ 116205 h 133350"/>
                <a:gd name="connsiteX6" fmla="*/ 18854 w 37707"/>
                <a:gd name="connsiteY6" fmla="*/ 135255 h 133350"/>
                <a:gd name="connsiteX7" fmla="*/ 9427 w 37707"/>
                <a:gd name="connsiteY7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07" h="133350">
                  <a:moveTo>
                    <a:pt x="9427" y="133350"/>
                  </a:moveTo>
                  <a:cubicBezTo>
                    <a:pt x="3771" y="129540"/>
                    <a:pt x="0" y="123825"/>
                    <a:pt x="0" y="116205"/>
                  </a:cubicBezTo>
                  <a:lnTo>
                    <a:pt x="0" y="19050"/>
                  </a:lnTo>
                  <a:cubicBezTo>
                    <a:pt x="0" y="8573"/>
                    <a:pt x="8484" y="0"/>
                    <a:pt x="18854" y="0"/>
                  </a:cubicBezTo>
                  <a:cubicBezTo>
                    <a:pt x="29223" y="0"/>
                    <a:pt x="37707" y="8573"/>
                    <a:pt x="37707" y="19050"/>
                  </a:cubicBezTo>
                  <a:lnTo>
                    <a:pt x="37707" y="116205"/>
                  </a:lnTo>
                  <a:cubicBezTo>
                    <a:pt x="37707" y="126683"/>
                    <a:pt x="29223" y="135255"/>
                    <a:pt x="18854" y="135255"/>
                  </a:cubicBezTo>
                  <a:cubicBezTo>
                    <a:pt x="16026" y="135255"/>
                    <a:pt x="12255" y="134303"/>
                    <a:pt x="9427" y="133350"/>
                  </a:cubicBezTo>
                </a:path>
              </a:pathLst>
            </a:custGeom>
            <a:solidFill>
              <a:srgbClr val="0BBBEF"/>
            </a:solidFill>
            <a:ln w="9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9DC5776F-60A6-FC49-9BAE-0FCBC3B6BBCC}"/>
                </a:ext>
              </a:extLst>
            </p:cNvPr>
            <p:cNvSpPr/>
            <p:nvPr/>
          </p:nvSpPr>
          <p:spPr>
            <a:xfrm>
              <a:off x="9621666" y="1486959"/>
              <a:ext cx="122548" cy="85725"/>
            </a:xfrm>
            <a:custGeom>
              <a:avLst/>
              <a:gdLst>
                <a:gd name="connsiteX0" fmla="*/ 101884 w 122548"/>
                <a:gd name="connsiteY0" fmla="*/ 87705 h 85725"/>
                <a:gd name="connsiteX1" fmla="*/ 92457 w 122548"/>
                <a:gd name="connsiteY1" fmla="*/ 84847 h 85725"/>
                <a:gd name="connsiteX2" fmla="*/ 9501 w 122548"/>
                <a:gd name="connsiteY2" fmla="*/ 36270 h 85725"/>
                <a:gd name="connsiteX3" fmla="*/ 2902 w 122548"/>
                <a:gd name="connsiteY3" fmla="*/ 9600 h 85725"/>
                <a:gd name="connsiteX4" fmla="*/ 29297 w 122548"/>
                <a:gd name="connsiteY4" fmla="*/ 2932 h 85725"/>
                <a:gd name="connsiteX5" fmla="*/ 113196 w 122548"/>
                <a:gd name="connsiteY5" fmla="*/ 51510 h 85725"/>
                <a:gd name="connsiteX6" fmla="*/ 119794 w 122548"/>
                <a:gd name="connsiteY6" fmla="*/ 78180 h 85725"/>
                <a:gd name="connsiteX7" fmla="*/ 101884 w 122548"/>
                <a:gd name="connsiteY7" fmla="*/ 877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48" h="85725">
                  <a:moveTo>
                    <a:pt x="101884" y="87705"/>
                  </a:moveTo>
                  <a:cubicBezTo>
                    <a:pt x="99055" y="87705"/>
                    <a:pt x="95285" y="86752"/>
                    <a:pt x="92457" y="84847"/>
                  </a:cubicBezTo>
                  <a:lnTo>
                    <a:pt x="9501" y="36270"/>
                  </a:lnTo>
                  <a:cubicBezTo>
                    <a:pt x="74" y="30555"/>
                    <a:pt x="-2754" y="19125"/>
                    <a:pt x="2902" y="9600"/>
                  </a:cubicBezTo>
                  <a:cubicBezTo>
                    <a:pt x="8558" y="75"/>
                    <a:pt x="19870" y="-2783"/>
                    <a:pt x="29297" y="2932"/>
                  </a:cubicBezTo>
                  <a:lnTo>
                    <a:pt x="113196" y="51510"/>
                  </a:lnTo>
                  <a:cubicBezTo>
                    <a:pt x="122622" y="57225"/>
                    <a:pt x="125451" y="68655"/>
                    <a:pt x="119794" y="78180"/>
                  </a:cubicBezTo>
                  <a:cubicBezTo>
                    <a:pt x="115081" y="84847"/>
                    <a:pt x="109425" y="87705"/>
                    <a:pt x="101884" y="87705"/>
                  </a:cubicBezTo>
                </a:path>
              </a:pathLst>
            </a:custGeom>
            <a:solidFill>
              <a:srgbClr val="0BBBEF"/>
            </a:solidFill>
            <a:ln w="9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9F105CAE-22D0-7C4E-88B3-7CB8B6256809}"/>
                </a:ext>
              </a:extLst>
            </p:cNvPr>
            <p:cNvSpPr/>
            <p:nvPr/>
          </p:nvSpPr>
          <p:spPr>
            <a:xfrm>
              <a:off x="9562351" y="1709919"/>
              <a:ext cx="131975" cy="38100"/>
            </a:xfrm>
            <a:custGeom>
              <a:avLst/>
              <a:gdLst>
                <a:gd name="connsiteX0" fmla="*/ 115950 w 131975"/>
                <a:gd name="connsiteY0" fmla="*/ 38100 h 38100"/>
                <a:gd name="connsiteX1" fmla="*/ 18854 w 131975"/>
                <a:gd name="connsiteY1" fmla="*/ 38100 h 38100"/>
                <a:gd name="connsiteX2" fmla="*/ 0 w 131975"/>
                <a:gd name="connsiteY2" fmla="*/ 19050 h 38100"/>
                <a:gd name="connsiteX3" fmla="*/ 18854 w 131975"/>
                <a:gd name="connsiteY3" fmla="*/ 0 h 38100"/>
                <a:gd name="connsiteX4" fmla="*/ 115007 w 131975"/>
                <a:gd name="connsiteY4" fmla="*/ 0 h 38100"/>
                <a:gd name="connsiteX5" fmla="*/ 133861 w 131975"/>
                <a:gd name="connsiteY5" fmla="*/ 19050 h 38100"/>
                <a:gd name="connsiteX6" fmla="*/ 115950 w 131975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75" h="38100">
                  <a:moveTo>
                    <a:pt x="115950" y="38100"/>
                  </a:moveTo>
                  <a:lnTo>
                    <a:pt x="18854" y="38100"/>
                  </a:lnTo>
                  <a:cubicBezTo>
                    <a:pt x="8484" y="38100"/>
                    <a:pt x="0" y="29528"/>
                    <a:pt x="0" y="19050"/>
                  </a:cubicBezTo>
                  <a:cubicBezTo>
                    <a:pt x="0" y="8573"/>
                    <a:pt x="8484" y="0"/>
                    <a:pt x="18854" y="0"/>
                  </a:cubicBezTo>
                  <a:lnTo>
                    <a:pt x="115007" y="0"/>
                  </a:lnTo>
                  <a:cubicBezTo>
                    <a:pt x="125377" y="0"/>
                    <a:pt x="133861" y="8573"/>
                    <a:pt x="133861" y="19050"/>
                  </a:cubicBezTo>
                  <a:cubicBezTo>
                    <a:pt x="134803" y="29528"/>
                    <a:pt x="126319" y="38100"/>
                    <a:pt x="115950" y="38100"/>
                  </a:cubicBezTo>
                </a:path>
              </a:pathLst>
            </a:custGeom>
            <a:solidFill>
              <a:srgbClr val="0BBBEF"/>
            </a:solidFill>
            <a:ln w="9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22710629-8DA4-4848-9B9A-17BDAF4FEF70}"/>
                </a:ext>
              </a:extLst>
            </p:cNvPr>
            <p:cNvSpPr/>
            <p:nvPr/>
          </p:nvSpPr>
          <p:spPr>
            <a:xfrm>
              <a:off x="9620936" y="1882462"/>
              <a:ext cx="113122" cy="85725"/>
            </a:xfrm>
            <a:custGeom>
              <a:avLst/>
              <a:gdLst>
                <a:gd name="connsiteX0" fmla="*/ 19658 w 113121"/>
                <a:gd name="connsiteY0" fmla="*/ 87490 h 85725"/>
                <a:gd name="connsiteX1" fmla="*/ 2689 w 113121"/>
                <a:gd name="connsiteY1" fmla="*/ 77965 h 85725"/>
                <a:gd name="connsiteX2" fmla="*/ 9288 w 113121"/>
                <a:gd name="connsiteY2" fmla="*/ 51295 h 85725"/>
                <a:gd name="connsiteX3" fmla="*/ 93187 w 113121"/>
                <a:gd name="connsiteY3" fmla="*/ 2717 h 85725"/>
                <a:gd name="connsiteX4" fmla="*/ 119582 w 113121"/>
                <a:gd name="connsiteY4" fmla="*/ 9385 h 85725"/>
                <a:gd name="connsiteX5" fmla="*/ 112983 w 113121"/>
                <a:gd name="connsiteY5" fmla="*/ 36055 h 85725"/>
                <a:gd name="connsiteX6" fmla="*/ 29084 w 113121"/>
                <a:gd name="connsiteY6" fmla="*/ 84632 h 85725"/>
                <a:gd name="connsiteX7" fmla="*/ 19658 w 113121"/>
                <a:gd name="connsiteY7" fmla="*/ 8749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21" h="85725">
                  <a:moveTo>
                    <a:pt x="19658" y="87490"/>
                  </a:moveTo>
                  <a:cubicBezTo>
                    <a:pt x="13059" y="87490"/>
                    <a:pt x="6460" y="83680"/>
                    <a:pt x="2689" y="77965"/>
                  </a:cubicBezTo>
                  <a:cubicBezTo>
                    <a:pt x="-2967" y="68440"/>
                    <a:pt x="804" y="57010"/>
                    <a:pt x="9288" y="51295"/>
                  </a:cubicBezTo>
                  <a:lnTo>
                    <a:pt x="93187" y="2717"/>
                  </a:lnTo>
                  <a:cubicBezTo>
                    <a:pt x="102614" y="-2998"/>
                    <a:pt x="113926" y="812"/>
                    <a:pt x="119582" y="9385"/>
                  </a:cubicBezTo>
                  <a:cubicBezTo>
                    <a:pt x="125238" y="18910"/>
                    <a:pt x="121467" y="30340"/>
                    <a:pt x="112983" y="36055"/>
                  </a:cubicBezTo>
                  <a:lnTo>
                    <a:pt x="29084" y="84632"/>
                  </a:lnTo>
                  <a:cubicBezTo>
                    <a:pt x="26256" y="86537"/>
                    <a:pt x="22486" y="87490"/>
                    <a:pt x="19658" y="87490"/>
                  </a:cubicBezTo>
                </a:path>
              </a:pathLst>
            </a:custGeom>
            <a:solidFill>
              <a:srgbClr val="0BBBEF"/>
            </a:solidFill>
            <a:ln w="9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2D86468F-A84A-2148-AA92-1FF44F3DA977}"/>
                </a:ext>
              </a:extLst>
            </p:cNvPr>
            <p:cNvSpPr/>
            <p:nvPr/>
          </p:nvSpPr>
          <p:spPr>
            <a:xfrm>
              <a:off x="10173134" y="1324082"/>
              <a:ext cx="84841" cy="123825"/>
            </a:xfrm>
            <a:custGeom>
              <a:avLst/>
              <a:gdLst>
                <a:gd name="connsiteX0" fmla="*/ 18928 w 84841"/>
                <a:gd name="connsiteY0" fmla="*/ 123900 h 123825"/>
                <a:gd name="connsiteX1" fmla="*/ 9501 w 84841"/>
                <a:gd name="connsiteY1" fmla="*/ 121042 h 123825"/>
                <a:gd name="connsiteX2" fmla="*/ 2902 w 84841"/>
                <a:gd name="connsiteY2" fmla="*/ 94372 h 123825"/>
                <a:gd name="connsiteX3" fmla="*/ 50979 w 84841"/>
                <a:gd name="connsiteY3" fmla="*/ 9600 h 123825"/>
                <a:gd name="connsiteX4" fmla="*/ 77374 w 84841"/>
                <a:gd name="connsiteY4" fmla="*/ 2932 h 123825"/>
                <a:gd name="connsiteX5" fmla="*/ 83973 w 84841"/>
                <a:gd name="connsiteY5" fmla="*/ 29602 h 123825"/>
                <a:gd name="connsiteX6" fmla="*/ 35896 w 84841"/>
                <a:gd name="connsiteY6" fmla="*/ 114375 h 123825"/>
                <a:gd name="connsiteX7" fmla="*/ 18928 w 84841"/>
                <a:gd name="connsiteY7" fmla="*/ 12390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841" h="123825">
                  <a:moveTo>
                    <a:pt x="18928" y="123900"/>
                  </a:moveTo>
                  <a:cubicBezTo>
                    <a:pt x="16100" y="123900"/>
                    <a:pt x="12329" y="122947"/>
                    <a:pt x="9501" y="121042"/>
                  </a:cubicBezTo>
                  <a:cubicBezTo>
                    <a:pt x="74" y="115327"/>
                    <a:pt x="-2754" y="103897"/>
                    <a:pt x="2902" y="94372"/>
                  </a:cubicBezTo>
                  <a:lnTo>
                    <a:pt x="50979" y="9600"/>
                  </a:lnTo>
                  <a:cubicBezTo>
                    <a:pt x="56635" y="75"/>
                    <a:pt x="67947" y="-2783"/>
                    <a:pt x="77374" y="2932"/>
                  </a:cubicBezTo>
                  <a:cubicBezTo>
                    <a:pt x="86801" y="8647"/>
                    <a:pt x="89629" y="20077"/>
                    <a:pt x="83973" y="29602"/>
                  </a:cubicBezTo>
                  <a:lnTo>
                    <a:pt x="35896" y="114375"/>
                  </a:lnTo>
                  <a:cubicBezTo>
                    <a:pt x="32125" y="120090"/>
                    <a:pt x="25526" y="123900"/>
                    <a:pt x="18928" y="123900"/>
                  </a:cubicBezTo>
                </a:path>
              </a:pathLst>
            </a:custGeom>
            <a:solidFill>
              <a:srgbClr val="0BBBEF"/>
            </a:solidFill>
            <a:ln w="9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25F6D187-AB67-F742-A50A-36527515D398}"/>
                </a:ext>
              </a:extLst>
            </p:cNvPr>
            <p:cNvSpPr/>
            <p:nvPr/>
          </p:nvSpPr>
          <p:spPr>
            <a:xfrm>
              <a:off x="10297780" y="1487174"/>
              <a:ext cx="113122" cy="85725"/>
            </a:xfrm>
            <a:custGeom>
              <a:avLst/>
              <a:gdLst>
                <a:gd name="connsiteX0" fmla="*/ 19658 w 113121"/>
                <a:gd name="connsiteY0" fmla="*/ 87490 h 85725"/>
                <a:gd name="connsiteX1" fmla="*/ 2689 w 113121"/>
                <a:gd name="connsiteY1" fmla="*/ 77965 h 85725"/>
                <a:gd name="connsiteX2" fmla="*/ 9288 w 113121"/>
                <a:gd name="connsiteY2" fmla="*/ 51295 h 85725"/>
                <a:gd name="connsiteX3" fmla="*/ 93187 w 113121"/>
                <a:gd name="connsiteY3" fmla="*/ 2717 h 85725"/>
                <a:gd name="connsiteX4" fmla="*/ 119582 w 113121"/>
                <a:gd name="connsiteY4" fmla="*/ 9385 h 85725"/>
                <a:gd name="connsiteX5" fmla="*/ 112983 w 113121"/>
                <a:gd name="connsiteY5" fmla="*/ 36055 h 85725"/>
                <a:gd name="connsiteX6" fmla="*/ 29084 w 113121"/>
                <a:gd name="connsiteY6" fmla="*/ 84632 h 85725"/>
                <a:gd name="connsiteX7" fmla="*/ 19658 w 113121"/>
                <a:gd name="connsiteY7" fmla="*/ 8749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21" h="85725">
                  <a:moveTo>
                    <a:pt x="19658" y="87490"/>
                  </a:moveTo>
                  <a:cubicBezTo>
                    <a:pt x="13059" y="87490"/>
                    <a:pt x="6460" y="83680"/>
                    <a:pt x="2689" y="77965"/>
                  </a:cubicBezTo>
                  <a:cubicBezTo>
                    <a:pt x="-2967" y="68440"/>
                    <a:pt x="804" y="57010"/>
                    <a:pt x="9288" y="51295"/>
                  </a:cubicBezTo>
                  <a:lnTo>
                    <a:pt x="93187" y="2717"/>
                  </a:lnTo>
                  <a:cubicBezTo>
                    <a:pt x="102614" y="-2998"/>
                    <a:pt x="113926" y="812"/>
                    <a:pt x="119582" y="9385"/>
                  </a:cubicBezTo>
                  <a:cubicBezTo>
                    <a:pt x="125238" y="18910"/>
                    <a:pt x="121467" y="30340"/>
                    <a:pt x="112983" y="36055"/>
                  </a:cubicBezTo>
                  <a:lnTo>
                    <a:pt x="29084" y="84632"/>
                  </a:lnTo>
                  <a:cubicBezTo>
                    <a:pt x="26256" y="86537"/>
                    <a:pt x="23428" y="87490"/>
                    <a:pt x="19658" y="87490"/>
                  </a:cubicBezTo>
                </a:path>
              </a:pathLst>
            </a:custGeom>
            <a:solidFill>
              <a:srgbClr val="0BBBEF"/>
            </a:solidFill>
            <a:ln w="9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8252AD27-1EA7-634E-9B7D-A3532705E572}"/>
                </a:ext>
              </a:extLst>
            </p:cNvPr>
            <p:cNvSpPr/>
            <p:nvPr/>
          </p:nvSpPr>
          <p:spPr>
            <a:xfrm>
              <a:off x="10344776" y="1709919"/>
              <a:ext cx="131975" cy="38100"/>
            </a:xfrm>
            <a:custGeom>
              <a:avLst/>
              <a:gdLst>
                <a:gd name="connsiteX0" fmla="*/ 115007 w 131975"/>
                <a:gd name="connsiteY0" fmla="*/ 38100 h 38100"/>
                <a:gd name="connsiteX1" fmla="*/ 18854 w 131975"/>
                <a:gd name="connsiteY1" fmla="*/ 38100 h 38100"/>
                <a:gd name="connsiteX2" fmla="*/ 0 w 131975"/>
                <a:gd name="connsiteY2" fmla="*/ 19050 h 38100"/>
                <a:gd name="connsiteX3" fmla="*/ 18854 w 131975"/>
                <a:gd name="connsiteY3" fmla="*/ 0 h 38100"/>
                <a:gd name="connsiteX4" fmla="*/ 115007 w 131975"/>
                <a:gd name="connsiteY4" fmla="*/ 0 h 38100"/>
                <a:gd name="connsiteX5" fmla="*/ 133861 w 131975"/>
                <a:gd name="connsiteY5" fmla="*/ 19050 h 38100"/>
                <a:gd name="connsiteX6" fmla="*/ 115007 w 131975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75" h="38100">
                  <a:moveTo>
                    <a:pt x="115007" y="38100"/>
                  </a:moveTo>
                  <a:lnTo>
                    <a:pt x="18854" y="38100"/>
                  </a:lnTo>
                  <a:cubicBezTo>
                    <a:pt x="8484" y="38100"/>
                    <a:pt x="0" y="29528"/>
                    <a:pt x="0" y="19050"/>
                  </a:cubicBezTo>
                  <a:cubicBezTo>
                    <a:pt x="0" y="8573"/>
                    <a:pt x="8484" y="0"/>
                    <a:pt x="18854" y="0"/>
                  </a:cubicBezTo>
                  <a:lnTo>
                    <a:pt x="115007" y="0"/>
                  </a:lnTo>
                  <a:cubicBezTo>
                    <a:pt x="125377" y="0"/>
                    <a:pt x="133861" y="8573"/>
                    <a:pt x="133861" y="19050"/>
                  </a:cubicBezTo>
                  <a:cubicBezTo>
                    <a:pt x="134803" y="29528"/>
                    <a:pt x="125377" y="38100"/>
                    <a:pt x="115007" y="38100"/>
                  </a:cubicBezTo>
                </a:path>
              </a:pathLst>
            </a:custGeom>
            <a:solidFill>
              <a:srgbClr val="0BBBEF"/>
            </a:solidFill>
            <a:ln w="9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669D5280-FEA2-2C4E-ADF7-3EC40F504B89}"/>
                </a:ext>
              </a:extLst>
            </p:cNvPr>
            <p:cNvSpPr/>
            <p:nvPr/>
          </p:nvSpPr>
          <p:spPr>
            <a:xfrm>
              <a:off x="10298510" y="1882247"/>
              <a:ext cx="122548" cy="85725"/>
            </a:xfrm>
            <a:custGeom>
              <a:avLst/>
              <a:gdLst>
                <a:gd name="connsiteX0" fmla="*/ 102826 w 122548"/>
                <a:gd name="connsiteY0" fmla="*/ 87705 h 85725"/>
                <a:gd name="connsiteX1" fmla="*/ 93399 w 122548"/>
                <a:gd name="connsiteY1" fmla="*/ 84847 h 85725"/>
                <a:gd name="connsiteX2" fmla="*/ 9501 w 122548"/>
                <a:gd name="connsiteY2" fmla="*/ 36270 h 85725"/>
                <a:gd name="connsiteX3" fmla="*/ 2902 w 122548"/>
                <a:gd name="connsiteY3" fmla="*/ 9600 h 85725"/>
                <a:gd name="connsiteX4" fmla="*/ 29297 w 122548"/>
                <a:gd name="connsiteY4" fmla="*/ 2932 h 85725"/>
                <a:gd name="connsiteX5" fmla="*/ 113196 w 122548"/>
                <a:gd name="connsiteY5" fmla="*/ 51510 h 85725"/>
                <a:gd name="connsiteX6" fmla="*/ 119794 w 122548"/>
                <a:gd name="connsiteY6" fmla="*/ 78180 h 85725"/>
                <a:gd name="connsiteX7" fmla="*/ 102826 w 122548"/>
                <a:gd name="connsiteY7" fmla="*/ 877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48" h="85725">
                  <a:moveTo>
                    <a:pt x="102826" y="87705"/>
                  </a:moveTo>
                  <a:cubicBezTo>
                    <a:pt x="99998" y="87705"/>
                    <a:pt x="96227" y="86752"/>
                    <a:pt x="93399" y="84847"/>
                  </a:cubicBezTo>
                  <a:lnTo>
                    <a:pt x="9501" y="36270"/>
                  </a:lnTo>
                  <a:cubicBezTo>
                    <a:pt x="74" y="30555"/>
                    <a:pt x="-2754" y="19125"/>
                    <a:pt x="2902" y="9600"/>
                  </a:cubicBezTo>
                  <a:cubicBezTo>
                    <a:pt x="8558" y="75"/>
                    <a:pt x="19870" y="-2783"/>
                    <a:pt x="29297" y="2932"/>
                  </a:cubicBezTo>
                  <a:lnTo>
                    <a:pt x="113196" y="51510"/>
                  </a:lnTo>
                  <a:cubicBezTo>
                    <a:pt x="122622" y="57225"/>
                    <a:pt x="125451" y="68655"/>
                    <a:pt x="119794" y="78180"/>
                  </a:cubicBezTo>
                  <a:cubicBezTo>
                    <a:pt x="116024" y="83895"/>
                    <a:pt x="109425" y="87705"/>
                    <a:pt x="102826" y="87705"/>
                  </a:cubicBezTo>
                </a:path>
              </a:pathLst>
            </a:custGeom>
            <a:solidFill>
              <a:srgbClr val="0BBBEF"/>
            </a:solidFill>
            <a:ln w="9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F7D5F5D0-09FD-EA42-942A-B5594F332D3C}"/>
                </a:ext>
              </a:extLst>
            </p:cNvPr>
            <p:cNvSpPr/>
            <p:nvPr/>
          </p:nvSpPr>
          <p:spPr>
            <a:xfrm>
              <a:off x="9905224" y="1793659"/>
              <a:ext cx="226243" cy="333375"/>
            </a:xfrm>
            <a:custGeom>
              <a:avLst/>
              <a:gdLst>
                <a:gd name="connsiteX0" fmla="*/ 232162 w 226243"/>
                <a:gd name="connsiteY0" fmla="*/ 23893 h 333375"/>
                <a:gd name="connsiteX1" fmla="*/ 214251 w 226243"/>
                <a:gd name="connsiteY1" fmla="*/ 80 h 333375"/>
                <a:gd name="connsiteX2" fmla="*/ 190684 w 226243"/>
                <a:gd name="connsiteY2" fmla="*/ 18178 h 333375"/>
                <a:gd name="connsiteX3" fmla="*/ 187856 w 226243"/>
                <a:gd name="connsiteY3" fmla="*/ 41038 h 333375"/>
                <a:gd name="connsiteX4" fmla="*/ 186914 w 226243"/>
                <a:gd name="connsiteY4" fmla="*/ 41990 h 333375"/>
                <a:gd name="connsiteX5" fmla="*/ 138837 w 226243"/>
                <a:gd name="connsiteY5" fmla="*/ 90568 h 333375"/>
                <a:gd name="connsiteX6" fmla="*/ 106786 w 226243"/>
                <a:gd name="connsiteY6" fmla="*/ 58183 h 333375"/>
                <a:gd name="connsiteX7" fmla="*/ 77563 w 226243"/>
                <a:gd name="connsiteY7" fmla="*/ 58183 h 333375"/>
                <a:gd name="connsiteX8" fmla="*/ 49282 w 226243"/>
                <a:gd name="connsiteY8" fmla="*/ 86758 h 333375"/>
                <a:gd name="connsiteX9" fmla="*/ 41741 w 226243"/>
                <a:gd name="connsiteY9" fmla="*/ 19130 h 333375"/>
                <a:gd name="connsiteX10" fmla="*/ 18174 w 226243"/>
                <a:gd name="connsiteY10" fmla="*/ 1033 h 333375"/>
                <a:gd name="connsiteX11" fmla="*/ 263 w 226243"/>
                <a:gd name="connsiteY11" fmla="*/ 24845 h 333375"/>
                <a:gd name="connsiteX12" fmla="*/ 34200 w 226243"/>
                <a:gd name="connsiteY12" fmla="*/ 322025 h 333375"/>
                <a:gd name="connsiteX13" fmla="*/ 54939 w 226243"/>
                <a:gd name="connsiteY13" fmla="*/ 341075 h 333375"/>
                <a:gd name="connsiteX14" fmla="*/ 57767 w 226243"/>
                <a:gd name="connsiteY14" fmla="*/ 341075 h 333375"/>
                <a:gd name="connsiteX15" fmla="*/ 75678 w 226243"/>
                <a:gd name="connsiteY15" fmla="*/ 317263 h 333375"/>
                <a:gd name="connsiteX16" fmla="*/ 54939 w 226243"/>
                <a:gd name="connsiteY16" fmla="*/ 141050 h 333375"/>
                <a:gd name="connsiteX17" fmla="*/ 91703 w 226243"/>
                <a:gd name="connsiteY17" fmla="*/ 103903 h 333375"/>
                <a:gd name="connsiteX18" fmla="*/ 123754 w 226243"/>
                <a:gd name="connsiteY18" fmla="*/ 136288 h 333375"/>
                <a:gd name="connsiteX19" fmla="*/ 152977 w 226243"/>
                <a:gd name="connsiteY19" fmla="*/ 136288 h 333375"/>
                <a:gd name="connsiteX20" fmla="*/ 179372 w 226243"/>
                <a:gd name="connsiteY20" fmla="*/ 109618 h 333375"/>
                <a:gd name="connsiteX21" fmla="*/ 155805 w 226243"/>
                <a:gd name="connsiteY21" fmla="*/ 317263 h 333375"/>
                <a:gd name="connsiteX22" fmla="*/ 173716 w 226243"/>
                <a:gd name="connsiteY22" fmla="*/ 341075 h 333375"/>
                <a:gd name="connsiteX23" fmla="*/ 176544 w 226243"/>
                <a:gd name="connsiteY23" fmla="*/ 341075 h 333375"/>
                <a:gd name="connsiteX24" fmla="*/ 197283 w 226243"/>
                <a:gd name="connsiteY24" fmla="*/ 322025 h 333375"/>
                <a:gd name="connsiteX25" fmla="*/ 232162 w 226243"/>
                <a:gd name="connsiteY25" fmla="*/ 23893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6243" h="333375">
                  <a:moveTo>
                    <a:pt x="232162" y="23893"/>
                  </a:moveTo>
                  <a:cubicBezTo>
                    <a:pt x="233105" y="12463"/>
                    <a:pt x="225564" y="1985"/>
                    <a:pt x="214251" y="80"/>
                  </a:cubicBezTo>
                  <a:cubicBezTo>
                    <a:pt x="202939" y="-872"/>
                    <a:pt x="192570" y="6748"/>
                    <a:pt x="190684" y="18178"/>
                  </a:cubicBezTo>
                  <a:lnTo>
                    <a:pt x="187856" y="41038"/>
                  </a:lnTo>
                  <a:cubicBezTo>
                    <a:pt x="187856" y="41038"/>
                    <a:pt x="186914" y="41038"/>
                    <a:pt x="186914" y="41990"/>
                  </a:cubicBezTo>
                  <a:lnTo>
                    <a:pt x="138837" y="90568"/>
                  </a:lnTo>
                  <a:lnTo>
                    <a:pt x="106786" y="58183"/>
                  </a:lnTo>
                  <a:cubicBezTo>
                    <a:pt x="99245" y="50563"/>
                    <a:pt x="85104" y="50563"/>
                    <a:pt x="77563" y="58183"/>
                  </a:cubicBezTo>
                  <a:lnTo>
                    <a:pt x="49282" y="86758"/>
                  </a:lnTo>
                  <a:lnTo>
                    <a:pt x="41741" y="19130"/>
                  </a:lnTo>
                  <a:cubicBezTo>
                    <a:pt x="40798" y="7700"/>
                    <a:pt x="30429" y="-872"/>
                    <a:pt x="18174" y="1033"/>
                  </a:cubicBezTo>
                  <a:cubicBezTo>
                    <a:pt x="6862" y="1985"/>
                    <a:pt x="-1622" y="12463"/>
                    <a:pt x="263" y="24845"/>
                  </a:cubicBezTo>
                  <a:lnTo>
                    <a:pt x="34200" y="322025"/>
                  </a:lnTo>
                  <a:cubicBezTo>
                    <a:pt x="35142" y="332503"/>
                    <a:pt x="44569" y="341075"/>
                    <a:pt x="54939" y="341075"/>
                  </a:cubicBezTo>
                  <a:cubicBezTo>
                    <a:pt x="55881" y="341075"/>
                    <a:pt x="56824" y="341075"/>
                    <a:pt x="57767" y="341075"/>
                  </a:cubicBezTo>
                  <a:cubicBezTo>
                    <a:pt x="69079" y="340123"/>
                    <a:pt x="77563" y="329645"/>
                    <a:pt x="75678" y="317263"/>
                  </a:cubicBezTo>
                  <a:lnTo>
                    <a:pt x="54939" y="141050"/>
                  </a:lnTo>
                  <a:lnTo>
                    <a:pt x="91703" y="103903"/>
                  </a:lnTo>
                  <a:lnTo>
                    <a:pt x="123754" y="136288"/>
                  </a:lnTo>
                  <a:cubicBezTo>
                    <a:pt x="131296" y="143908"/>
                    <a:pt x="145436" y="143908"/>
                    <a:pt x="152977" y="136288"/>
                  </a:cubicBezTo>
                  <a:lnTo>
                    <a:pt x="179372" y="109618"/>
                  </a:lnTo>
                  <a:lnTo>
                    <a:pt x="155805" y="317263"/>
                  </a:lnTo>
                  <a:cubicBezTo>
                    <a:pt x="154863" y="328693"/>
                    <a:pt x="162404" y="339170"/>
                    <a:pt x="173716" y="341075"/>
                  </a:cubicBezTo>
                  <a:cubicBezTo>
                    <a:pt x="174659" y="341075"/>
                    <a:pt x="175602" y="341075"/>
                    <a:pt x="176544" y="341075"/>
                  </a:cubicBezTo>
                  <a:cubicBezTo>
                    <a:pt x="186914" y="341075"/>
                    <a:pt x="196341" y="333455"/>
                    <a:pt x="197283" y="322025"/>
                  </a:cubicBezTo>
                  <a:lnTo>
                    <a:pt x="232162" y="23893"/>
                  </a:lnTo>
                  <a:close/>
                </a:path>
              </a:pathLst>
            </a:custGeom>
            <a:solidFill>
              <a:srgbClr val="0BBBEF"/>
            </a:solidFill>
            <a:ln w="9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9CBF02B4-5E3C-AD4D-8F19-6300593BC151}"/>
                </a:ext>
              </a:extLst>
            </p:cNvPr>
            <p:cNvSpPr/>
            <p:nvPr/>
          </p:nvSpPr>
          <p:spPr>
            <a:xfrm>
              <a:off x="9716951" y="1427026"/>
              <a:ext cx="603315" cy="704850"/>
            </a:xfrm>
            <a:custGeom>
              <a:avLst/>
              <a:gdLst>
                <a:gd name="connsiteX0" fmla="*/ 182880 w 603315"/>
                <a:gd name="connsiteY0" fmla="*/ 668655 h 704850"/>
                <a:gd name="connsiteX1" fmla="*/ 425149 w 603315"/>
                <a:gd name="connsiteY1" fmla="*/ 668655 h 704850"/>
                <a:gd name="connsiteX2" fmla="*/ 425149 w 603315"/>
                <a:gd name="connsiteY2" fmla="*/ 665798 h 704850"/>
                <a:gd name="connsiteX3" fmla="*/ 496793 w 603315"/>
                <a:gd name="connsiteY3" fmla="*/ 500063 h 704850"/>
                <a:gd name="connsiteX4" fmla="*/ 531672 w 603315"/>
                <a:gd name="connsiteY4" fmla="*/ 451485 h 704850"/>
                <a:gd name="connsiteX5" fmla="*/ 533557 w 603315"/>
                <a:gd name="connsiteY5" fmla="*/ 448628 h 704850"/>
                <a:gd name="connsiteX6" fmla="*/ 571264 w 603315"/>
                <a:gd name="connsiteY6" fmla="*/ 310515 h 704850"/>
                <a:gd name="connsiteX7" fmla="*/ 499621 w 603315"/>
                <a:gd name="connsiteY7" fmla="*/ 126683 h 704850"/>
                <a:gd name="connsiteX8" fmla="*/ 303543 w 603315"/>
                <a:gd name="connsiteY8" fmla="*/ 40958 h 704850"/>
                <a:gd name="connsiteX9" fmla="*/ 125377 w 603315"/>
                <a:gd name="connsiteY9" fmla="*/ 109538 h 704850"/>
                <a:gd name="connsiteX10" fmla="*/ 106523 w 603315"/>
                <a:gd name="connsiteY10" fmla="*/ 128588 h 704850"/>
                <a:gd name="connsiteX11" fmla="*/ 35822 w 603315"/>
                <a:gd name="connsiteY11" fmla="*/ 311468 h 704850"/>
                <a:gd name="connsiteX12" fmla="*/ 44306 w 603315"/>
                <a:gd name="connsiteY12" fmla="*/ 379095 h 704850"/>
                <a:gd name="connsiteX13" fmla="*/ 73529 w 603315"/>
                <a:gd name="connsiteY13" fmla="*/ 449580 h 704850"/>
                <a:gd name="connsiteX14" fmla="*/ 75414 w 603315"/>
                <a:gd name="connsiteY14" fmla="*/ 452438 h 704850"/>
                <a:gd name="connsiteX15" fmla="*/ 110294 w 603315"/>
                <a:gd name="connsiteY15" fmla="*/ 501968 h 704850"/>
                <a:gd name="connsiteX16" fmla="*/ 181937 w 603315"/>
                <a:gd name="connsiteY16" fmla="*/ 666750 h 704850"/>
                <a:gd name="connsiteX17" fmla="*/ 182880 w 603315"/>
                <a:gd name="connsiteY17" fmla="*/ 668655 h 704850"/>
                <a:gd name="connsiteX18" fmla="*/ 444002 w 603315"/>
                <a:gd name="connsiteY18" fmla="*/ 706755 h 704850"/>
                <a:gd name="connsiteX19" fmla="*/ 164026 w 603315"/>
                <a:gd name="connsiteY19" fmla="*/ 706755 h 704850"/>
                <a:gd name="connsiteX20" fmla="*/ 145173 w 603315"/>
                <a:gd name="connsiteY20" fmla="*/ 687705 h 704850"/>
                <a:gd name="connsiteX21" fmla="*/ 145173 w 603315"/>
                <a:gd name="connsiteY21" fmla="*/ 681038 h 704850"/>
                <a:gd name="connsiteX22" fmla="*/ 145173 w 603315"/>
                <a:gd name="connsiteY22" fmla="*/ 675323 h 704850"/>
                <a:gd name="connsiteX23" fmla="*/ 145173 w 603315"/>
                <a:gd name="connsiteY23" fmla="*/ 674370 h 704850"/>
                <a:gd name="connsiteX24" fmla="*/ 145173 w 603315"/>
                <a:gd name="connsiteY24" fmla="*/ 666750 h 704850"/>
                <a:gd name="connsiteX25" fmla="*/ 82956 w 603315"/>
                <a:gd name="connsiteY25" fmla="*/ 523875 h 704850"/>
                <a:gd name="connsiteX26" fmla="*/ 44306 w 603315"/>
                <a:gd name="connsiteY26" fmla="*/ 468630 h 704850"/>
                <a:gd name="connsiteX27" fmla="*/ 43363 w 603315"/>
                <a:gd name="connsiteY27" fmla="*/ 467678 h 704850"/>
                <a:gd name="connsiteX28" fmla="*/ 9427 w 603315"/>
                <a:gd name="connsiteY28" fmla="*/ 385763 h 704850"/>
                <a:gd name="connsiteX29" fmla="*/ 0 w 603315"/>
                <a:gd name="connsiteY29" fmla="*/ 308610 h 704850"/>
                <a:gd name="connsiteX30" fmla="*/ 80128 w 603315"/>
                <a:gd name="connsiteY30" fmla="*/ 100013 h 704850"/>
                <a:gd name="connsiteX31" fmla="*/ 101809 w 603315"/>
                <a:gd name="connsiteY31" fmla="*/ 78105 h 704850"/>
                <a:gd name="connsiteX32" fmla="*/ 305428 w 603315"/>
                <a:gd name="connsiteY32" fmla="*/ 0 h 704850"/>
                <a:gd name="connsiteX33" fmla="*/ 529786 w 603315"/>
                <a:gd name="connsiteY33" fmla="*/ 98108 h 704850"/>
                <a:gd name="connsiteX34" fmla="*/ 611800 w 603315"/>
                <a:gd name="connsiteY34" fmla="*/ 308610 h 704850"/>
                <a:gd name="connsiteX35" fmla="*/ 568436 w 603315"/>
                <a:gd name="connsiteY35" fmla="*/ 466725 h 704850"/>
                <a:gd name="connsiteX36" fmla="*/ 567494 w 603315"/>
                <a:gd name="connsiteY36" fmla="*/ 468630 h 704850"/>
                <a:gd name="connsiteX37" fmla="*/ 528844 w 603315"/>
                <a:gd name="connsiteY37" fmla="*/ 523875 h 704850"/>
                <a:gd name="connsiteX38" fmla="*/ 466627 w 603315"/>
                <a:gd name="connsiteY38" fmla="*/ 666750 h 704850"/>
                <a:gd name="connsiteX39" fmla="*/ 465684 w 603315"/>
                <a:gd name="connsiteY39" fmla="*/ 686753 h 704850"/>
                <a:gd name="connsiteX40" fmla="*/ 444002 w 603315"/>
                <a:gd name="connsiteY40" fmla="*/ 706755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3315" h="704850">
                  <a:moveTo>
                    <a:pt x="182880" y="668655"/>
                  </a:moveTo>
                  <a:lnTo>
                    <a:pt x="425149" y="668655"/>
                  </a:lnTo>
                  <a:cubicBezTo>
                    <a:pt x="425149" y="667703"/>
                    <a:pt x="425149" y="666750"/>
                    <a:pt x="425149" y="665798"/>
                  </a:cubicBezTo>
                  <a:cubicBezTo>
                    <a:pt x="429862" y="581025"/>
                    <a:pt x="465684" y="538163"/>
                    <a:pt x="496793" y="500063"/>
                  </a:cubicBezTo>
                  <a:cubicBezTo>
                    <a:pt x="509990" y="483870"/>
                    <a:pt x="523188" y="468630"/>
                    <a:pt x="531672" y="451485"/>
                  </a:cubicBezTo>
                  <a:cubicBezTo>
                    <a:pt x="532614" y="450532"/>
                    <a:pt x="532614" y="449580"/>
                    <a:pt x="533557" y="448628"/>
                  </a:cubicBezTo>
                  <a:cubicBezTo>
                    <a:pt x="558067" y="406718"/>
                    <a:pt x="571264" y="359093"/>
                    <a:pt x="571264" y="310515"/>
                  </a:cubicBezTo>
                  <a:cubicBezTo>
                    <a:pt x="571264" y="241935"/>
                    <a:pt x="545812" y="177165"/>
                    <a:pt x="499621" y="126683"/>
                  </a:cubicBezTo>
                  <a:cubicBezTo>
                    <a:pt x="449659" y="72390"/>
                    <a:pt x="378015" y="40958"/>
                    <a:pt x="303543" y="40958"/>
                  </a:cubicBezTo>
                  <a:cubicBezTo>
                    <a:pt x="237555" y="40958"/>
                    <a:pt x="174396" y="65723"/>
                    <a:pt x="125377" y="109538"/>
                  </a:cubicBezTo>
                  <a:cubicBezTo>
                    <a:pt x="118778" y="115253"/>
                    <a:pt x="112179" y="121920"/>
                    <a:pt x="106523" y="128588"/>
                  </a:cubicBezTo>
                  <a:cubicBezTo>
                    <a:pt x="61274" y="178117"/>
                    <a:pt x="35822" y="243840"/>
                    <a:pt x="35822" y="311468"/>
                  </a:cubicBezTo>
                  <a:cubicBezTo>
                    <a:pt x="35822" y="334328"/>
                    <a:pt x="38650" y="357188"/>
                    <a:pt x="44306" y="379095"/>
                  </a:cubicBezTo>
                  <a:cubicBezTo>
                    <a:pt x="50905" y="403860"/>
                    <a:pt x="60332" y="427673"/>
                    <a:pt x="73529" y="449580"/>
                  </a:cubicBezTo>
                  <a:cubicBezTo>
                    <a:pt x="74472" y="450532"/>
                    <a:pt x="74472" y="451485"/>
                    <a:pt x="75414" y="452438"/>
                  </a:cubicBezTo>
                  <a:cubicBezTo>
                    <a:pt x="83899" y="470535"/>
                    <a:pt x="97096" y="485775"/>
                    <a:pt x="110294" y="501968"/>
                  </a:cubicBezTo>
                  <a:cubicBezTo>
                    <a:pt x="141402" y="540068"/>
                    <a:pt x="176281" y="581978"/>
                    <a:pt x="181937" y="666750"/>
                  </a:cubicBezTo>
                  <a:cubicBezTo>
                    <a:pt x="181937" y="665798"/>
                    <a:pt x="182880" y="666750"/>
                    <a:pt x="182880" y="668655"/>
                  </a:cubicBezTo>
                  <a:moveTo>
                    <a:pt x="444002" y="706755"/>
                  </a:moveTo>
                  <a:lnTo>
                    <a:pt x="164026" y="706755"/>
                  </a:lnTo>
                  <a:cubicBezTo>
                    <a:pt x="153657" y="706755"/>
                    <a:pt x="145173" y="698183"/>
                    <a:pt x="145173" y="687705"/>
                  </a:cubicBezTo>
                  <a:lnTo>
                    <a:pt x="145173" y="681038"/>
                  </a:lnTo>
                  <a:cubicBezTo>
                    <a:pt x="145173" y="679133"/>
                    <a:pt x="145173" y="677228"/>
                    <a:pt x="145173" y="675323"/>
                  </a:cubicBezTo>
                  <a:lnTo>
                    <a:pt x="145173" y="674370"/>
                  </a:lnTo>
                  <a:cubicBezTo>
                    <a:pt x="145173" y="671513"/>
                    <a:pt x="145173" y="669608"/>
                    <a:pt x="145173" y="666750"/>
                  </a:cubicBezTo>
                  <a:cubicBezTo>
                    <a:pt x="140459" y="594360"/>
                    <a:pt x="111236" y="559118"/>
                    <a:pt x="82956" y="523875"/>
                  </a:cubicBezTo>
                  <a:cubicBezTo>
                    <a:pt x="68816" y="506730"/>
                    <a:pt x="54675" y="489585"/>
                    <a:pt x="44306" y="468630"/>
                  </a:cubicBezTo>
                  <a:cubicBezTo>
                    <a:pt x="44306" y="468630"/>
                    <a:pt x="44306" y="467678"/>
                    <a:pt x="43363" y="467678"/>
                  </a:cubicBezTo>
                  <a:cubicBezTo>
                    <a:pt x="28280" y="441960"/>
                    <a:pt x="16968" y="414338"/>
                    <a:pt x="9427" y="385763"/>
                  </a:cubicBezTo>
                  <a:cubicBezTo>
                    <a:pt x="2828" y="360998"/>
                    <a:pt x="0" y="334328"/>
                    <a:pt x="0" y="308610"/>
                  </a:cubicBezTo>
                  <a:cubicBezTo>
                    <a:pt x="0" y="231458"/>
                    <a:pt x="28280" y="157163"/>
                    <a:pt x="80128" y="100013"/>
                  </a:cubicBezTo>
                  <a:cubicBezTo>
                    <a:pt x="86727" y="92393"/>
                    <a:pt x="94268" y="84773"/>
                    <a:pt x="101809" y="78105"/>
                  </a:cubicBezTo>
                  <a:cubicBezTo>
                    <a:pt x="157428" y="27622"/>
                    <a:pt x="230014" y="0"/>
                    <a:pt x="305428" y="0"/>
                  </a:cubicBezTo>
                  <a:cubicBezTo>
                    <a:pt x="390270" y="0"/>
                    <a:pt x="471340" y="36195"/>
                    <a:pt x="529786" y="98108"/>
                  </a:cubicBezTo>
                  <a:cubicBezTo>
                    <a:pt x="582577" y="155258"/>
                    <a:pt x="611800" y="230505"/>
                    <a:pt x="611800" y="308610"/>
                  </a:cubicBezTo>
                  <a:cubicBezTo>
                    <a:pt x="611800" y="364808"/>
                    <a:pt x="596717" y="419100"/>
                    <a:pt x="568436" y="466725"/>
                  </a:cubicBezTo>
                  <a:cubicBezTo>
                    <a:pt x="568436" y="467678"/>
                    <a:pt x="567494" y="467678"/>
                    <a:pt x="567494" y="468630"/>
                  </a:cubicBezTo>
                  <a:cubicBezTo>
                    <a:pt x="557124" y="489585"/>
                    <a:pt x="542041" y="506730"/>
                    <a:pt x="528844" y="523875"/>
                  </a:cubicBezTo>
                  <a:cubicBezTo>
                    <a:pt x="500563" y="559118"/>
                    <a:pt x="470398" y="594360"/>
                    <a:pt x="466627" y="666750"/>
                  </a:cubicBezTo>
                  <a:cubicBezTo>
                    <a:pt x="466627" y="672465"/>
                    <a:pt x="465684" y="686753"/>
                    <a:pt x="465684" y="686753"/>
                  </a:cubicBezTo>
                  <a:cubicBezTo>
                    <a:pt x="462856" y="699135"/>
                    <a:pt x="454372" y="706755"/>
                    <a:pt x="444002" y="706755"/>
                  </a:cubicBezTo>
                </a:path>
              </a:pathLst>
            </a:custGeom>
            <a:solidFill>
              <a:srgbClr val="0BBBEF"/>
            </a:solidFill>
            <a:ln w="9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BCF6351-FA26-1E48-A213-BEF1EDD94E9D}"/>
                </a:ext>
              </a:extLst>
            </p:cNvPr>
            <p:cNvSpPr/>
            <p:nvPr/>
          </p:nvSpPr>
          <p:spPr>
            <a:xfrm>
              <a:off x="9863066" y="2114731"/>
              <a:ext cx="311085" cy="161925"/>
            </a:xfrm>
            <a:custGeom>
              <a:avLst/>
              <a:gdLst>
                <a:gd name="connsiteX0" fmla="*/ 297887 w 311084"/>
                <a:gd name="connsiteY0" fmla="*/ 19050 h 161925"/>
                <a:gd name="connsiteX1" fmla="*/ 279033 w 311084"/>
                <a:gd name="connsiteY1" fmla="*/ 19050 h 161925"/>
                <a:gd name="connsiteX2" fmla="*/ 279033 w 311084"/>
                <a:gd name="connsiteY2" fmla="*/ 111443 h 161925"/>
                <a:gd name="connsiteX3" fmla="*/ 260180 w 311084"/>
                <a:gd name="connsiteY3" fmla="*/ 130493 h 161925"/>
                <a:gd name="connsiteX4" fmla="*/ 56561 w 311084"/>
                <a:gd name="connsiteY4" fmla="*/ 130493 h 161925"/>
                <a:gd name="connsiteX5" fmla="*/ 37707 w 311084"/>
                <a:gd name="connsiteY5" fmla="*/ 111443 h 161925"/>
                <a:gd name="connsiteX6" fmla="*/ 37707 w 311084"/>
                <a:gd name="connsiteY6" fmla="*/ 19050 h 161925"/>
                <a:gd name="connsiteX7" fmla="*/ 18854 w 311084"/>
                <a:gd name="connsiteY7" fmla="*/ 19050 h 161925"/>
                <a:gd name="connsiteX8" fmla="*/ 0 w 311084"/>
                <a:gd name="connsiteY8" fmla="*/ 0 h 161925"/>
                <a:gd name="connsiteX9" fmla="*/ 0 w 311084"/>
                <a:gd name="connsiteY9" fmla="*/ 112395 h 161925"/>
                <a:gd name="connsiteX10" fmla="*/ 57504 w 311084"/>
                <a:gd name="connsiteY10" fmla="*/ 170498 h 161925"/>
                <a:gd name="connsiteX11" fmla="*/ 260180 w 311084"/>
                <a:gd name="connsiteY11" fmla="*/ 170498 h 161925"/>
                <a:gd name="connsiteX12" fmla="*/ 317683 w 311084"/>
                <a:gd name="connsiteY12" fmla="*/ 112395 h 161925"/>
                <a:gd name="connsiteX13" fmla="*/ 317683 w 311084"/>
                <a:gd name="connsiteY13" fmla="*/ 0 h 161925"/>
                <a:gd name="connsiteX14" fmla="*/ 297887 w 311084"/>
                <a:gd name="connsiteY14" fmla="*/ 190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084" h="161925">
                  <a:moveTo>
                    <a:pt x="297887" y="19050"/>
                  </a:moveTo>
                  <a:lnTo>
                    <a:pt x="279033" y="19050"/>
                  </a:lnTo>
                  <a:lnTo>
                    <a:pt x="279033" y="111443"/>
                  </a:lnTo>
                  <a:cubicBezTo>
                    <a:pt x="279033" y="121920"/>
                    <a:pt x="270549" y="130493"/>
                    <a:pt x="260180" y="130493"/>
                  </a:cubicBezTo>
                  <a:lnTo>
                    <a:pt x="56561" y="130493"/>
                  </a:lnTo>
                  <a:cubicBezTo>
                    <a:pt x="46191" y="130493"/>
                    <a:pt x="37707" y="121920"/>
                    <a:pt x="37707" y="111443"/>
                  </a:cubicBezTo>
                  <a:lnTo>
                    <a:pt x="37707" y="19050"/>
                  </a:lnTo>
                  <a:lnTo>
                    <a:pt x="18854" y="19050"/>
                  </a:lnTo>
                  <a:cubicBezTo>
                    <a:pt x="8484" y="19050"/>
                    <a:pt x="0" y="10477"/>
                    <a:pt x="0" y="0"/>
                  </a:cubicBezTo>
                  <a:lnTo>
                    <a:pt x="0" y="112395"/>
                  </a:lnTo>
                  <a:cubicBezTo>
                    <a:pt x="0" y="144780"/>
                    <a:pt x="26395" y="170498"/>
                    <a:pt x="57504" y="170498"/>
                  </a:cubicBezTo>
                  <a:lnTo>
                    <a:pt x="260180" y="170498"/>
                  </a:lnTo>
                  <a:cubicBezTo>
                    <a:pt x="292231" y="170498"/>
                    <a:pt x="317683" y="143827"/>
                    <a:pt x="317683" y="112395"/>
                  </a:cubicBezTo>
                  <a:lnTo>
                    <a:pt x="317683" y="0"/>
                  </a:lnTo>
                  <a:cubicBezTo>
                    <a:pt x="316741" y="11430"/>
                    <a:pt x="308256" y="19050"/>
                    <a:pt x="297887" y="19050"/>
                  </a:cubicBezTo>
                </a:path>
              </a:pathLst>
            </a:custGeom>
            <a:solidFill>
              <a:srgbClr val="0BBBEF"/>
            </a:solidFill>
            <a:ln w="9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9851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83468" y="328866"/>
            <a:ext cx="11588211" cy="6237123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165" y="2322606"/>
            <a:ext cx="10503723" cy="1827916"/>
          </a:xfrm>
        </p:spPr>
        <p:txBody>
          <a:bodyPr>
            <a:noAutofit/>
          </a:bodyPr>
          <a:lstStyle/>
          <a:p>
            <a:pPr algn="l"/>
            <a: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  <a:t>6 – MESSAGES  </a:t>
            </a:r>
            <a:b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  <a:t>      PRÉDÉFINIS</a:t>
            </a:r>
            <a:endParaRPr lang="fr-FR" sz="7000" i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" name="Rectangle 158">
            <a:extLst>
              <a:ext uri="{FF2B5EF4-FFF2-40B4-BE49-F238E27FC236}">
                <a16:creationId xmlns:a16="http://schemas.microsoft.com/office/drawing/2014/main" id="{F528CB13-18E1-4F19-9AB1-75EDA39E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103" y="328866"/>
            <a:ext cx="557569" cy="1383508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71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5"/>
          <p:cNvSpPr>
            <a:spLocks noChangeArrowheads="1"/>
          </p:cNvSpPr>
          <p:nvPr/>
        </p:nvSpPr>
        <p:spPr bwMode="auto">
          <a:xfrm>
            <a:off x="1" y="597979"/>
            <a:ext cx="12191999" cy="6364636"/>
          </a:xfrm>
          <a:prstGeom prst="rect">
            <a:avLst/>
          </a:prstGeom>
          <a:solidFill>
            <a:srgbClr val="01020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    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0" y="0"/>
            <a:ext cx="12192000" cy="612372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154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latin typeface="Verdana"/>
                <a:cs typeface="Verdana"/>
              </a:rPr>
              <a:t>MESSAGE PRÉDÉFINIS</a:t>
            </a:r>
            <a:endParaRPr lang="fr-FR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923178" y="1575336"/>
            <a:ext cx="3236913" cy="1019162"/>
            <a:chOff x="1210770" y="1624499"/>
            <a:chExt cx="3236913" cy="1019162"/>
          </a:xfrm>
        </p:grpSpPr>
        <p:grpSp>
          <p:nvGrpSpPr>
            <p:cNvPr id="5" name="Grouper 4"/>
            <p:cNvGrpSpPr/>
            <p:nvPr/>
          </p:nvGrpSpPr>
          <p:grpSpPr>
            <a:xfrm>
              <a:off x="1210770" y="1624499"/>
              <a:ext cx="3236913" cy="974725"/>
              <a:chOff x="1681163" y="3176588"/>
              <a:chExt cx="3236913" cy="974725"/>
            </a:xfrm>
          </p:grpSpPr>
          <p:sp>
            <p:nvSpPr>
              <p:cNvPr id="146" name="Freeform 24"/>
              <p:cNvSpPr>
                <a:spLocks/>
              </p:cNvSpPr>
              <p:nvPr/>
            </p:nvSpPr>
            <p:spPr bwMode="auto">
              <a:xfrm>
                <a:off x="1681163" y="3186113"/>
                <a:ext cx="600075" cy="955675"/>
              </a:xfrm>
              <a:custGeom>
                <a:avLst/>
                <a:gdLst>
                  <a:gd name="T0" fmla="*/ 10 w 67"/>
                  <a:gd name="T1" fmla="*/ 0 h 107"/>
                  <a:gd name="T2" fmla="*/ 10 w 67"/>
                  <a:gd name="T3" fmla="*/ 41 h 107"/>
                  <a:gd name="T4" fmla="*/ 36 w 67"/>
                  <a:gd name="T5" fmla="*/ 27 h 107"/>
                  <a:gd name="T6" fmla="*/ 67 w 67"/>
                  <a:gd name="T7" fmla="*/ 60 h 107"/>
                  <a:gd name="T8" fmla="*/ 67 w 67"/>
                  <a:gd name="T9" fmla="*/ 107 h 107"/>
                  <a:gd name="T10" fmla="*/ 57 w 67"/>
                  <a:gd name="T11" fmla="*/ 107 h 107"/>
                  <a:gd name="T12" fmla="*/ 57 w 67"/>
                  <a:gd name="T13" fmla="*/ 62 h 107"/>
                  <a:gd name="T14" fmla="*/ 33 w 67"/>
                  <a:gd name="T15" fmla="*/ 35 h 107"/>
                  <a:gd name="T16" fmla="*/ 10 w 67"/>
                  <a:gd name="T17" fmla="*/ 62 h 107"/>
                  <a:gd name="T18" fmla="*/ 10 w 67"/>
                  <a:gd name="T19" fmla="*/ 107 h 107"/>
                  <a:gd name="T20" fmla="*/ 0 w 67"/>
                  <a:gd name="T21" fmla="*/ 107 h 107"/>
                  <a:gd name="T22" fmla="*/ 0 w 67"/>
                  <a:gd name="T23" fmla="*/ 0 h 107"/>
                  <a:gd name="T24" fmla="*/ 10 w 67"/>
                  <a:gd name="T2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07">
                    <a:moveTo>
                      <a:pt x="10" y="0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5" y="31"/>
                      <a:pt x="25" y="27"/>
                      <a:pt x="36" y="27"/>
                    </a:cubicBezTo>
                    <a:cubicBezTo>
                      <a:pt x="52" y="27"/>
                      <a:pt x="67" y="37"/>
                      <a:pt x="67" y="60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44"/>
                      <a:pt x="48" y="35"/>
                      <a:pt x="33" y="35"/>
                    </a:cubicBezTo>
                    <a:cubicBezTo>
                      <a:pt x="19" y="35"/>
                      <a:pt x="10" y="44"/>
                      <a:pt x="10" y="62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FBBA00"/>
                  </a:solidFill>
                </a:endParaRPr>
              </a:p>
            </p:txBody>
          </p:sp>
          <p:sp>
            <p:nvSpPr>
              <p:cNvPr id="147" name="Freeform 25"/>
              <p:cNvSpPr>
                <a:spLocks noEditPoints="1"/>
              </p:cNvSpPr>
              <p:nvPr/>
            </p:nvSpPr>
            <p:spPr bwMode="auto">
              <a:xfrm>
                <a:off x="2424113" y="3427413"/>
                <a:ext cx="669925" cy="723900"/>
              </a:xfrm>
              <a:custGeom>
                <a:avLst/>
                <a:gdLst>
                  <a:gd name="T0" fmla="*/ 37 w 75"/>
                  <a:gd name="T1" fmla="*/ 81 h 81"/>
                  <a:gd name="T2" fmla="*/ 0 w 75"/>
                  <a:gd name="T3" fmla="*/ 40 h 81"/>
                  <a:gd name="T4" fmla="*/ 39 w 75"/>
                  <a:gd name="T5" fmla="*/ 0 h 81"/>
                  <a:gd name="T6" fmla="*/ 75 w 75"/>
                  <a:gd name="T7" fmla="*/ 36 h 81"/>
                  <a:gd name="T8" fmla="*/ 75 w 75"/>
                  <a:gd name="T9" fmla="*/ 44 h 81"/>
                  <a:gd name="T10" fmla="*/ 10 w 75"/>
                  <a:gd name="T11" fmla="*/ 44 h 81"/>
                  <a:gd name="T12" fmla="*/ 37 w 75"/>
                  <a:gd name="T13" fmla="*/ 73 h 81"/>
                  <a:gd name="T14" fmla="*/ 62 w 75"/>
                  <a:gd name="T15" fmla="*/ 58 h 81"/>
                  <a:gd name="T16" fmla="*/ 73 w 75"/>
                  <a:gd name="T17" fmla="*/ 58 h 81"/>
                  <a:gd name="T18" fmla="*/ 37 w 75"/>
                  <a:gd name="T19" fmla="*/ 81 h 81"/>
                  <a:gd name="T20" fmla="*/ 10 w 75"/>
                  <a:gd name="T21" fmla="*/ 36 h 81"/>
                  <a:gd name="T22" fmla="*/ 65 w 75"/>
                  <a:gd name="T23" fmla="*/ 36 h 81"/>
                  <a:gd name="T24" fmla="*/ 37 w 75"/>
                  <a:gd name="T25" fmla="*/ 8 h 81"/>
                  <a:gd name="T26" fmla="*/ 10 w 75"/>
                  <a:gd name="T27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81">
                    <a:moveTo>
                      <a:pt x="37" y="81"/>
                    </a:moveTo>
                    <a:cubicBezTo>
                      <a:pt x="15" y="81"/>
                      <a:pt x="0" y="65"/>
                      <a:pt x="0" y="40"/>
                    </a:cubicBezTo>
                    <a:cubicBezTo>
                      <a:pt x="0" y="16"/>
                      <a:pt x="15" y="0"/>
                      <a:pt x="39" y="0"/>
                    </a:cubicBezTo>
                    <a:cubicBezTo>
                      <a:pt x="61" y="0"/>
                      <a:pt x="75" y="16"/>
                      <a:pt x="75" y="36"/>
                    </a:cubicBezTo>
                    <a:cubicBezTo>
                      <a:pt x="75" y="39"/>
                      <a:pt x="75" y="41"/>
                      <a:pt x="75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63"/>
                      <a:pt x="22" y="73"/>
                      <a:pt x="37" y="73"/>
                    </a:cubicBezTo>
                    <a:cubicBezTo>
                      <a:pt x="50" y="73"/>
                      <a:pt x="59" y="67"/>
                      <a:pt x="62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68" y="70"/>
                      <a:pt x="57" y="81"/>
                      <a:pt x="37" y="81"/>
                    </a:cubicBezTo>
                    <a:close/>
                    <a:moveTo>
                      <a:pt x="10" y="36"/>
                    </a:move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18"/>
                      <a:pt x="53" y="8"/>
                      <a:pt x="37" y="8"/>
                    </a:cubicBezTo>
                    <a:cubicBezTo>
                      <a:pt x="23" y="8"/>
                      <a:pt x="11" y="18"/>
                      <a:pt x="10" y="36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FBBA00"/>
                  </a:solidFill>
                </a:endParaRPr>
              </a:p>
            </p:txBody>
          </p:sp>
          <p:sp>
            <p:nvSpPr>
              <p:cNvPr id="148" name="Rectangle 26"/>
              <p:cNvSpPr>
                <a:spLocks noChangeArrowheads="1"/>
              </p:cNvSpPr>
              <p:nvPr/>
            </p:nvSpPr>
            <p:spPr bwMode="auto">
              <a:xfrm>
                <a:off x="3246438" y="3186113"/>
                <a:ext cx="88900" cy="955675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FBBA00"/>
                  </a:solidFill>
                </a:endParaRPr>
              </a:p>
            </p:txBody>
          </p:sp>
          <p:sp>
            <p:nvSpPr>
              <p:cNvPr id="149" name="Rectangle 27"/>
              <p:cNvSpPr>
                <a:spLocks noChangeArrowheads="1"/>
              </p:cNvSpPr>
              <p:nvPr/>
            </p:nvSpPr>
            <p:spPr bwMode="auto">
              <a:xfrm>
                <a:off x="3532188" y="3186113"/>
                <a:ext cx="90488" cy="955675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FBBA00"/>
                  </a:solidFill>
                </a:endParaRPr>
              </a:p>
            </p:txBody>
          </p:sp>
          <p:sp>
            <p:nvSpPr>
              <p:cNvPr id="150" name="Freeform 28"/>
              <p:cNvSpPr>
                <a:spLocks noEditPoints="1"/>
              </p:cNvSpPr>
              <p:nvPr/>
            </p:nvSpPr>
            <p:spPr bwMode="auto">
              <a:xfrm>
                <a:off x="4792663" y="3176588"/>
                <a:ext cx="125413" cy="965200"/>
              </a:xfrm>
              <a:custGeom>
                <a:avLst/>
                <a:gdLst>
                  <a:gd name="T0" fmla="*/ 0 w 14"/>
                  <a:gd name="T1" fmla="*/ 101 h 108"/>
                  <a:gd name="T2" fmla="*/ 7 w 14"/>
                  <a:gd name="T3" fmla="*/ 94 h 108"/>
                  <a:gd name="T4" fmla="*/ 14 w 14"/>
                  <a:gd name="T5" fmla="*/ 101 h 108"/>
                  <a:gd name="T6" fmla="*/ 7 w 14"/>
                  <a:gd name="T7" fmla="*/ 108 h 108"/>
                  <a:gd name="T8" fmla="*/ 0 w 14"/>
                  <a:gd name="T9" fmla="*/ 101 h 108"/>
                  <a:gd name="T10" fmla="*/ 12 w 14"/>
                  <a:gd name="T11" fmla="*/ 0 h 108"/>
                  <a:gd name="T12" fmla="*/ 11 w 14"/>
                  <a:gd name="T13" fmla="*/ 80 h 108"/>
                  <a:gd name="T14" fmla="*/ 3 w 14"/>
                  <a:gd name="T15" fmla="*/ 80 h 108"/>
                  <a:gd name="T16" fmla="*/ 2 w 14"/>
                  <a:gd name="T17" fmla="*/ 0 h 108"/>
                  <a:gd name="T18" fmla="*/ 12 w 14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08">
                    <a:moveTo>
                      <a:pt x="0" y="101"/>
                    </a:moveTo>
                    <a:cubicBezTo>
                      <a:pt x="0" y="97"/>
                      <a:pt x="3" y="94"/>
                      <a:pt x="7" y="94"/>
                    </a:cubicBezTo>
                    <a:cubicBezTo>
                      <a:pt x="11" y="94"/>
                      <a:pt x="14" y="97"/>
                      <a:pt x="14" y="101"/>
                    </a:cubicBezTo>
                    <a:cubicBezTo>
                      <a:pt x="14" y="105"/>
                      <a:pt x="11" y="108"/>
                      <a:pt x="7" y="108"/>
                    </a:cubicBezTo>
                    <a:cubicBezTo>
                      <a:pt x="3" y="108"/>
                      <a:pt x="0" y="105"/>
                      <a:pt x="0" y="101"/>
                    </a:cubicBezTo>
                    <a:close/>
                    <a:moveTo>
                      <a:pt x="12" y="0"/>
                    </a:moveTo>
                    <a:cubicBezTo>
                      <a:pt x="11" y="80"/>
                      <a:pt x="11" y="80"/>
                      <a:pt x="11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FBBA00"/>
                  </a:solidFill>
                </a:endParaRPr>
              </a:p>
            </p:txBody>
          </p:sp>
        </p:grpSp>
        <p:grpSp>
          <p:nvGrpSpPr>
            <p:cNvPr id="160" name="Grouper 159"/>
            <p:cNvGrpSpPr/>
            <p:nvPr/>
          </p:nvGrpSpPr>
          <p:grpSpPr>
            <a:xfrm>
              <a:off x="3253116" y="1692421"/>
              <a:ext cx="951240" cy="951240"/>
              <a:chOff x="1476375" y="415925"/>
              <a:chExt cx="1304925" cy="1304925"/>
            </a:xfrm>
          </p:grpSpPr>
          <p:sp>
            <p:nvSpPr>
              <p:cNvPr id="248" name="Freeform 6"/>
              <p:cNvSpPr>
                <a:spLocks noEditPoints="1"/>
              </p:cNvSpPr>
              <p:nvPr/>
            </p:nvSpPr>
            <p:spPr bwMode="auto">
              <a:xfrm>
                <a:off x="1476375" y="415925"/>
                <a:ext cx="1304925" cy="1304925"/>
              </a:xfrm>
              <a:custGeom>
                <a:avLst/>
                <a:gdLst>
                  <a:gd name="T0" fmla="*/ 53 w 146"/>
                  <a:gd name="T1" fmla="*/ 135 h 146"/>
                  <a:gd name="T2" fmla="*/ 11 w 146"/>
                  <a:gd name="T3" fmla="*/ 53 h 146"/>
                  <a:gd name="T4" fmla="*/ 92 w 146"/>
                  <a:gd name="T5" fmla="*/ 11 h 146"/>
                  <a:gd name="T6" fmla="*/ 135 w 146"/>
                  <a:gd name="T7" fmla="*/ 93 h 146"/>
                  <a:gd name="T8" fmla="*/ 53 w 146"/>
                  <a:gd name="T9" fmla="*/ 135 h 146"/>
                  <a:gd name="T10" fmla="*/ 91 w 146"/>
                  <a:gd name="T11" fmla="*/ 15 h 146"/>
                  <a:gd name="T12" fmla="*/ 15 w 146"/>
                  <a:gd name="T13" fmla="*/ 55 h 146"/>
                  <a:gd name="T14" fmla="*/ 54 w 146"/>
                  <a:gd name="T15" fmla="*/ 131 h 146"/>
                  <a:gd name="T16" fmla="*/ 131 w 146"/>
                  <a:gd name="T17" fmla="*/ 91 h 146"/>
                  <a:gd name="T18" fmla="*/ 91 w 146"/>
                  <a:gd name="T1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146">
                    <a:moveTo>
                      <a:pt x="53" y="135"/>
                    </a:moveTo>
                    <a:cubicBezTo>
                      <a:pt x="19" y="124"/>
                      <a:pt x="0" y="87"/>
                      <a:pt x="11" y="53"/>
                    </a:cubicBezTo>
                    <a:cubicBezTo>
                      <a:pt x="22" y="19"/>
                      <a:pt x="58" y="0"/>
                      <a:pt x="92" y="11"/>
                    </a:cubicBezTo>
                    <a:cubicBezTo>
                      <a:pt x="127" y="22"/>
                      <a:pt x="146" y="58"/>
                      <a:pt x="135" y="93"/>
                    </a:cubicBezTo>
                    <a:cubicBezTo>
                      <a:pt x="124" y="127"/>
                      <a:pt x="87" y="146"/>
                      <a:pt x="53" y="135"/>
                    </a:cubicBezTo>
                    <a:close/>
                    <a:moveTo>
                      <a:pt x="91" y="15"/>
                    </a:moveTo>
                    <a:cubicBezTo>
                      <a:pt x="59" y="5"/>
                      <a:pt x="25" y="22"/>
                      <a:pt x="15" y="55"/>
                    </a:cubicBezTo>
                    <a:cubicBezTo>
                      <a:pt x="5" y="87"/>
                      <a:pt x="22" y="121"/>
                      <a:pt x="54" y="131"/>
                    </a:cubicBezTo>
                    <a:cubicBezTo>
                      <a:pt x="86" y="141"/>
                      <a:pt x="121" y="123"/>
                      <a:pt x="131" y="91"/>
                    </a:cubicBezTo>
                    <a:cubicBezTo>
                      <a:pt x="141" y="59"/>
                      <a:pt x="123" y="25"/>
                      <a:pt x="91" y="15"/>
                    </a:cubicBezTo>
                    <a:close/>
                  </a:path>
                </a:pathLst>
              </a:custGeom>
              <a:solidFill>
                <a:srgbClr val="14BA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FBBA00"/>
                  </a:solidFill>
                </a:endParaRPr>
              </a:p>
            </p:txBody>
          </p:sp>
          <p:sp>
            <p:nvSpPr>
              <p:cNvPr id="249" name="Freeform 7"/>
              <p:cNvSpPr>
                <a:spLocks noEditPoints="1"/>
              </p:cNvSpPr>
              <p:nvPr/>
            </p:nvSpPr>
            <p:spPr bwMode="auto">
              <a:xfrm>
                <a:off x="1851025" y="728663"/>
                <a:ext cx="698500" cy="544513"/>
              </a:xfrm>
              <a:custGeom>
                <a:avLst/>
                <a:gdLst>
                  <a:gd name="T0" fmla="*/ 26 w 78"/>
                  <a:gd name="T1" fmla="*/ 57 h 61"/>
                  <a:gd name="T2" fmla="*/ 13 w 78"/>
                  <a:gd name="T3" fmla="*/ 40 h 61"/>
                  <a:gd name="T4" fmla="*/ 15 w 78"/>
                  <a:gd name="T5" fmla="*/ 38 h 61"/>
                  <a:gd name="T6" fmla="*/ 17 w 78"/>
                  <a:gd name="T7" fmla="*/ 40 h 61"/>
                  <a:gd name="T8" fmla="*/ 27 w 78"/>
                  <a:gd name="T9" fmla="*/ 53 h 61"/>
                  <a:gd name="T10" fmla="*/ 43 w 78"/>
                  <a:gd name="T11" fmla="*/ 48 h 61"/>
                  <a:gd name="T12" fmla="*/ 46 w 78"/>
                  <a:gd name="T13" fmla="*/ 47 h 61"/>
                  <a:gd name="T14" fmla="*/ 46 w 78"/>
                  <a:gd name="T15" fmla="*/ 50 h 61"/>
                  <a:gd name="T16" fmla="*/ 26 w 78"/>
                  <a:gd name="T17" fmla="*/ 57 h 61"/>
                  <a:gd name="T18" fmla="*/ 49 w 78"/>
                  <a:gd name="T19" fmla="*/ 30 h 61"/>
                  <a:gd name="T20" fmla="*/ 48 w 78"/>
                  <a:gd name="T21" fmla="*/ 27 h 61"/>
                  <a:gd name="T22" fmla="*/ 56 w 78"/>
                  <a:gd name="T23" fmla="*/ 17 h 61"/>
                  <a:gd name="T24" fmla="*/ 67 w 78"/>
                  <a:gd name="T25" fmla="*/ 16 h 61"/>
                  <a:gd name="T26" fmla="*/ 75 w 78"/>
                  <a:gd name="T27" fmla="*/ 23 h 61"/>
                  <a:gd name="T28" fmla="*/ 76 w 78"/>
                  <a:gd name="T29" fmla="*/ 36 h 61"/>
                  <a:gd name="T30" fmla="*/ 73 w 78"/>
                  <a:gd name="T31" fmla="*/ 37 h 61"/>
                  <a:gd name="T32" fmla="*/ 72 w 78"/>
                  <a:gd name="T33" fmla="*/ 35 h 61"/>
                  <a:gd name="T34" fmla="*/ 71 w 78"/>
                  <a:gd name="T35" fmla="*/ 25 h 61"/>
                  <a:gd name="T36" fmla="*/ 66 w 78"/>
                  <a:gd name="T37" fmla="*/ 20 h 61"/>
                  <a:gd name="T38" fmla="*/ 58 w 78"/>
                  <a:gd name="T39" fmla="*/ 20 h 61"/>
                  <a:gd name="T40" fmla="*/ 52 w 78"/>
                  <a:gd name="T41" fmla="*/ 28 h 61"/>
                  <a:gd name="T42" fmla="*/ 49 w 78"/>
                  <a:gd name="T43" fmla="*/ 30 h 61"/>
                  <a:gd name="T44" fmla="*/ 49 w 78"/>
                  <a:gd name="T45" fmla="*/ 30 h 61"/>
                  <a:gd name="T46" fmla="*/ 2 w 78"/>
                  <a:gd name="T47" fmla="*/ 15 h 61"/>
                  <a:gd name="T48" fmla="*/ 1 w 78"/>
                  <a:gd name="T49" fmla="*/ 12 h 61"/>
                  <a:gd name="T50" fmla="*/ 9 w 78"/>
                  <a:gd name="T51" fmla="*/ 2 h 61"/>
                  <a:gd name="T52" fmla="*/ 20 w 78"/>
                  <a:gd name="T53" fmla="*/ 1 h 61"/>
                  <a:gd name="T54" fmla="*/ 28 w 78"/>
                  <a:gd name="T55" fmla="*/ 8 h 61"/>
                  <a:gd name="T56" fmla="*/ 29 w 78"/>
                  <a:gd name="T57" fmla="*/ 21 h 61"/>
                  <a:gd name="T58" fmla="*/ 26 w 78"/>
                  <a:gd name="T59" fmla="*/ 22 h 61"/>
                  <a:gd name="T60" fmla="*/ 25 w 78"/>
                  <a:gd name="T61" fmla="*/ 20 h 61"/>
                  <a:gd name="T62" fmla="*/ 24 w 78"/>
                  <a:gd name="T63" fmla="*/ 10 h 61"/>
                  <a:gd name="T64" fmla="*/ 19 w 78"/>
                  <a:gd name="T65" fmla="*/ 5 h 61"/>
                  <a:gd name="T66" fmla="*/ 11 w 78"/>
                  <a:gd name="T67" fmla="*/ 6 h 61"/>
                  <a:gd name="T68" fmla="*/ 5 w 78"/>
                  <a:gd name="T69" fmla="*/ 14 h 61"/>
                  <a:gd name="T70" fmla="*/ 2 w 78"/>
                  <a:gd name="T71" fmla="*/ 15 h 61"/>
                  <a:gd name="T72" fmla="*/ 2 w 78"/>
                  <a:gd name="T73" fmla="*/ 1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8" h="61">
                    <a:moveTo>
                      <a:pt x="26" y="57"/>
                    </a:moveTo>
                    <a:cubicBezTo>
                      <a:pt x="15" y="54"/>
                      <a:pt x="12" y="44"/>
                      <a:pt x="13" y="40"/>
                    </a:cubicBezTo>
                    <a:cubicBezTo>
                      <a:pt x="13" y="38"/>
                      <a:pt x="14" y="37"/>
                      <a:pt x="15" y="38"/>
                    </a:cubicBezTo>
                    <a:cubicBezTo>
                      <a:pt x="16" y="38"/>
                      <a:pt x="17" y="39"/>
                      <a:pt x="17" y="40"/>
                    </a:cubicBezTo>
                    <a:cubicBezTo>
                      <a:pt x="17" y="40"/>
                      <a:pt x="17" y="50"/>
                      <a:pt x="27" y="53"/>
                    </a:cubicBezTo>
                    <a:cubicBezTo>
                      <a:pt x="37" y="56"/>
                      <a:pt x="42" y="48"/>
                      <a:pt x="43" y="48"/>
                    </a:cubicBezTo>
                    <a:cubicBezTo>
                      <a:pt x="43" y="47"/>
                      <a:pt x="45" y="47"/>
                      <a:pt x="46" y="47"/>
                    </a:cubicBezTo>
                    <a:cubicBezTo>
                      <a:pt x="47" y="48"/>
                      <a:pt x="47" y="49"/>
                      <a:pt x="46" y="50"/>
                    </a:cubicBezTo>
                    <a:cubicBezTo>
                      <a:pt x="44" y="54"/>
                      <a:pt x="36" y="61"/>
                      <a:pt x="26" y="57"/>
                    </a:cubicBezTo>
                    <a:close/>
                    <a:moveTo>
                      <a:pt x="49" y="30"/>
                    </a:moveTo>
                    <a:cubicBezTo>
                      <a:pt x="48" y="30"/>
                      <a:pt x="47" y="28"/>
                      <a:pt x="48" y="27"/>
                    </a:cubicBezTo>
                    <a:cubicBezTo>
                      <a:pt x="48" y="27"/>
                      <a:pt x="50" y="20"/>
                      <a:pt x="56" y="17"/>
                    </a:cubicBezTo>
                    <a:cubicBezTo>
                      <a:pt x="59" y="15"/>
                      <a:pt x="63" y="15"/>
                      <a:pt x="67" y="16"/>
                    </a:cubicBezTo>
                    <a:cubicBezTo>
                      <a:pt x="71" y="17"/>
                      <a:pt x="74" y="19"/>
                      <a:pt x="75" y="23"/>
                    </a:cubicBezTo>
                    <a:cubicBezTo>
                      <a:pt x="78" y="29"/>
                      <a:pt x="76" y="36"/>
                      <a:pt x="76" y="36"/>
                    </a:cubicBezTo>
                    <a:cubicBezTo>
                      <a:pt x="76" y="37"/>
                      <a:pt x="74" y="38"/>
                      <a:pt x="73" y="37"/>
                    </a:cubicBezTo>
                    <a:cubicBezTo>
                      <a:pt x="72" y="37"/>
                      <a:pt x="71" y="36"/>
                      <a:pt x="72" y="35"/>
                    </a:cubicBezTo>
                    <a:cubicBezTo>
                      <a:pt x="72" y="35"/>
                      <a:pt x="74" y="29"/>
                      <a:pt x="71" y="25"/>
                    </a:cubicBezTo>
                    <a:cubicBezTo>
                      <a:pt x="70" y="22"/>
                      <a:pt x="68" y="21"/>
                      <a:pt x="66" y="20"/>
                    </a:cubicBezTo>
                    <a:cubicBezTo>
                      <a:pt x="63" y="19"/>
                      <a:pt x="60" y="19"/>
                      <a:pt x="58" y="20"/>
                    </a:cubicBezTo>
                    <a:cubicBezTo>
                      <a:pt x="54" y="23"/>
                      <a:pt x="52" y="28"/>
                      <a:pt x="52" y="28"/>
                    </a:cubicBezTo>
                    <a:cubicBezTo>
                      <a:pt x="52" y="30"/>
                      <a:pt x="50" y="30"/>
                      <a:pt x="49" y="30"/>
                    </a:cubicBezTo>
                    <a:cubicBezTo>
                      <a:pt x="49" y="30"/>
                      <a:pt x="49" y="30"/>
                      <a:pt x="49" y="30"/>
                    </a:cubicBezTo>
                    <a:close/>
                    <a:moveTo>
                      <a:pt x="2" y="15"/>
                    </a:moveTo>
                    <a:cubicBezTo>
                      <a:pt x="1" y="15"/>
                      <a:pt x="0" y="13"/>
                      <a:pt x="1" y="12"/>
                    </a:cubicBezTo>
                    <a:cubicBezTo>
                      <a:pt x="1" y="12"/>
                      <a:pt x="3" y="5"/>
                      <a:pt x="9" y="2"/>
                    </a:cubicBezTo>
                    <a:cubicBezTo>
                      <a:pt x="12" y="0"/>
                      <a:pt x="16" y="0"/>
                      <a:pt x="20" y="1"/>
                    </a:cubicBezTo>
                    <a:cubicBezTo>
                      <a:pt x="24" y="2"/>
                      <a:pt x="27" y="4"/>
                      <a:pt x="28" y="8"/>
                    </a:cubicBezTo>
                    <a:cubicBezTo>
                      <a:pt x="31" y="14"/>
                      <a:pt x="29" y="21"/>
                      <a:pt x="29" y="21"/>
                    </a:cubicBezTo>
                    <a:cubicBezTo>
                      <a:pt x="28" y="22"/>
                      <a:pt x="27" y="23"/>
                      <a:pt x="26" y="22"/>
                    </a:cubicBezTo>
                    <a:cubicBezTo>
                      <a:pt x="25" y="22"/>
                      <a:pt x="24" y="21"/>
                      <a:pt x="25" y="20"/>
                    </a:cubicBezTo>
                    <a:cubicBezTo>
                      <a:pt x="25" y="20"/>
                      <a:pt x="26" y="14"/>
                      <a:pt x="24" y="10"/>
                    </a:cubicBezTo>
                    <a:cubicBezTo>
                      <a:pt x="23" y="8"/>
                      <a:pt x="21" y="6"/>
                      <a:pt x="19" y="5"/>
                    </a:cubicBezTo>
                    <a:cubicBezTo>
                      <a:pt x="16" y="4"/>
                      <a:pt x="13" y="4"/>
                      <a:pt x="11" y="6"/>
                    </a:cubicBezTo>
                    <a:cubicBezTo>
                      <a:pt x="7" y="8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4BA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solidFill>
                    <a:srgbClr val="FBBA00"/>
                  </a:solidFill>
                </a:endParaRPr>
              </a:p>
            </p:txBody>
          </p:sp>
        </p:grpSp>
      </p:grpSp>
      <p:grpSp>
        <p:nvGrpSpPr>
          <p:cNvPr id="9" name="Grouper 8"/>
          <p:cNvGrpSpPr/>
          <p:nvPr/>
        </p:nvGrpSpPr>
        <p:grpSpPr>
          <a:xfrm>
            <a:off x="6675468" y="1949991"/>
            <a:ext cx="4108613" cy="800289"/>
            <a:chOff x="7340600" y="5410200"/>
            <a:chExt cx="2790825" cy="543606"/>
          </a:xfrm>
        </p:grpSpPr>
        <p:sp>
          <p:nvSpPr>
            <p:cNvPr id="159" name="Freeform 100"/>
            <p:cNvSpPr>
              <a:spLocks noEditPoints="1"/>
            </p:cNvSpPr>
            <p:nvPr/>
          </p:nvSpPr>
          <p:spPr bwMode="auto">
            <a:xfrm>
              <a:off x="7340600" y="5410200"/>
              <a:ext cx="71438" cy="492125"/>
            </a:xfrm>
            <a:custGeom>
              <a:avLst/>
              <a:gdLst>
                <a:gd name="T0" fmla="*/ 0 w 8"/>
                <a:gd name="T1" fmla="*/ 3 h 55"/>
                <a:gd name="T2" fmla="*/ 4 w 8"/>
                <a:gd name="T3" fmla="*/ 0 h 55"/>
                <a:gd name="T4" fmla="*/ 8 w 8"/>
                <a:gd name="T5" fmla="*/ 3 h 55"/>
                <a:gd name="T6" fmla="*/ 4 w 8"/>
                <a:gd name="T7" fmla="*/ 7 h 55"/>
                <a:gd name="T8" fmla="*/ 0 w 8"/>
                <a:gd name="T9" fmla="*/ 3 h 55"/>
                <a:gd name="T10" fmla="*/ 6 w 8"/>
                <a:gd name="T11" fmla="*/ 15 h 55"/>
                <a:gd name="T12" fmla="*/ 6 w 8"/>
                <a:gd name="T13" fmla="*/ 55 h 55"/>
                <a:gd name="T14" fmla="*/ 1 w 8"/>
                <a:gd name="T15" fmla="*/ 55 h 55"/>
                <a:gd name="T16" fmla="*/ 1 w 8"/>
                <a:gd name="T17" fmla="*/ 15 h 55"/>
                <a:gd name="T18" fmla="*/ 6 w 8"/>
                <a:gd name="T19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5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lose/>
                  <a:moveTo>
                    <a:pt x="6" y="15"/>
                  </a:moveTo>
                  <a:cubicBezTo>
                    <a:pt x="6" y="55"/>
                    <a:pt x="6" y="55"/>
                    <a:pt x="6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101"/>
            <p:cNvSpPr>
              <a:spLocks/>
            </p:cNvSpPr>
            <p:nvPr/>
          </p:nvSpPr>
          <p:spPr bwMode="auto">
            <a:xfrm>
              <a:off x="7493000" y="5535613"/>
              <a:ext cx="304800" cy="366713"/>
            </a:xfrm>
            <a:custGeom>
              <a:avLst/>
              <a:gdLst>
                <a:gd name="T0" fmla="*/ 5 w 34"/>
                <a:gd name="T1" fmla="*/ 1 h 41"/>
                <a:gd name="T2" fmla="*/ 5 w 34"/>
                <a:gd name="T3" fmla="*/ 7 h 41"/>
                <a:gd name="T4" fmla="*/ 19 w 34"/>
                <a:gd name="T5" fmla="*/ 0 h 41"/>
                <a:gd name="T6" fmla="*/ 34 w 34"/>
                <a:gd name="T7" fmla="*/ 17 h 41"/>
                <a:gd name="T8" fmla="*/ 34 w 34"/>
                <a:gd name="T9" fmla="*/ 41 h 41"/>
                <a:gd name="T10" fmla="*/ 29 w 34"/>
                <a:gd name="T11" fmla="*/ 41 h 41"/>
                <a:gd name="T12" fmla="*/ 29 w 34"/>
                <a:gd name="T13" fmla="*/ 18 h 41"/>
                <a:gd name="T14" fmla="*/ 17 w 34"/>
                <a:gd name="T15" fmla="*/ 5 h 41"/>
                <a:gd name="T16" fmla="*/ 5 w 34"/>
                <a:gd name="T17" fmla="*/ 18 h 41"/>
                <a:gd name="T18" fmla="*/ 5 w 34"/>
                <a:gd name="T19" fmla="*/ 41 h 41"/>
                <a:gd name="T20" fmla="*/ 0 w 34"/>
                <a:gd name="T21" fmla="*/ 41 h 41"/>
                <a:gd name="T22" fmla="*/ 0 w 34"/>
                <a:gd name="T23" fmla="*/ 1 h 41"/>
                <a:gd name="T24" fmla="*/ 5 w 34"/>
                <a:gd name="T25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41">
                  <a:moveTo>
                    <a:pt x="5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8" y="2"/>
                    <a:pt x="13" y="0"/>
                    <a:pt x="19" y="0"/>
                  </a:cubicBezTo>
                  <a:cubicBezTo>
                    <a:pt x="27" y="0"/>
                    <a:pt x="34" y="6"/>
                    <a:pt x="34" y="17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9"/>
                    <a:pt x="25" y="5"/>
                    <a:pt x="17" y="5"/>
                  </a:cubicBezTo>
                  <a:cubicBezTo>
                    <a:pt x="10" y="5"/>
                    <a:pt x="5" y="9"/>
                    <a:pt x="5" y="1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102"/>
            <p:cNvSpPr>
              <a:spLocks/>
            </p:cNvSpPr>
            <p:nvPr/>
          </p:nvSpPr>
          <p:spPr bwMode="auto">
            <a:xfrm>
              <a:off x="7850188" y="5545138"/>
              <a:ext cx="339725" cy="357188"/>
            </a:xfrm>
            <a:custGeom>
              <a:avLst/>
              <a:gdLst>
                <a:gd name="T0" fmla="*/ 107 w 214"/>
                <a:gd name="T1" fmla="*/ 197 h 225"/>
                <a:gd name="T2" fmla="*/ 181 w 214"/>
                <a:gd name="T3" fmla="*/ 0 h 225"/>
                <a:gd name="T4" fmla="*/ 214 w 214"/>
                <a:gd name="T5" fmla="*/ 0 h 225"/>
                <a:gd name="T6" fmla="*/ 124 w 214"/>
                <a:gd name="T7" fmla="*/ 225 h 225"/>
                <a:gd name="T8" fmla="*/ 96 w 214"/>
                <a:gd name="T9" fmla="*/ 225 h 225"/>
                <a:gd name="T10" fmla="*/ 0 w 214"/>
                <a:gd name="T11" fmla="*/ 0 h 225"/>
                <a:gd name="T12" fmla="*/ 34 w 214"/>
                <a:gd name="T13" fmla="*/ 0 h 225"/>
                <a:gd name="T14" fmla="*/ 107 w 214"/>
                <a:gd name="T15" fmla="*/ 19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25">
                  <a:moveTo>
                    <a:pt x="107" y="197"/>
                  </a:moveTo>
                  <a:lnTo>
                    <a:pt x="181" y="0"/>
                  </a:lnTo>
                  <a:lnTo>
                    <a:pt x="214" y="0"/>
                  </a:lnTo>
                  <a:lnTo>
                    <a:pt x="124" y="225"/>
                  </a:lnTo>
                  <a:lnTo>
                    <a:pt x="96" y="225"/>
                  </a:lnTo>
                  <a:lnTo>
                    <a:pt x="0" y="0"/>
                  </a:lnTo>
                  <a:lnTo>
                    <a:pt x="34" y="0"/>
                  </a:lnTo>
                  <a:lnTo>
                    <a:pt x="107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103"/>
            <p:cNvSpPr>
              <a:spLocks noEditPoints="1"/>
            </p:cNvSpPr>
            <p:nvPr/>
          </p:nvSpPr>
          <p:spPr bwMode="auto">
            <a:xfrm>
              <a:off x="8235950" y="5410200"/>
              <a:ext cx="71438" cy="492125"/>
            </a:xfrm>
            <a:custGeom>
              <a:avLst/>
              <a:gdLst>
                <a:gd name="T0" fmla="*/ 0 w 8"/>
                <a:gd name="T1" fmla="*/ 3 h 55"/>
                <a:gd name="T2" fmla="*/ 4 w 8"/>
                <a:gd name="T3" fmla="*/ 0 h 55"/>
                <a:gd name="T4" fmla="*/ 8 w 8"/>
                <a:gd name="T5" fmla="*/ 3 h 55"/>
                <a:gd name="T6" fmla="*/ 4 w 8"/>
                <a:gd name="T7" fmla="*/ 7 h 55"/>
                <a:gd name="T8" fmla="*/ 0 w 8"/>
                <a:gd name="T9" fmla="*/ 3 h 55"/>
                <a:gd name="T10" fmla="*/ 6 w 8"/>
                <a:gd name="T11" fmla="*/ 15 h 55"/>
                <a:gd name="T12" fmla="*/ 6 w 8"/>
                <a:gd name="T13" fmla="*/ 55 h 55"/>
                <a:gd name="T14" fmla="*/ 1 w 8"/>
                <a:gd name="T15" fmla="*/ 55 h 55"/>
                <a:gd name="T16" fmla="*/ 1 w 8"/>
                <a:gd name="T17" fmla="*/ 15 h 55"/>
                <a:gd name="T18" fmla="*/ 6 w 8"/>
                <a:gd name="T19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5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lose/>
                  <a:moveTo>
                    <a:pt x="6" y="15"/>
                  </a:moveTo>
                  <a:cubicBezTo>
                    <a:pt x="6" y="55"/>
                    <a:pt x="6" y="55"/>
                    <a:pt x="6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104"/>
            <p:cNvSpPr>
              <a:spLocks/>
            </p:cNvSpPr>
            <p:nvPr/>
          </p:nvSpPr>
          <p:spPr bwMode="auto">
            <a:xfrm>
              <a:off x="8359775" y="5454650"/>
              <a:ext cx="188913" cy="447675"/>
            </a:xfrm>
            <a:custGeom>
              <a:avLst/>
              <a:gdLst>
                <a:gd name="T0" fmla="*/ 0 w 21"/>
                <a:gd name="T1" fmla="*/ 14 h 50"/>
                <a:gd name="T2" fmla="*/ 0 w 21"/>
                <a:gd name="T3" fmla="*/ 10 h 50"/>
                <a:gd name="T4" fmla="*/ 5 w 21"/>
                <a:gd name="T5" fmla="*/ 10 h 50"/>
                <a:gd name="T6" fmla="*/ 5 w 21"/>
                <a:gd name="T7" fmla="*/ 0 h 50"/>
                <a:gd name="T8" fmla="*/ 10 w 21"/>
                <a:gd name="T9" fmla="*/ 0 h 50"/>
                <a:gd name="T10" fmla="*/ 10 w 21"/>
                <a:gd name="T11" fmla="*/ 10 h 50"/>
                <a:gd name="T12" fmla="*/ 21 w 21"/>
                <a:gd name="T13" fmla="*/ 10 h 50"/>
                <a:gd name="T14" fmla="*/ 21 w 21"/>
                <a:gd name="T15" fmla="*/ 14 h 50"/>
                <a:gd name="T16" fmla="*/ 10 w 21"/>
                <a:gd name="T17" fmla="*/ 14 h 50"/>
                <a:gd name="T18" fmla="*/ 10 w 21"/>
                <a:gd name="T19" fmla="*/ 40 h 50"/>
                <a:gd name="T20" fmla="*/ 16 w 21"/>
                <a:gd name="T21" fmla="*/ 46 h 50"/>
                <a:gd name="T22" fmla="*/ 21 w 21"/>
                <a:gd name="T23" fmla="*/ 46 h 50"/>
                <a:gd name="T24" fmla="*/ 21 w 21"/>
                <a:gd name="T25" fmla="*/ 50 h 50"/>
                <a:gd name="T26" fmla="*/ 15 w 21"/>
                <a:gd name="T27" fmla="*/ 50 h 50"/>
                <a:gd name="T28" fmla="*/ 5 w 21"/>
                <a:gd name="T29" fmla="*/ 40 h 50"/>
                <a:gd name="T30" fmla="*/ 5 w 21"/>
                <a:gd name="T31" fmla="*/ 14 h 50"/>
                <a:gd name="T32" fmla="*/ 0 w 21"/>
                <a:gd name="T33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50">
                  <a:moveTo>
                    <a:pt x="0" y="1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4"/>
                    <a:pt x="12" y="46"/>
                    <a:pt x="16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0"/>
                    <a:pt x="5" y="47"/>
                    <a:pt x="5" y="40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105"/>
            <p:cNvSpPr>
              <a:spLocks noEditPoints="1"/>
            </p:cNvSpPr>
            <p:nvPr/>
          </p:nvSpPr>
          <p:spPr bwMode="auto">
            <a:xfrm>
              <a:off x="8593138" y="5535613"/>
              <a:ext cx="357188" cy="374650"/>
            </a:xfrm>
            <a:custGeom>
              <a:avLst/>
              <a:gdLst>
                <a:gd name="T0" fmla="*/ 19 w 40"/>
                <a:gd name="T1" fmla="*/ 0 h 42"/>
                <a:gd name="T2" fmla="*/ 35 w 40"/>
                <a:gd name="T3" fmla="*/ 10 h 42"/>
                <a:gd name="T4" fmla="*/ 35 w 40"/>
                <a:gd name="T5" fmla="*/ 1 h 42"/>
                <a:gd name="T6" fmla="*/ 40 w 40"/>
                <a:gd name="T7" fmla="*/ 1 h 42"/>
                <a:gd name="T8" fmla="*/ 40 w 40"/>
                <a:gd name="T9" fmla="*/ 41 h 42"/>
                <a:gd name="T10" fmla="*/ 35 w 40"/>
                <a:gd name="T11" fmla="*/ 41 h 42"/>
                <a:gd name="T12" fmla="*/ 35 w 40"/>
                <a:gd name="T13" fmla="*/ 32 h 42"/>
                <a:gd name="T14" fmla="*/ 19 w 40"/>
                <a:gd name="T15" fmla="*/ 42 h 42"/>
                <a:gd name="T16" fmla="*/ 0 w 40"/>
                <a:gd name="T17" fmla="*/ 21 h 42"/>
                <a:gd name="T18" fmla="*/ 19 w 40"/>
                <a:gd name="T19" fmla="*/ 0 h 42"/>
                <a:gd name="T20" fmla="*/ 20 w 40"/>
                <a:gd name="T21" fmla="*/ 5 h 42"/>
                <a:gd name="T22" fmla="*/ 5 w 40"/>
                <a:gd name="T23" fmla="*/ 21 h 42"/>
                <a:gd name="T24" fmla="*/ 20 w 40"/>
                <a:gd name="T25" fmla="*/ 37 h 42"/>
                <a:gd name="T26" fmla="*/ 35 w 40"/>
                <a:gd name="T27" fmla="*/ 21 h 42"/>
                <a:gd name="T28" fmla="*/ 20 w 40"/>
                <a:gd name="T2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19" y="0"/>
                  </a:moveTo>
                  <a:cubicBezTo>
                    <a:pt x="27" y="0"/>
                    <a:pt x="32" y="4"/>
                    <a:pt x="35" y="1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2" y="37"/>
                    <a:pt x="27" y="42"/>
                    <a:pt x="19" y="42"/>
                  </a:cubicBezTo>
                  <a:cubicBezTo>
                    <a:pt x="8" y="42"/>
                    <a:pt x="0" y="33"/>
                    <a:pt x="0" y="21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20" y="5"/>
                  </a:moveTo>
                  <a:cubicBezTo>
                    <a:pt x="12" y="5"/>
                    <a:pt x="5" y="10"/>
                    <a:pt x="5" y="21"/>
                  </a:cubicBezTo>
                  <a:cubicBezTo>
                    <a:pt x="5" y="31"/>
                    <a:pt x="12" y="37"/>
                    <a:pt x="20" y="37"/>
                  </a:cubicBezTo>
                  <a:cubicBezTo>
                    <a:pt x="28" y="37"/>
                    <a:pt x="35" y="31"/>
                    <a:pt x="35" y="21"/>
                  </a:cubicBezTo>
                  <a:cubicBezTo>
                    <a:pt x="35" y="11"/>
                    <a:pt x="28" y="5"/>
                    <a:pt x="2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6" name="Freeform 106"/>
            <p:cNvSpPr>
              <a:spLocks/>
            </p:cNvSpPr>
            <p:nvPr/>
          </p:nvSpPr>
          <p:spPr bwMode="auto">
            <a:xfrm>
              <a:off x="9013825" y="5454650"/>
              <a:ext cx="195263" cy="447675"/>
            </a:xfrm>
            <a:custGeom>
              <a:avLst/>
              <a:gdLst>
                <a:gd name="T0" fmla="*/ 0 w 22"/>
                <a:gd name="T1" fmla="*/ 14 h 50"/>
                <a:gd name="T2" fmla="*/ 0 w 22"/>
                <a:gd name="T3" fmla="*/ 10 h 50"/>
                <a:gd name="T4" fmla="*/ 6 w 22"/>
                <a:gd name="T5" fmla="*/ 10 h 50"/>
                <a:gd name="T6" fmla="*/ 6 w 22"/>
                <a:gd name="T7" fmla="*/ 0 h 50"/>
                <a:gd name="T8" fmla="*/ 11 w 22"/>
                <a:gd name="T9" fmla="*/ 0 h 50"/>
                <a:gd name="T10" fmla="*/ 11 w 22"/>
                <a:gd name="T11" fmla="*/ 10 h 50"/>
                <a:gd name="T12" fmla="*/ 22 w 22"/>
                <a:gd name="T13" fmla="*/ 10 h 50"/>
                <a:gd name="T14" fmla="*/ 22 w 22"/>
                <a:gd name="T15" fmla="*/ 14 h 50"/>
                <a:gd name="T16" fmla="*/ 11 w 22"/>
                <a:gd name="T17" fmla="*/ 14 h 50"/>
                <a:gd name="T18" fmla="*/ 11 w 22"/>
                <a:gd name="T19" fmla="*/ 40 h 50"/>
                <a:gd name="T20" fmla="*/ 16 w 22"/>
                <a:gd name="T21" fmla="*/ 46 h 50"/>
                <a:gd name="T22" fmla="*/ 22 w 22"/>
                <a:gd name="T23" fmla="*/ 46 h 50"/>
                <a:gd name="T24" fmla="*/ 22 w 22"/>
                <a:gd name="T25" fmla="*/ 50 h 50"/>
                <a:gd name="T26" fmla="*/ 15 w 22"/>
                <a:gd name="T27" fmla="*/ 50 h 50"/>
                <a:gd name="T28" fmla="*/ 6 w 22"/>
                <a:gd name="T29" fmla="*/ 40 h 50"/>
                <a:gd name="T30" fmla="*/ 6 w 22"/>
                <a:gd name="T31" fmla="*/ 14 h 50"/>
                <a:gd name="T32" fmla="*/ 0 w 22"/>
                <a:gd name="T33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50">
                  <a:moveTo>
                    <a:pt x="0" y="1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2" y="46"/>
                    <a:pt x="16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9" y="50"/>
                    <a:pt x="6" y="47"/>
                    <a:pt x="6" y="40"/>
                  </a:cubicBezTo>
                  <a:cubicBezTo>
                    <a:pt x="6" y="14"/>
                    <a:pt x="6" y="14"/>
                    <a:pt x="6" y="1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107"/>
            <p:cNvSpPr>
              <a:spLocks noEditPoints="1"/>
            </p:cNvSpPr>
            <p:nvPr/>
          </p:nvSpPr>
          <p:spPr bwMode="auto">
            <a:xfrm>
              <a:off x="9263063" y="5410200"/>
              <a:ext cx="63500" cy="492125"/>
            </a:xfrm>
            <a:custGeom>
              <a:avLst/>
              <a:gdLst>
                <a:gd name="T0" fmla="*/ 0 w 7"/>
                <a:gd name="T1" fmla="*/ 3 h 55"/>
                <a:gd name="T2" fmla="*/ 3 w 7"/>
                <a:gd name="T3" fmla="*/ 0 h 55"/>
                <a:gd name="T4" fmla="*/ 7 w 7"/>
                <a:gd name="T5" fmla="*/ 3 h 55"/>
                <a:gd name="T6" fmla="*/ 3 w 7"/>
                <a:gd name="T7" fmla="*/ 7 h 55"/>
                <a:gd name="T8" fmla="*/ 0 w 7"/>
                <a:gd name="T9" fmla="*/ 3 h 55"/>
                <a:gd name="T10" fmla="*/ 6 w 7"/>
                <a:gd name="T11" fmla="*/ 15 h 55"/>
                <a:gd name="T12" fmla="*/ 6 w 7"/>
                <a:gd name="T13" fmla="*/ 55 h 55"/>
                <a:gd name="T14" fmla="*/ 1 w 7"/>
                <a:gd name="T15" fmla="*/ 55 h 55"/>
                <a:gd name="T16" fmla="*/ 1 w 7"/>
                <a:gd name="T17" fmla="*/ 15 h 55"/>
                <a:gd name="T18" fmla="*/ 6 w 7"/>
                <a:gd name="T19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5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"/>
                    <a:pt x="6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lose/>
                  <a:moveTo>
                    <a:pt x="6" y="15"/>
                  </a:moveTo>
                  <a:cubicBezTo>
                    <a:pt x="6" y="55"/>
                    <a:pt x="6" y="55"/>
                    <a:pt x="6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108"/>
            <p:cNvSpPr>
              <a:spLocks/>
            </p:cNvSpPr>
            <p:nvPr/>
          </p:nvSpPr>
          <p:spPr bwMode="auto">
            <a:xfrm>
              <a:off x="9826625" y="5535613"/>
              <a:ext cx="304800" cy="366713"/>
            </a:xfrm>
            <a:custGeom>
              <a:avLst/>
              <a:gdLst>
                <a:gd name="T0" fmla="*/ 5 w 34"/>
                <a:gd name="T1" fmla="*/ 1 h 41"/>
                <a:gd name="T2" fmla="*/ 5 w 34"/>
                <a:gd name="T3" fmla="*/ 7 h 41"/>
                <a:gd name="T4" fmla="*/ 18 w 34"/>
                <a:gd name="T5" fmla="*/ 0 h 41"/>
                <a:gd name="T6" fmla="*/ 34 w 34"/>
                <a:gd name="T7" fmla="*/ 17 h 41"/>
                <a:gd name="T8" fmla="*/ 34 w 34"/>
                <a:gd name="T9" fmla="*/ 41 h 41"/>
                <a:gd name="T10" fmla="*/ 29 w 34"/>
                <a:gd name="T11" fmla="*/ 41 h 41"/>
                <a:gd name="T12" fmla="*/ 29 w 34"/>
                <a:gd name="T13" fmla="*/ 18 h 41"/>
                <a:gd name="T14" fmla="*/ 17 w 34"/>
                <a:gd name="T15" fmla="*/ 5 h 41"/>
                <a:gd name="T16" fmla="*/ 5 w 34"/>
                <a:gd name="T17" fmla="*/ 18 h 41"/>
                <a:gd name="T18" fmla="*/ 5 w 34"/>
                <a:gd name="T19" fmla="*/ 41 h 41"/>
                <a:gd name="T20" fmla="*/ 0 w 34"/>
                <a:gd name="T21" fmla="*/ 41 h 41"/>
                <a:gd name="T22" fmla="*/ 0 w 34"/>
                <a:gd name="T23" fmla="*/ 1 h 41"/>
                <a:gd name="T24" fmla="*/ 5 w 34"/>
                <a:gd name="T25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41">
                  <a:moveTo>
                    <a:pt x="5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7" y="0"/>
                    <a:pt x="34" y="6"/>
                    <a:pt x="34" y="17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9"/>
                    <a:pt x="24" y="5"/>
                    <a:pt x="17" y="5"/>
                  </a:cubicBezTo>
                  <a:cubicBezTo>
                    <a:pt x="10" y="5"/>
                    <a:pt x="5" y="9"/>
                    <a:pt x="5" y="1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59" name="Grouper 258"/>
            <p:cNvGrpSpPr/>
            <p:nvPr/>
          </p:nvGrpSpPr>
          <p:grpSpPr>
            <a:xfrm>
              <a:off x="9336060" y="5477476"/>
              <a:ext cx="476330" cy="476330"/>
              <a:chOff x="1476375" y="415925"/>
              <a:chExt cx="1304925" cy="1304925"/>
            </a:xfrm>
            <a:solidFill>
              <a:schemeClr val="bg1"/>
            </a:solidFill>
          </p:grpSpPr>
          <p:sp>
            <p:nvSpPr>
              <p:cNvPr id="260" name="Freeform 6"/>
              <p:cNvSpPr>
                <a:spLocks noEditPoints="1"/>
              </p:cNvSpPr>
              <p:nvPr/>
            </p:nvSpPr>
            <p:spPr bwMode="auto">
              <a:xfrm>
                <a:off x="1476375" y="415925"/>
                <a:ext cx="1304925" cy="1304925"/>
              </a:xfrm>
              <a:custGeom>
                <a:avLst/>
                <a:gdLst>
                  <a:gd name="T0" fmla="*/ 53 w 146"/>
                  <a:gd name="T1" fmla="*/ 135 h 146"/>
                  <a:gd name="T2" fmla="*/ 11 w 146"/>
                  <a:gd name="T3" fmla="*/ 53 h 146"/>
                  <a:gd name="T4" fmla="*/ 92 w 146"/>
                  <a:gd name="T5" fmla="*/ 11 h 146"/>
                  <a:gd name="T6" fmla="*/ 135 w 146"/>
                  <a:gd name="T7" fmla="*/ 93 h 146"/>
                  <a:gd name="T8" fmla="*/ 53 w 146"/>
                  <a:gd name="T9" fmla="*/ 135 h 146"/>
                  <a:gd name="T10" fmla="*/ 91 w 146"/>
                  <a:gd name="T11" fmla="*/ 15 h 146"/>
                  <a:gd name="T12" fmla="*/ 15 w 146"/>
                  <a:gd name="T13" fmla="*/ 55 h 146"/>
                  <a:gd name="T14" fmla="*/ 54 w 146"/>
                  <a:gd name="T15" fmla="*/ 131 h 146"/>
                  <a:gd name="T16" fmla="*/ 131 w 146"/>
                  <a:gd name="T17" fmla="*/ 91 h 146"/>
                  <a:gd name="T18" fmla="*/ 91 w 146"/>
                  <a:gd name="T1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146">
                    <a:moveTo>
                      <a:pt x="53" y="135"/>
                    </a:moveTo>
                    <a:cubicBezTo>
                      <a:pt x="19" y="124"/>
                      <a:pt x="0" y="87"/>
                      <a:pt x="11" y="53"/>
                    </a:cubicBezTo>
                    <a:cubicBezTo>
                      <a:pt x="22" y="19"/>
                      <a:pt x="58" y="0"/>
                      <a:pt x="92" y="11"/>
                    </a:cubicBezTo>
                    <a:cubicBezTo>
                      <a:pt x="127" y="22"/>
                      <a:pt x="146" y="58"/>
                      <a:pt x="135" y="93"/>
                    </a:cubicBezTo>
                    <a:cubicBezTo>
                      <a:pt x="124" y="127"/>
                      <a:pt x="87" y="146"/>
                      <a:pt x="53" y="135"/>
                    </a:cubicBezTo>
                    <a:close/>
                    <a:moveTo>
                      <a:pt x="91" y="15"/>
                    </a:moveTo>
                    <a:cubicBezTo>
                      <a:pt x="59" y="5"/>
                      <a:pt x="25" y="22"/>
                      <a:pt x="15" y="55"/>
                    </a:cubicBezTo>
                    <a:cubicBezTo>
                      <a:pt x="5" y="87"/>
                      <a:pt x="22" y="121"/>
                      <a:pt x="54" y="131"/>
                    </a:cubicBezTo>
                    <a:cubicBezTo>
                      <a:pt x="86" y="141"/>
                      <a:pt x="121" y="123"/>
                      <a:pt x="131" y="91"/>
                    </a:cubicBezTo>
                    <a:cubicBezTo>
                      <a:pt x="141" y="59"/>
                      <a:pt x="123" y="25"/>
                      <a:pt x="9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1" name="Freeform 7"/>
              <p:cNvSpPr>
                <a:spLocks noEditPoints="1"/>
              </p:cNvSpPr>
              <p:nvPr/>
            </p:nvSpPr>
            <p:spPr bwMode="auto">
              <a:xfrm>
                <a:off x="1851025" y="728663"/>
                <a:ext cx="698500" cy="544513"/>
              </a:xfrm>
              <a:custGeom>
                <a:avLst/>
                <a:gdLst>
                  <a:gd name="T0" fmla="*/ 26 w 78"/>
                  <a:gd name="T1" fmla="*/ 57 h 61"/>
                  <a:gd name="T2" fmla="*/ 13 w 78"/>
                  <a:gd name="T3" fmla="*/ 40 h 61"/>
                  <a:gd name="T4" fmla="*/ 15 w 78"/>
                  <a:gd name="T5" fmla="*/ 38 h 61"/>
                  <a:gd name="T6" fmla="*/ 17 w 78"/>
                  <a:gd name="T7" fmla="*/ 40 h 61"/>
                  <a:gd name="T8" fmla="*/ 27 w 78"/>
                  <a:gd name="T9" fmla="*/ 53 h 61"/>
                  <a:gd name="T10" fmla="*/ 43 w 78"/>
                  <a:gd name="T11" fmla="*/ 48 h 61"/>
                  <a:gd name="T12" fmla="*/ 46 w 78"/>
                  <a:gd name="T13" fmla="*/ 47 h 61"/>
                  <a:gd name="T14" fmla="*/ 46 w 78"/>
                  <a:gd name="T15" fmla="*/ 50 h 61"/>
                  <a:gd name="T16" fmla="*/ 26 w 78"/>
                  <a:gd name="T17" fmla="*/ 57 h 61"/>
                  <a:gd name="T18" fmla="*/ 49 w 78"/>
                  <a:gd name="T19" fmla="*/ 30 h 61"/>
                  <a:gd name="T20" fmla="*/ 48 w 78"/>
                  <a:gd name="T21" fmla="*/ 27 h 61"/>
                  <a:gd name="T22" fmla="*/ 56 w 78"/>
                  <a:gd name="T23" fmla="*/ 17 h 61"/>
                  <a:gd name="T24" fmla="*/ 67 w 78"/>
                  <a:gd name="T25" fmla="*/ 16 h 61"/>
                  <a:gd name="T26" fmla="*/ 75 w 78"/>
                  <a:gd name="T27" fmla="*/ 23 h 61"/>
                  <a:gd name="T28" fmla="*/ 76 w 78"/>
                  <a:gd name="T29" fmla="*/ 36 h 61"/>
                  <a:gd name="T30" fmla="*/ 73 w 78"/>
                  <a:gd name="T31" fmla="*/ 37 h 61"/>
                  <a:gd name="T32" fmla="*/ 72 w 78"/>
                  <a:gd name="T33" fmla="*/ 35 h 61"/>
                  <a:gd name="T34" fmla="*/ 71 w 78"/>
                  <a:gd name="T35" fmla="*/ 25 h 61"/>
                  <a:gd name="T36" fmla="*/ 66 w 78"/>
                  <a:gd name="T37" fmla="*/ 20 h 61"/>
                  <a:gd name="T38" fmla="*/ 58 w 78"/>
                  <a:gd name="T39" fmla="*/ 20 h 61"/>
                  <a:gd name="T40" fmla="*/ 52 w 78"/>
                  <a:gd name="T41" fmla="*/ 28 h 61"/>
                  <a:gd name="T42" fmla="*/ 49 w 78"/>
                  <a:gd name="T43" fmla="*/ 30 h 61"/>
                  <a:gd name="T44" fmla="*/ 49 w 78"/>
                  <a:gd name="T45" fmla="*/ 30 h 61"/>
                  <a:gd name="T46" fmla="*/ 2 w 78"/>
                  <a:gd name="T47" fmla="*/ 15 h 61"/>
                  <a:gd name="T48" fmla="*/ 1 w 78"/>
                  <a:gd name="T49" fmla="*/ 12 h 61"/>
                  <a:gd name="T50" fmla="*/ 9 w 78"/>
                  <a:gd name="T51" fmla="*/ 2 h 61"/>
                  <a:gd name="T52" fmla="*/ 20 w 78"/>
                  <a:gd name="T53" fmla="*/ 1 h 61"/>
                  <a:gd name="T54" fmla="*/ 28 w 78"/>
                  <a:gd name="T55" fmla="*/ 8 h 61"/>
                  <a:gd name="T56" fmla="*/ 29 w 78"/>
                  <a:gd name="T57" fmla="*/ 21 h 61"/>
                  <a:gd name="T58" fmla="*/ 26 w 78"/>
                  <a:gd name="T59" fmla="*/ 22 h 61"/>
                  <a:gd name="T60" fmla="*/ 25 w 78"/>
                  <a:gd name="T61" fmla="*/ 20 h 61"/>
                  <a:gd name="T62" fmla="*/ 24 w 78"/>
                  <a:gd name="T63" fmla="*/ 10 h 61"/>
                  <a:gd name="T64" fmla="*/ 19 w 78"/>
                  <a:gd name="T65" fmla="*/ 5 h 61"/>
                  <a:gd name="T66" fmla="*/ 11 w 78"/>
                  <a:gd name="T67" fmla="*/ 6 h 61"/>
                  <a:gd name="T68" fmla="*/ 5 w 78"/>
                  <a:gd name="T69" fmla="*/ 14 h 61"/>
                  <a:gd name="T70" fmla="*/ 2 w 78"/>
                  <a:gd name="T71" fmla="*/ 15 h 61"/>
                  <a:gd name="T72" fmla="*/ 2 w 78"/>
                  <a:gd name="T73" fmla="*/ 1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8" h="61">
                    <a:moveTo>
                      <a:pt x="26" y="57"/>
                    </a:moveTo>
                    <a:cubicBezTo>
                      <a:pt x="15" y="54"/>
                      <a:pt x="12" y="44"/>
                      <a:pt x="13" y="40"/>
                    </a:cubicBezTo>
                    <a:cubicBezTo>
                      <a:pt x="13" y="38"/>
                      <a:pt x="14" y="37"/>
                      <a:pt x="15" y="38"/>
                    </a:cubicBezTo>
                    <a:cubicBezTo>
                      <a:pt x="16" y="38"/>
                      <a:pt x="17" y="39"/>
                      <a:pt x="17" y="40"/>
                    </a:cubicBezTo>
                    <a:cubicBezTo>
                      <a:pt x="17" y="40"/>
                      <a:pt x="17" y="50"/>
                      <a:pt x="27" y="53"/>
                    </a:cubicBezTo>
                    <a:cubicBezTo>
                      <a:pt x="37" y="56"/>
                      <a:pt x="42" y="48"/>
                      <a:pt x="43" y="48"/>
                    </a:cubicBezTo>
                    <a:cubicBezTo>
                      <a:pt x="43" y="47"/>
                      <a:pt x="45" y="47"/>
                      <a:pt x="46" y="47"/>
                    </a:cubicBezTo>
                    <a:cubicBezTo>
                      <a:pt x="47" y="48"/>
                      <a:pt x="47" y="49"/>
                      <a:pt x="46" y="50"/>
                    </a:cubicBezTo>
                    <a:cubicBezTo>
                      <a:pt x="44" y="54"/>
                      <a:pt x="36" y="61"/>
                      <a:pt x="26" y="57"/>
                    </a:cubicBezTo>
                    <a:close/>
                    <a:moveTo>
                      <a:pt x="49" y="30"/>
                    </a:moveTo>
                    <a:cubicBezTo>
                      <a:pt x="48" y="30"/>
                      <a:pt x="47" y="28"/>
                      <a:pt x="48" y="27"/>
                    </a:cubicBezTo>
                    <a:cubicBezTo>
                      <a:pt x="48" y="27"/>
                      <a:pt x="50" y="20"/>
                      <a:pt x="56" y="17"/>
                    </a:cubicBezTo>
                    <a:cubicBezTo>
                      <a:pt x="59" y="15"/>
                      <a:pt x="63" y="15"/>
                      <a:pt x="67" y="16"/>
                    </a:cubicBezTo>
                    <a:cubicBezTo>
                      <a:pt x="71" y="17"/>
                      <a:pt x="74" y="19"/>
                      <a:pt x="75" y="23"/>
                    </a:cubicBezTo>
                    <a:cubicBezTo>
                      <a:pt x="78" y="29"/>
                      <a:pt x="76" y="36"/>
                      <a:pt x="76" y="36"/>
                    </a:cubicBezTo>
                    <a:cubicBezTo>
                      <a:pt x="76" y="37"/>
                      <a:pt x="74" y="38"/>
                      <a:pt x="73" y="37"/>
                    </a:cubicBezTo>
                    <a:cubicBezTo>
                      <a:pt x="72" y="37"/>
                      <a:pt x="71" y="36"/>
                      <a:pt x="72" y="35"/>
                    </a:cubicBezTo>
                    <a:cubicBezTo>
                      <a:pt x="72" y="35"/>
                      <a:pt x="74" y="29"/>
                      <a:pt x="71" y="25"/>
                    </a:cubicBezTo>
                    <a:cubicBezTo>
                      <a:pt x="70" y="22"/>
                      <a:pt x="68" y="21"/>
                      <a:pt x="66" y="20"/>
                    </a:cubicBezTo>
                    <a:cubicBezTo>
                      <a:pt x="63" y="19"/>
                      <a:pt x="60" y="19"/>
                      <a:pt x="58" y="20"/>
                    </a:cubicBezTo>
                    <a:cubicBezTo>
                      <a:pt x="54" y="23"/>
                      <a:pt x="52" y="28"/>
                      <a:pt x="52" y="28"/>
                    </a:cubicBezTo>
                    <a:cubicBezTo>
                      <a:pt x="52" y="30"/>
                      <a:pt x="50" y="30"/>
                      <a:pt x="49" y="30"/>
                    </a:cubicBezTo>
                    <a:cubicBezTo>
                      <a:pt x="49" y="30"/>
                      <a:pt x="49" y="30"/>
                      <a:pt x="49" y="30"/>
                    </a:cubicBezTo>
                    <a:close/>
                    <a:moveTo>
                      <a:pt x="2" y="15"/>
                    </a:moveTo>
                    <a:cubicBezTo>
                      <a:pt x="1" y="15"/>
                      <a:pt x="0" y="13"/>
                      <a:pt x="1" y="12"/>
                    </a:cubicBezTo>
                    <a:cubicBezTo>
                      <a:pt x="1" y="12"/>
                      <a:pt x="3" y="5"/>
                      <a:pt x="9" y="2"/>
                    </a:cubicBezTo>
                    <a:cubicBezTo>
                      <a:pt x="12" y="0"/>
                      <a:pt x="16" y="0"/>
                      <a:pt x="20" y="1"/>
                    </a:cubicBezTo>
                    <a:cubicBezTo>
                      <a:pt x="24" y="2"/>
                      <a:pt x="27" y="4"/>
                      <a:pt x="28" y="8"/>
                    </a:cubicBezTo>
                    <a:cubicBezTo>
                      <a:pt x="31" y="14"/>
                      <a:pt x="29" y="21"/>
                      <a:pt x="29" y="21"/>
                    </a:cubicBezTo>
                    <a:cubicBezTo>
                      <a:pt x="28" y="22"/>
                      <a:pt x="27" y="23"/>
                      <a:pt x="26" y="22"/>
                    </a:cubicBezTo>
                    <a:cubicBezTo>
                      <a:pt x="25" y="22"/>
                      <a:pt x="24" y="21"/>
                      <a:pt x="25" y="20"/>
                    </a:cubicBezTo>
                    <a:cubicBezTo>
                      <a:pt x="25" y="20"/>
                      <a:pt x="26" y="14"/>
                      <a:pt x="24" y="10"/>
                    </a:cubicBezTo>
                    <a:cubicBezTo>
                      <a:pt x="23" y="8"/>
                      <a:pt x="21" y="6"/>
                      <a:pt x="19" y="5"/>
                    </a:cubicBezTo>
                    <a:cubicBezTo>
                      <a:pt x="16" y="4"/>
                      <a:pt x="13" y="4"/>
                      <a:pt x="11" y="6"/>
                    </a:cubicBezTo>
                    <a:cubicBezTo>
                      <a:pt x="7" y="8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grpSp>
        <p:nvGrpSpPr>
          <p:cNvPr id="272" name="Grouper 271"/>
          <p:cNvGrpSpPr/>
          <p:nvPr/>
        </p:nvGrpSpPr>
        <p:grpSpPr>
          <a:xfrm>
            <a:off x="8446600" y="1233243"/>
            <a:ext cx="2454275" cy="425450"/>
            <a:chOff x="7831138" y="3148013"/>
            <a:chExt cx="2454275" cy="425450"/>
          </a:xfrm>
          <a:solidFill>
            <a:srgbClr val="14BAED"/>
          </a:solidFill>
        </p:grpSpPr>
        <p:sp>
          <p:nvSpPr>
            <p:cNvPr id="273" name="Freeform 86"/>
            <p:cNvSpPr>
              <a:spLocks noEditPoints="1"/>
            </p:cNvSpPr>
            <p:nvPr/>
          </p:nvSpPr>
          <p:spPr bwMode="auto">
            <a:xfrm>
              <a:off x="7831138" y="3148013"/>
              <a:ext cx="165100" cy="419100"/>
            </a:xfrm>
            <a:custGeom>
              <a:avLst/>
              <a:gdLst>
                <a:gd name="T0" fmla="*/ 104 w 104"/>
                <a:gd name="T1" fmla="*/ 66 h 264"/>
                <a:gd name="T2" fmla="*/ 104 w 104"/>
                <a:gd name="T3" fmla="*/ 88 h 264"/>
                <a:gd name="T4" fmla="*/ 25 w 104"/>
                <a:gd name="T5" fmla="*/ 88 h 264"/>
                <a:gd name="T6" fmla="*/ 25 w 104"/>
                <a:gd name="T7" fmla="*/ 154 h 264"/>
                <a:gd name="T8" fmla="*/ 95 w 104"/>
                <a:gd name="T9" fmla="*/ 154 h 264"/>
                <a:gd name="T10" fmla="*/ 95 w 104"/>
                <a:gd name="T11" fmla="*/ 174 h 264"/>
                <a:gd name="T12" fmla="*/ 25 w 104"/>
                <a:gd name="T13" fmla="*/ 174 h 264"/>
                <a:gd name="T14" fmla="*/ 25 w 104"/>
                <a:gd name="T15" fmla="*/ 244 h 264"/>
                <a:gd name="T16" fmla="*/ 104 w 104"/>
                <a:gd name="T17" fmla="*/ 244 h 264"/>
                <a:gd name="T18" fmla="*/ 104 w 104"/>
                <a:gd name="T19" fmla="*/ 264 h 264"/>
                <a:gd name="T20" fmla="*/ 0 w 104"/>
                <a:gd name="T21" fmla="*/ 264 h 264"/>
                <a:gd name="T22" fmla="*/ 0 w 104"/>
                <a:gd name="T23" fmla="*/ 66 h 264"/>
                <a:gd name="T24" fmla="*/ 104 w 104"/>
                <a:gd name="T25" fmla="*/ 66 h 264"/>
                <a:gd name="T26" fmla="*/ 17 w 104"/>
                <a:gd name="T27" fmla="*/ 36 h 264"/>
                <a:gd name="T28" fmla="*/ 78 w 104"/>
                <a:gd name="T29" fmla="*/ 0 h 264"/>
                <a:gd name="T30" fmla="*/ 78 w 104"/>
                <a:gd name="T31" fmla="*/ 23 h 264"/>
                <a:gd name="T32" fmla="*/ 17 w 104"/>
                <a:gd name="T33" fmla="*/ 56 h 264"/>
                <a:gd name="T34" fmla="*/ 17 w 104"/>
                <a:gd name="T35" fmla="*/ 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264">
                  <a:moveTo>
                    <a:pt x="104" y="66"/>
                  </a:moveTo>
                  <a:lnTo>
                    <a:pt x="104" y="88"/>
                  </a:lnTo>
                  <a:lnTo>
                    <a:pt x="25" y="88"/>
                  </a:lnTo>
                  <a:lnTo>
                    <a:pt x="25" y="154"/>
                  </a:lnTo>
                  <a:lnTo>
                    <a:pt x="95" y="154"/>
                  </a:lnTo>
                  <a:lnTo>
                    <a:pt x="95" y="174"/>
                  </a:lnTo>
                  <a:lnTo>
                    <a:pt x="25" y="174"/>
                  </a:lnTo>
                  <a:lnTo>
                    <a:pt x="25" y="244"/>
                  </a:lnTo>
                  <a:lnTo>
                    <a:pt x="104" y="244"/>
                  </a:lnTo>
                  <a:lnTo>
                    <a:pt x="104" y="264"/>
                  </a:lnTo>
                  <a:lnTo>
                    <a:pt x="0" y="264"/>
                  </a:lnTo>
                  <a:lnTo>
                    <a:pt x="0" y="66"/>
                  </a:lnTo>
                  <a:lnTo>
                    <a:pt x="104" y="66"/>
                  </a:lnTo>
                  <a:close/>
                  <a:moveTo>
                    <a:pt x="17" y="36"/>
                  </a:moveTo>
                  <a:lnTo>
                    <a:pt x="78" y="0"/>
                  </a:lnTo>
                  <a:lnTo>
                    <a:pt x="78" y="23"/>
                  </a:lnTo>
                  <a:lnTo>
                    <a:pt x="17" y="56"/>
                  </a:lnTo>
                  <a:lnTo>
                    <a:pt x="17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Freeform 87"/>
            <p:cNvSpPr>
              <a:spLocks/>
            </p:cNvSpPr>
            <p:nvPr/>
          </p:nvSpPr>
          <p:spPr bwMode="auto">
            <a:xfrm>
              <a:off x="8031163" y="3319463"/>
              <a:ext cx="239713" cy="247650"/>
            </a:xfrm>
            <a:custGeom>
              <a:avLst/>
              <a:gdLst>
                <a:gd name="T0" fmla="*/ 0 w 151"/>
                <a:gd name="T1" fmla="*/ 0 h 156"/>
                <a:gd name="T2" fmla="*/ 27 w 151"/>
                <a:gd name="T3" fmla="*/ 0 h 156"/>
                <a:gd name="T4" fmla="*/ 75 w 151"/>
                <a:gd name="T5" fmla="*/ 132 h 156"/>
                <a:gd name="T6" fmla="*/ 123 w 151"/>
                <a:gd name="T7" fmla="*/ 0 h 156"/>
                <a:gd name="T8" fmla="*/ 151 w 151"/>
                <a:gd name="T9" fmla="*/ 0 h 156"/>
                <a:gd name="T10" fmla="*/ 90 w 151"/>
                <a:gd name="T11" fmla="*/ 156 h 156"/>
                <a:gd name="T12" fmla="*/ 60 w 151"/>
                <a:gd name="T13" fmla="*/ 156 h 156"/>
                <a:gd name="T14" fmla="*/ 0 w 151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56">
                  <a:moveTo>
                    <a:pt x="0" y="0"/>
                  </a:moveTo>
                  <a:lnTo>
                    <a:pt x="27" y="0"/>
                  </a:lnTo>
                  <a:lnTo>
                    <a:pt x="75" y="132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90" y="156"/>
                  </a:lnTo>
                  <a:lnTo>
                    <a:pt x="60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Freeform 88"/>
            <p:cNvSpPr>
              <a:spLocks noEditPoints="1"/>
            </p:cNvSpPr>
            <p:nvPr/>
          </p:nvSpPr>
          <p:spPr bwMode="auto">
            <a:xfrm>
              <a:off x="8294688" y="3213100"/>
              <a:ext cx="241300" cy="360363"/>
            </a:xfrm>
            <a:custGeom>
              <a:avLst/>
              <a:gdLst>
                <a:gd name="T0" fmla="*/ 0 w 121"/>
                <a:gd name="T1" fmla="*/ 115 h 180"/>
                <a:gd name="T2" fmla="*/ 61 w 121"/>
                <a:gd name="T3" fmla="*/ 51 h 180"/>
                <a:gd name="T4" fmla="*/ 121 w 121"/>
                <a:gd name="T5" fmla="*/ 110 h 180"/>
                <a:gd name="T6" fmla="*/ 120 w 121"/>
                <a:gd name="T7" fmla="*/ 122 h 180"/>
                <a:gd name="T8" fmla="*/ 21 w 121"/>
                <a:gd name="T9" fmla="*/ 122 h 180"/>
                <a:gd name="T10" fmla="*/ 60 w 121"/>
                <a:gd name="T11" fmla="*/ 163 h 180"/>
                <a:gd name="T12" fmla="*/ 94 w 121"/>
                <a:gd name="T13" fmla="*/ 142 h 180"/>
                <a:gd name="T14" fmla="*/ 117 w 121"/>
                <a:gd name="T15" fmla="*/ 142 h 180"/>
                <a:gd name="T16" fmla="*/ 60 w 121"/>
                <a:gd name="T17" fmla="*/ 180 h 180"/>
                <a:gd name="T18" fmla="*/ 0 w 121"/>
                <a:gd name="T19" fmla="*/ 115 h 180"/>
                <a:gd name="T20" fmla="*/ 99 w 121"/>
                <a:gd name="T21" fmla="*/ 107 h 180"/>
                <a:gd name="T22" fmla="*/ 61 w 121"/>
                <a:gd name="T23" fmla="*/ 68 h 180"/>
                <a:gd name="T24" fmla="*/ 21 w 121"/>
                <a:gd name="T25" fmla="*/ 107 h 180"/>
                <a:gd name="T26" fmla="*/ 99 w 121"/>
                <a:gd name="T27" fmla="*/ 107 h 180"/>
                <a:gd name="T28" fmla="*/ 82 w 121"/>
                <a:gd name="T29" fmla="*/ 29 h 180"/>
                <a:gd name="T30" fmla="*/ 82 w 121"/>
                <a:gd name="T31" fmla="*/ 44 h 180"/>
                <a:gd name="T32" fmla="*/ 34 w 121"/>
                <a:gd name="T33" fmla="*/ 19 h 180"/>
                <a:gd name="T34" fmla="*/ 34 w 121"/>
                <a:gd name="T35" fmla="*/ 0 h 180"/>
                <a:gd name="T36" fmla="*/ 82 w 121"/>
                <a:gd name="T37" fmla="*/ 2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180">
                  <a:moveTo>
                    <a:pt x="0" y="115"/>
                  </a:moveTo>
                  <a:cubicBezTo>
                    <a:pt x="0" y="76"/>
                    <a:pt x="25" y="51"/>
                    <a:pt x="61" y="51"/>
                  </a:cubicBezTo>
                  <a:cubicBezTo>
                    <a:pt x="97" y="51"/>
                    <a:pt x="121" y="76"/>
                    <a:pt x="121" y="110"/>
                  </a:cubicBezTo>
                  <a:cubicBezTo>
                    <a:pt x="121" y="114"/>
                    <a:pt x="121" y="119"/>
                    <a:pt x="120" y="122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2" y="147"/>
                    <a:pt x="38" y="163"/>
                    <a:pt x="60" y="163"/>
                  </a:cubicBezTo>
                  <a:cubicBezTo>
                    <a:pt x="77" y="163"/>
                    <a:pt x="89" y="154"/>
                    <a:pt x="94" y="142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09" y="164"/>
                    <a:pt x="89" y="180"/>
                    <a:pt x="60" y="180"/>
                  </a:cubicBezTo>
                  <a:cubicBezTo>
                    <a:pt x="25" y="180"/>
                    <a:pt x="0" y="154"/>
                    <a:pt x="0" y="115"/>
                  </a:cubicBezTo>
                  <a:close/>
                  <a:moveTo>
                    <a:pt x="99" y="107"/>
                  </a:moveTo>
                  <a:cubicBezTo>
                    <a:pt x="99" y="84"/>
                    <a:pt x="82" y="68"/>
                    <a:pt x="61" y="68"/>
                  </a:cubicBezTo>
                  <a:cubicBezTo>
                    <a:pt x="39" y="68"/>
                    <a:pt x="23" y="83"/>
                    <a:pt x="21" y="107"/>
                  </a:cubicBezTo>
                  <a:lnTo>
                    <a:pt x="99" y="107"/>
                  </a:lnTo>
                  <a:close/>
                  <a:moveTo>
                    <a:pt x="82" y="29"/>
                  </a:moveTo>
                  <a:cubicBezTo>
                    <a:pt x="82" y="44"/>
                    <a:pt x="82" y="44"/>
                    <a:pt x="82" y="4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8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" name="Freeform 89"/>
            <p:cNvSpPr>
              <a:spLocks/>
            </p:cNvSpPr>
            <p:nvPr/>
          </p:nvSpPr>
          <p:spPr bwMode="auto">
            <a:xfrm>
              <a:off x="8585200" y="3314700"/>
              <a:ext cx="220663" cy="252413"/>
            </a:xfrm>
            <a:custGeom>
              <a:avLst/>
              <a:gdLst>
                <a:gd name="T0" fmla="*/ 21 w 110"/>
                <a:gd name="T1" fmla="*/ 2 h 126"/>
                <a:gd name="T2" fmla="*/ 21 w 110"/>
                <a:gd name="T3" fmla="*/ 22 h 126"/>
                <a:gd name="T4" fmla="*/ 62 w 110"/>
                <a:gd name="T5" fmla="*/ 0 h 126"/>
                <a:gd name="T6" fmla="*/ 110 w 110"/>
                <a:gd name="T7" fmla="*/ 53 h 126"/>
                <a:gd name="T8" fmla="*/ 110 w 110"/>
                <a:gd name="T9" fmla="*/ 126 h 126"/>
                <a:gd name="T10" fmla="*/ 89 w 110"/>
                <a:gd name="T11" fmla="*/ 126 h 126"/>
                <a:gd name="T12" fmla="*/ 89 w 110"/>
                <a:gd name="T13" fmla="*/ 56 h 126"/>
                <a:gd name="T14" fmla="*/ 55 w 110"/>
                <a:gd name="T15" fmla="*/ 18 h 126"/>
                <a:gd name="T16" fmla="*/ 21 w 110"/>
                <a:gd name="T17" fmla="*/ 56 h 126"/>
                <a:gd name="T18" fmla="*/ 21 w 110"/>
                <a:gd name="T19" fmla="*/ 126 h 126"/>
                <a:gd name="T20" fmla="*/ 0 w 110"/>
                <a:gd name="T21" fmla="*/ 126 h 126"/>
                <a:gd name="T22" fmla="*/ 0 w 110"/>
                <a:gd name="T23" fmla="*/ 2 h 126"/>
                <a:gd name="T24" fmla="*/ 21 w 110"/>
                <a:gd name="T25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26">
                  <a:moveTo>
                    <a:pt x="21" y="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9" y="8"/>
                    <a:pt x="43" y="0"/>
                    <a:pt x="62" y="0"/>
                  </a:cubicBezTo>
                  <a:cubicBezTo>
                    <a:pt x="89" y="0"/>
                    <a:pt x="110" y="19"/>
                    <a:pt x="110" y="53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31"/>
                    <a:pt x="77" y="18"/>
                    <a:pt x="55" y="18"/>
                  </a:cubicBezTo>
                  <a:cubicBezTo>
                    <a:pt x="34" y="18"/>
                    <a:pt x="21" y="31"/>
                    <a:pt x="21" y="56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" name="Freeform 90"/>
            <p:cNvSpPr>
              <a:spLocks noEditPoints="1"/>
            </p:cNvSpPr>
            <p:nvPr/>
          </p:nvSpPr>
          <p:spPr bwMode="auto">
            <a:xfrm>
              <a:off x="8855075" y="3314700"/>
              <a:ext cx="241300" cy="258763"/>
            </a:xfrm>
            <a:custGeom>
              <a:avLst/>
              <a:gdLst>
                <a:gd name="T0" fmla="*/ 0 w 121"/>
                <a:gd name="T1" fmla="*/ 64 h 129"/>
                <a:gd name="T2" fmla="*/ 61 w 121"/>
                <a:gd name="T3" fmla="*/ 0 h 129"/>
                <a:gd name="T4" fmla="*/ 121 w 121"/>
                <a:gd name="T5" fmla="*/ 59 h 129"/>
                <a:gd name="T6" fmla="*/ 120 w 121"/>
                <a:gd name="T7" fmla="*/ 71 h 129"/>
                <a:gd name="T8" fmla="*/ 21 w 121"/>
                <a:gd name="T9" fmla="*/ 71 h 129"/>
                <a:gd name="T10" fmla="*/ 60 w 121"/>
                <a:gd name="T11" fmla="*/ 112 h 129"/>
                <a:gd name="T12" fmla="*/ 94 w 121"/>
                <a:gd name="T13" fmla="*/ 91 h 129"/>
                <a:gd name="T14" fmla="*/ 116 w 121"/>
                <a:gd name="T15" fmla="*/ 91 h 129"/>
                <a:gd name="T16" fmla="*/ 60 w 121"/>
                <a:gd name="T17" fmla="*/ 129 h 129"/>
                <a:gd name="T18" fmla="*/ 0 w 121"/>
                <a:gd name="T19" fmla="*/ 64 h 129"/>
                <a:gd name="T20" fmla="*/ 99 w 121"/>
                <a:gd name="T21" fmla="*/ 56 h 129"/>
                <a:gd name="T22" fmla="*/ 60 w 121"/>
                <a:gd name="T23" fmla="*/ 17 h 129"/>
                <a:gd name="T24" fmla="*/ 21 w 121"/>
                <a:gd name="T25" fmla="*/ 56 h 129"/>
                <a:gd name="T26" fmla="*/ 99 w 121"/>
                <a:gd name="T27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29">
                  <a:moveTo>
                    <a:pt x="0" y="64"/>
                  </a:moveTo>
                  <a:cubicBezTo>
                    <a:pt x="0" y="25"/>
                    <a:pt x="24" y="0"/>
                    <a:pt x="61" y="0"/>
                  </a:cubicBezTo>
                  <a:cubicBezTo>
                    <a:pt x="97" y="0"/>
                    <a:pt x="121" y="25"/>
                    <a:pt x="121" y="59"/>
                  </a:cubicBezTo>
                  <a:cubicBezTo>
                    <a:pt x="121" y="63"/>
                    <a:pt x="120" y="68"/>
                    <a:pt x="120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96"/>
                    <a:pt x="37" y="112"/>
                    <a:pt x="60" y="112"/>
                  </a:cubicBezTo>
                  <a:cubicBezTo>
                    <a:pt x="77" y="112"/>
                    <a:pt x="89" y="103"/>
                    <a:pt x="94" y="91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08" y="113"/>
                    <a:pt x="89" y="129"/>
                    <a:pt x="60" y="129"/>
                  </a:cubicBezTo>
                  <a:cubicBezTo>
                    <a:pt x="24" y="129"/>
                    <a:pt x="0" y="103"/>
                    <a:pt x="0" y="64"/>
                  </a:cubicBezTo>
                  <a:close/>
                  <a:moveTo>
                    <a:pt x="99" y="56"/>
                  </a:moveTo>
                  <a:cubicBezTo>
                    <a:pt x="99" y="33"/>
                    <a:pt x="82" y="17"/>
                    <a:pt x="60" y="17"/>
                  </a:cubicBezTo>
                  <a:cubicBezTo>
                    <a:pt x="38" y="17"/>
                    <a:pt x="22" y="32"/>
                    <a:pt x="21" y="56"/>
                  </a:cubicBezTo>
                  <a:lnTo>
                    <a:pt x="9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Freeform 91"/>
            <p:cNvSpPr>
              <a:spLocks/>
            </p:cNvSpPr>
            <p:nvPr/>
          </p:nvSpPr>
          <p:spPr bwMode="auto">
            <a:xfrm>
              <a:off x="9147175" y="3314700"/>
              <a:ext cx="395288" cy="252413"/>
            </a:xfrm>
            <a:custGeom>
              <a:avLst/>
              <a:gdLst>
                <a:gd name="T0" fmla="*/ 21 w 198"/>
                <a:gd name="T1" fmla="*/ 2 h 126"/>
                <a:gd name="T2" fmla="*/ 21 w 198"/>
                <a:gd name="T3" fmla="*/ 22 h 126"/>
                <a:gd name="T4" fmla="*/ 61 w 198"/>
                <a:gd name="T5" fmla="*/ 0 h 126"/>
                <a:gd name="T6" fmla="*/ 105 w 198"/>
                <a:gd name="T7" fmla="*/ 27 h 126"/>
                <a:gd name="T8" fmla="*/ 150 w 198"/>
                <a:gd name="T9" fmla="*/ 0 h 126"/>
                <a:gd name="T10" fmla="*/ 198 w 198"/>
                <a:gd name="T11" fmla="*/ 53 h 126"/>
                <a:gd name="T12" fmla="*/ 198 w 198"/>
                <a:gd name="T13" fmla="*/ 126 h 126"/>
                <a:gd name="T14" fmla="*/ 178 w 198"/>
                <a:gd name="T15" fmla="*/ 126 h 126"/>
                <a:gd name="T16" fmla="*/ 178 w 198"/>
                <a:gd name="T17" fmla="*/ 56 h 126"/>
                <a:gd name="T18" fmla="*/ 144 w 198"/>
                <a:gd name="T19" fmla="*/ 18 h 126"/>
                <a:gd name="T20" fmla="*/ 110 w 198"/>
                <a:gd name="T21" fmla="*/ 56 h 126"/>
                <a:gd name="T22" fmla="*/ 110 w 198"/>
                <a:gd name="T23" fmla="*/ 126 h 126"/>
                <a:gd name="T24" fmla="*/ 89 w 198"/>
                <a:gd name="T25" fmla="*/ 126 h 126"/>
                <a:gd name="T26" fmla="*/ 89 w 198"/>
                <a:gd name="T27" fmla="*/ 56 h 126"/>
                <a:gd name="T28" fmla="*/ 55 w 198"/>
                <a:gd name="T29" fmla="*/ 18 h 126"/>
                <a:gd name="T30" fmla="*/ 21 w 198"/>
                <a:gd name="T31" fmla="*/ 56 h 126"/>
                <a:gd name="T32" fmla="*/ 21 w 198"/>
                <a:gd name="T33" fmla="*/ 126 h 126"/>
                <a:gd name="T34" fmla="*/ 0 w 198"/>
                <a:gd name="T35" fmla="*/ 126 h 126"/>
                <a:gd name="T36" fmla="*/ 0 w 198"/>
                <a:gd name="T37" fmla="*/ 2 h 126"/>
                <a:gd name="T38" fmla="*/ 21 w 198"/>
                <a:gd name="T39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126">
                  <a:moveTo>
                    <a:pt x="21" y="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9" y="8"/>
                    <a:pt x="43" y="0"/>
                    <a:pt x="61" y="0"/>
                  </a:cubicBezTo>
                  <a:cubicBezTo>
                    <a:pt x="80" y="0"/>
                    <a:pt x="97" y="10"/>
                    <a:pt x="105" y="27"/>
                  </a:cubicBezTo>
                  <a:cubicBezTo>
                    <a:pt x="114" y="10"/>
                    <a:pt x="130" y="0"/>
                    <a:pt x="150" y="0"/>
                  </a:cubicBezTo>
                  <a:cubicBezTo>
                    <a:pt x="178" y="0"/>
                    <a:pt x="198" y="19"/>
                    <a:pt x="198" y="53"/>
                  </a:cubicBezTo>
                  <a:cubicBezTo>
                    <a:pt x="198" y="126"/>
                    <a:pt x="198" y="126"/>
                    <a:pt x="198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8" y="56"/>
                    <a:pt x="178" y="56"/>
                    <a:pt x="178" y="56"/>
                  </a:cubicBezTo>
                  <a:cubicBezTo>
                    <a:pt x="178" y="31"/>
                    <a:pt x="165" y="18"/>
                    <a:pt x="144" y="18"/>
                  </a:cubicBezTo>
                  <a:cubicBezTo>
                    <a:pt x="123" y="18"/>
                    <a:pt x="110" y="31"/>
                    <a:pt x="110" y="5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31"/>
                    <a:pt x="76" y="18"/>
                    <a:pt x="55" y="18"/>
                  </a:cubicBezTo>
                  <a:cubicBezTo>
                    <a:pt x="34" y="18"/>
                    <a:pt x="21" y="31"/>
                    <a:pt x="21" y="56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" name="Freeform 92"/>
            <p:cNvSpPr>
              <a:spLocks noEditPoints="1"/>
            </p:cNvSpPr>
            <p:nvPr/>
          </p:nvSpPr>
          <p:spPr bwMode="auto">
            <a:xfrm>
              <a:off x="9591675" y="3314700"/>
              <a:ext cx="242888" cy="258763"/>
            </a:xfrm>
            <a:custGeom>
              <a:avLst/>
              <a:gdLst>
                <a:gd name="T0" fmla="*/ 0 w 121"/>
                <a:gd name="T1" fmla="*/ 64 h 129"/>
                <a:gd name="T2" fmla="*/ 61 w 121"/>
                <a:gd name="T3" fmla="*/ 0 h 129"/>
                <a:gd name="T4" fmla="*/ 121 w 121"/>
                <a:gd name="T5" fmla="*/ 59 h 129"/>
                <a:gd name="T6" fmla="*/ 120 w 121"/>
                <a:gd name="T7" fmla="*/ 71 h 129"/>
                <a:gd name="T8" fmla="*/ 21 w 121"/>
                <a:gd name="T9" fmla="*/ 71 h 129"/>
                <a:gd name="T10" fmla="*/ 60 w 121"/>
                <a:gd name="T11" fmla="*/ 112 h 129"/>
                <a:gd name="T12" fmla="*/ 95 w 121"/>
                <a:gd name="T13" fmla="*/ 91 h 129"/>
                <a:gd name="T14" fmla="*/ 117 w 121"/>
                <a:gd name="T15" fmla="*/ 91 h 129"/>
                <a:gd name="T16" fmla="*/ 60 w 121"/>
                <a:gd name="T17" fmla="*/ 129 h 129"/>
                <a:gd name="T18" fmla="*/ 0 w 121"/>
                <a:gd name="T19" fmla="*/ 64 h 129"/>
                <a:gd name="T20" fmla="*/ 99 w 121"/>
                <a:gd name="T21" fmla="*/ 56 h 129"/>
                <a:gd name="T22" fmla="*/ 61 w 121"/>
                <a:gd name="T23" fmla="*/ 17 h 129"/>
                <a:gd name="T24" fmla="*/ 21 w 121"/>
                <a:gd name="T25" fmla="*/ 56 h 129"/>
                <a:gd name="T26" fmla="*/ 99 w 121"/>
                <a:gd name="T27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29">
                  <a:moveTo>
                    <a:pt x="0" y="64"/>
                  </a:moveTo>
                  <a:cubicBezTo>
                    <a:pt x="0" y="25"/>
                    <a:pt x="25" y="0"/>
                    <a:pt x="61" y="0"/>
                  </a:cubicBezTo>
                  <a:cubicBezTo>
                    <a:pt x="97" y="0"/>
                    <a:pt x="121" y="25"/>
                    <a:pt x="121" y="59"/>
                  </a:cubicBezTo>
                  <a:cubicBezTo>
                    <a:pt x="121" y="63"/>
                    <a:pt x="121" y="68"/>
                    <a:pt x="120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96"/>
                    <a:pt x="38" y="112"/>
                    <a:pt x="60" y="112"/>
                  </a:cubicBezTo>
                  <a:cubicBezTo>
                    <a:pt x="77" y="112"/>
                    <a:pt x="89" y="103"/>
                    <a:pt x="95" y="91"/>
                  </a:cubicBezTo>
                  <a:cubicBezTo>
                    <a:pt x="117" y="91"/>
                    <a:pt x="117" y="91"/>
                    <a:pt x="117" y="91"/>
                  </a:cubicBezTo>
                  <a:cubicBezTo>
                    <a:pt x="109" y="113"/>
                    <a:pt x="89" y="129"/>
                    <a:pt x="60" y="129"/>
                  </a:cubicBezTo>
                  <a:cubicBezTo>
                    <a:pt x="25" y="129"/>
                    <a:pt x="0" y="103"/>
                    <a:pt x="0" y="64"/>
                  </a:cubicBezTo>
                  <a:close/>
                  <a:moveTo>
                    <a:pt x="99" y="56"/>
                  </a:moveTo>
                  <a:cubicBezTo>
                    <a:pt x="99" y="33"/>
                    <a:pt x="82" y="17"/>
                    <a:pt x="61" y="17"/>
                  </a:cubicBezTo>
                  <a:cubicBezTo>
                    <a:pt x="39" y="17"/>
                    <a:pt x="23" y="32"/>
                    <a:pt x="21" y="56"/>
                  </a:cubicBezTo>
                  <a:lnTo>
                    <a:pt x="9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" name="Freeform 93"/>
            <p:cNvSpPr>
              <a:spLocks/>
            </p:cNvSpPr>
            <p:nvPr/>
          </p:nvSpPr>
          <p:spPr bwMode="auto">
            <a:xfrm>
              <a:off x="9885363" y="3314700"/>
              <a:ext cx="217488" cy="252413"/>
            </a:xfrm>
            <a:custGeom>
              <a:avLst/>
              <a:gdLst>
                <a:gd name="T0" fmla="*/ 20 w 109"/>
                <a:gd name="T1" fmla="*/ 2 h 126"/>
                <a:gd name="T2" fmla="*/ 20 w 109"/>
                <a:gd name="T3" fmla="*/ 22 h 126"/>
                <a:gd name="T4" fmla="*/ 61 w 109"/>
                <a:gd name="T5" fmla="*/ 0 h 126"/>
                <a:gd name="T6" fmla="*/ 109 w 109"/>
                <a:gd name="T7" fmla="*/ 53 h 126"/>
                <a:gd name="T8" fmla="*/ 109 w 109"/>
                <a:gd name="T9" fmla="*/ 126 h 126"/>
                <a:gd name="T10" fmla="*/ 89 w 109"/>
                <a:gd name="T11" fmla="*/ 126 h 126"/>
                <a:gd name="T12" fmla="*/ 89 w 109"/>
                <a:gd name="T13" fmla="*/ 56 h 126"/>
                <a:gd name="T14" fmla="*/ 55 w 109"/>
                <a:gd name="T15" fmla="*/ 18 h 126"/>
                <a:gd name="T16" fmla="*/ 20 w 109"/>
                <a:gd name="T17" fmla="*/ 56 h 126"/>
                <a:gd name="T18" fmla="*/ 20 w 109"/>
                <a:gd name="T19" fmla="*/ 126 h 126"/>
                <a:gd name="T20" fmla="*/ 0 w 109"/>
                <a:gd name="T21" fmla="*/ 126 h 126"/>
                <a:gd name="T22" fmla="*/ 0 w 109"/>
                <a:gd name="T23" fmla="*/ 2 h 126"/>
                <a:gd name="T24" fmla="*/ 20 w 109"/>
                <a:gd name="T25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26">
                  <a:moveTo>
                    <a:pt x="20" y="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9" y="8"/>
                    <a:pt x="42" y="0"/>
                    <a:pt x="61" y="0"/>
                  </a:cubicBezTo>
                  <a:cubicBezTo>
                    <a:pt x="88" y="0"/>
                    <a:pt x="109" y="19"/>
                    <a:pt x="109" y="53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31"/>
                    <a:pt x="76" y="18"/>
                    <a:pt x="55" y="18"/>
                  </a:cubicBezTo>
                  <a:cubicBezTo>
                    <a:pt x="33" y="18"/>
                    <a:pt x="20" y="31"/>
                    <a:pt x="20" y="5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" name="Freeform 94"/>
            <p:cNvSpPr>
              <a:spLocks/>
            </p:cNvSpPr>
            <p:nvPr/>
          </p:nvSpPr>
          <p:spPr bwMode="auto">
            <a:xfrm>
              <a:off x="10145713" y="3257550"/>
              <a:ext cx="139700" cy="309563"/>
            </a:xfrm>
            <a:custGeom>
              <a:avLst/>
              <a:gdLst>
                <a:gd name="T0" fmla="*/ 70 w 70"/>
                <a:gd name="T1" fmla="*/ 139 h 155"/>
                <a:gd name="T2" fmla="*/ 70 w 70"/>
                <a:gd name="T3" fmla="*/ 155 h 155"/>
                <a:gd name="T4" fmla="*/ 49 w 70"/>
                <a:gd name="T5" fmla="*/ 155 h 155"/>
                <a:gd name="T6" fmla="*/ 16 w 70"/>
                <a:gd name="T7" fmla="*/ 124 h 155"/>
                <a:gd name="T8" fmla="*/ 16 w 70"/>
                <a:gd name="T9" fmla="*/ 48 h 155"/>
                <a:gd name="T10" fmla="*/ 0 w 70"/>
                <a:gd name="T11" fmla="*/ 48 h 155"/>
                <a:gd name="T12" fmla="*/ 0 w 70"/>
                <a:gd name="T13" fmla="*/ 31 h 155"/>
                <a:gd name="T14" fmla="*/ 16 w 70"/>
                <a:gd name="T15" fmla="*/ 31 h 155"/>
                <a:gd name="T16" fmla="*/ 16 w 70"/>
                <a:gd name="T17" fmla="*/ 0 h 155"/>
                <a:gd name="T18" fmla="*/ 37 w 70"/>
                <a:gd name="T19" fmla="*/ 0 h 155"/>
                <a:gd name="T20" fmla="*/ 37 w 70"/>
                <a:gd name="T21" fmla="*/ 31 h 155"/>
                <a:gd name="T22" fmla="*/ 69 w 70"/>
                <a:gd name="T23" fmla="*/ 31 h 155"/>
                <a:gd name="T24" fmla="*/ 69 w 70"/>
                <a:gd name="T25" fmla="*/ 48 h 155"/>
                <a:gd name="T26" fmla="*/ 37 w 70"/>
                <a:gd name="T27" fmla="*/ 48 h 155"/>
                <a:gd name="T28" fmla="*/ 37 w 70"/>
                <a:gd name="T29" fmla="*/ 124 h 155"/>
                <a:gd name="T30" fmla="*/ 53 w 70"/>
                <a:gd name="T31" fmla="*/ 139 h 155"/>
                <a:gd name="T32" fmla="*/ 70 w 70"/>
                <a:gd name="T33" fmla="*/ 13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55">
                  <a:moveTo>
                    <a:pt x="70" y="139"/>
                  </a:moveTo>
                  <a:cubicBezTo>
                    <a:pt x="70" y="155"/>
                    <a:pt x="70" y="155"/>
                    <a:pt x="70" y="155"/>
                  </a:cubicBezTo>
                  <a:cubicBezTo>
                    <a:pt x="49" y="155"/>
                    <a:pt x="49" y="155"/>
                    <a:pt x="49" y="155"/>
                  </a:cubicBezTo>
                  <a:cubicBezTo>
                    <a:pt x="27" y="155"/>
                    <a:pt x="16" y="145"/>
                    <a:pt x="16" y="124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35"/>
                    <a:pt x="41" y="139"/>
                    <a:pt x="53" y="139"/>
                  </a:cubicBezTo>
                  <a:lnTo>
                    <a:pt x="70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82" name="Grouper 281"/>
          <p:cNvGrpSpPr/>
          <p:nvPr/>
        </p:nvGrpSpPr>
        <p:grpSpPr>
          <a:xfrm>
            <a:off x="8381248" y="4836563"/>
            <a:ext cx="3129329" cy="1441498"/>
            <a:chOff x="2282825" y="2911475"/>
            <a:chExt cx="3267076" cy="1504950"/>
          </a:xfrm>
        </p:grpSpPr>
        <p:grpSp>
          <p:nvGrpSpPr>
            <p:cNvPr id="283" name="Grouper 282"/>
            <p:cNvGrpSpPr/>
            <p:nvPr/>
          </p:nvGrpSpPr>
          <p:grpSpPr>
            <a:xfrm>
              <a:off x="3778250" y="2911475"/>
              <a:ext cx="1506538" cy="1504950"/>
              <a:chOff x="3778250" y="2911475"/>
              <a:chExt cx="1506538" cy="1504950"/>
            </a:xfrm>
          </p:grpSpPr>
          <p:sp>
            <p:nvSpPr>
              <p:cNvPr id="287" name="Freeform 67"/>
              <p:cNvSpPr>
                <a:spLocks/>
              </p:cNvSpPr>
              <p:nvPr/>
            </p:nvSpPr>
            <p:spPr bwMode="auto">
              <a:xfrm>
                <a:off x="4541838" y="3576638"/>
                <a:ext cx="80963" cy="76200"/>
              </a:xfrm>
              <a:custGeom>
                <a:avLst/>
                <a:gdLst>
                  <a:gd name="T0" fmla="*/ 41 w 41"/>
                  <a:gd name="T1" fmla="*/ 19 h 38"/>
                  <a:gd name="T2" fmla="*/ 20 w 41"/>
                  <a:gd name="T3" fmla="*/ 0 h 38"/>
                  <a:gd name="T4" fmla="*/ 0 w 41"/>
                  <a:gd name="T5" fmla="*/ 0 h 38"/>
                  <a:gd name="T6" fmla="*/ 0 w 41"/>
                  <a:gd name="T7" fmla="*/ 38 h 38"/>
                  <a:gd name="T8" fmla="*/ 20 w 41"/>
                  <a:gd name="T9" fmla="*/ 38 h 38"/>
                  <a:gd name="T10" fmla="*/ 41 w 41"/>
                  <a:gd name="T1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41" y="19"/>
                    </a:moveTo>
                    <a:cubicBezTo>
                      <a:pt x="41" y="8"/>
                      <a:pt x="34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34" y="38"/>
                      <a:pt x="41" y="31"/>
                      <a:pt x="4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8" name="Freeform 68"/>
              <p:cNvSpPr>
                <a:spLocks noEditPoints="1"/>
              </p:cNvSpPr>
              <p:nvPr/>
            </p:nvSpPr>
            <p:spPr bwMode="auto">
              <a:xfrm>
                <a:off x="3778250" y="2911475"/>
                <a:ext cx="1506538" cy="1504950"/>
              </a:xfrm>
              <a:custGeom>
                <a:avLst/>
                <a:gdLst>
                  <a:gd name="T0" fmla="*/ 56 w 754"/>
                  <a:gd name="T1" fmla="*/ 275 h 753"/>
                  <a:gd name="T2" fmla="*/ 698 w 754"/>
                  <a:gd name="T3" fmla="*/ 478 h 753"/>
                  <a:gd name="T4" fmla="*/ 255 w 754"/>
                  <a:gd name="T5" fmla="*/ 431 h 753"/>
                  <a:gd name="T6" fmla="*/ 236 w 754"/>
                  <a:gd name="T7" fmla="*/ 354 h 753"/>
                  <a:gd name="T8" fmla="*/ 189 w 754"/>
                  <a:gd name="T9" fmla="*/ 431 h 753"/>
                  <a:gd name="T10" fmla="*/ 155 w 754"/>
                  <a:gd name="T11" fmla="*/ 431 h 753"/>
                  <a:gd name="T12" fmla="*/ 136 w 754"/>
                  <a:gd name="T13" fmla="*/ 319 h 753"/>
                  <a:gd name="T14" fmla="*/ 196 w 754"/>
                  <a:gd name="T15" fmla="*/ 407 h 753"/>
                  <a:gd name="T16" fmla="*/ 255 w 754"/>
                  <a:gd name="T17" fmla="*/ 319 h 753"/>
                  <a:gd name="T18" fmla="*/ 341 w 754"/>
                  <a:gd name="T19" fmla="*/ 333 h 753"/>
                  <a:gd name="T20" fmla="*/ 297 w 754"/>
                  <a:gd name="T21" fmla="*/ 367 h 753"/>
                  <a:gd name="T22" fmla="*/ 336 w 754"/>
                  <a:gd name="T23" fmla="*/ 381 h 753"/>
                  <a:gd name="T24" fmla="*/ 297 w 754"/>
                  <a:gd name="T25" fmla="*/ 417 h 753"/>
                  <a:gd name="T26" fmla="*/ 341 w 754"/>
                  <a:gd name="T27" fmla="*/ 431 h 753"/>
                  <a:gd name="T28" fmla="*/ 279 w 754"/>
                  <a:gd name="T29" fmla="*/ 319 h 753"/>
                  <a:gd name="T30" fmla="*/ 341 w 754"/>
                  <a:gd name="T31" fmla="*/ 333 h 753"/>
                  <a:gd name="T32" fmla="*/ 393 w 754"/>
                  <a:gd name="T33" fmla="*/ 386 h 753"/>
                  <a:gd name="T34" fmla="*/ 382 w 754"/>
                  <a:gd name="T35" fmla="*/ 431 h 753"/>
                  <a:gd name="T36" fmla="*/ 363 w 754"/>
                  <a:gd name="T37" fmla="*/ 319 h 753"/>
                  <a:gd name="T38" fmla="*/ 442 w 754"/>
                  <a:gd name="T39" fmla="*/ 352 h 753"/>
                  <a:gd name="T40" fmla="*/ 443 w 754"/>
                  <a:gd name="T41" fmla="*/ 431 h 753"/>
                  <a:gd name="T42" fmla="*/ 516 w 754"/>
                  <a:gd name="T43" fmla="*/ 416 h 753"/>
                  <a:gd name="T44" fmla="*/ 568 w 754"/>
                  <a:gd name="T45" fmla="*/ 399 h 753"/>
                  <a:gd name="T46" fmla="*/ 459 w 754"/>
                  <a:gd name="T47" fmla="*/ 375 h 753"/>
                  <a:gd name="T48" fmla="*/ 568 w 754"/>
                  <a:gd name="T49" fmla="*/ 351 h 753"/>
                  <a:gd name="T50" fmla="*/ 516 w 754"/>
                  <a:gd name="T51" fmla="*/ 334 h 753"/>
                  <a:gd name="T52" fmla="*/ 516 w 754"/>
                  <a:gd name="T53" fmla="*/ 416 h 753"/>
                  <a:gd name="T54" fmla="*/ 590 w 754"/>
                  <a:gd name="T55" fmla="*/ 431 h 753"/>
                  <a:gd name="T56" fmla="*/ 608 w 754"/>
                  <a:gd name="T57" fmla="*/ 319 h 753"/>
                  <a:gd name="T58" fmla="*/ 599 w 754"/>
                  <a:gd name="T59" fmla="*/ 307 h 753"/>
                  <a:gd name="T60" fmla="*/ 599 w 754"/>
                  <a:gd name="T61" fmla="*/ 283 h 753"/>
                  <a:gd name="T62" fmla="*/ 599 w 754"/>
                  <a:gd name="T63" fmla="*/ 30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4" h="753">
                    <a:moveTo>
                      <a:pt x="479" y="56"/>
                    </a:moveTo>
                    <a:cubicBezTo>
                      <a:pt x="302" y="0"/>
                      <a:pt x="112" y="98"/>
                      <a:pt x="56" y="275"/>
                    </a:cubicBezTo>
                    <a:cubicBezTo>
                      <a:pt x="0" y="452"/>
                      <a:pt x="99" y="641"/>
                      <a:pt x="276" y="697"/>
                    </a:cubicBezTo>
                    <a:cubicBezTo>
                      <a:pt x="452" y="753"/>
                      <a:pt x="642" y="655"/>
                      <a:pt x="698" y="478"/>
                    </a:cubicBezTo>
                    <a:cubicBezTo>
                      <a:pt x="754" y="301"/>
                      <a:pt x="656" y="112"/>
                      <a:pt x="479" y="56"/>
                    </a:cubicBezTo>
                    <a:close/>
                    <a:moveTo>
                      <a:pt x="255" y="431"/>
                    </a:moveTo>
                    <a:cubicBezTo>
                      <a:pt x="236" y="431"/>
                      <a:pt x="236" y="431"/>
                      <a:pt x="236" y="43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02" y="431"/>
                      <a:pt x="202" y="431"/>
                      <a:pt x="202" y="431"/>
                    </a:cubicBezTo>
                    <a:cubicBezTo>
                      <a:pt x="189" y="431"/>
                      <a:pt x="189" y="431"/>
                      <a:pt x="189" y="431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36" y="431"/>
                      <a:pt x="136" y="431"/>
                      <a:pt x="136" y="431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56" y="319"/>
                      <a:pt x="156" y="319"/>
                      <a:pt x="156" y="319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35" y="319"/>
                      <a:pt x="235" y="319"/>
                      <a:pt x="235" y="319"/>
                    </a:cubicBezTo>
                    <a:cubicBezTo>
                      <a:pt x="255" y="319"/>
                      <a:pt x="255" y="319"/>
                      <a:pt x="255" y="319"/>
                    </a:cubicBezTo>
                    <a:lnTo>
                      <a:pt x="255" y="431"/>
                    </a:lnTo>
                    <a:close/>
                    <a:moveTo>
                      <a:pt x="341" y="333"/>
                    </a:moveTo>
                    <a:cubicBezTo>
                      <a:pt x="297" y="333"/>
                      <a:pt x="297" y="333"/>
                      <a:pt x="297" y="333"/>
                    </a:cubicBezTo>
                    <a:cubicBezTo>
                      <a:pt x="297" y="367"/>
                      <a:pt x="297" y="367"/>
                      <a:pt x="297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81"/>
                      <a:pt x="336" y="381"/>
                      <a:pt x="336" y="381"/>
                    </a:cubicBezTo>
                    <a:cubicBezTo>
                      <a:pt x="297" y="381"/>
                      <a:pt x="297" y="381"/>
                      <a:pt x="297" y="381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1" y="431"/>
                      <a:pt x="341" y="431"/>
                      <a:pt x="341" y="431"/>
                    </a:cubicBezTo>
                    <a:cubicBezTo>
                      <a:pt x="279" y="431"/>
                      <a:pt x="279" y="431"/>
                      <a:pt x="279" y="431"/>
                    </a:cubicBezTo>
                    <a:cubicBezTo>
                      <a:pt x="279" y="319"/>
                      <a:pt x="279" y="319"/>
                      <a:pt x="279" y="319"/>
                    </a:cubicBezTo>
                    <a:cubicBezTo>
                      <a:pt x="341" y="319"/>
                      <a:pt x="341" y="319"/>
                      <a:pt x="341" y="319"/>
                    </a:cubicBezTo>
                    <a:lnTo>
                      <a:pt x="341" y="333"/>
                    </a:lnTo>
                    <a:close/>
                    <a:moveTo>
                      <a:pt x="421" y="431"/>
                    </a:move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82" y="386"/>
                      <a:pt x="382" y="386"/>
                      <a:pt x="382" y="386"/>
                    </a:cubicBezTo>
                    <a:cubicBezTo>
                      <a:pt x="382" y="431"/>
                      <a:pt x="382" y="431"/>
                      <a:pt x="382" y="431"/>
                    </a:cubicBezTo>
                    <a:cubicBezTo>
                      <a:pt x="363" y="431"/>
                      <a:pt x="363" y="431"/>
                      <a:pt x="363" y="431"/>
                    </a:cubicBezTo>
                    <a:cubicBezTo>
                      <a:pt x="363" y="319"/>
                      <a:pt x="363" y="319"/>
                      <a:pt x="363" y="319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28" y="319"/>
                      <a:pt x="442" y="334"/>
                      <a:pt x="442" y="352"/>
                    </a:cubicBezTo>
                    <a:cubicBezTo>
                      <a:pt x="442" y="366"/>
                      <a:pt x="434" y="381"/>
                      <a:pt x="414" y="385"/>
                    </a:cubicBezTo>
                    <a:cubicBezTo>
                      <a:pt x="443" y="431"/>
                      <a:pt x="443" y="431"/>
                      <a:pt x="443" y="431"/>
                    </a:cubicBezTo>
                    <a:lnTo>
                      <a:pt x="421" y="431"/>
                    </a:lnTo>
                    <a:close/>
                    <a:moveTo>
                      <a:pt x="516" y="416"/>
                    </a:moveTo>
                    <a:cubicBezTo>
                      <a:pt x="530" y="416"/>
                      <a:pt x="540" y="410"/>
                      <a:pt x="546" y="399"/>
                    </a:cubicBezTo>
                    <a:cubicBezTo>
                      <a:pt x="568" y="399"/>
                      <a:pt x="568" y="399"/>
                      <a:pt x="568" y="399"/>
                    </a:cubicBezTo>
                    <a:cubicBezTo>
                      <a:pt x="560" y="421"/>
                      <a:pt x="540" y="432"/>
                      <a:pt x="516" y="432"/>
                    </a:cubicBezTo>
                    <a:cubicBezTo>
                      <a:pt x="485" y="432"/>
                      <a:pt x="459" y="409"/>
                      <a:pt x="459" y="375"/>
                    </a:cubicBezTo>
                    <a:cubicBezTo>
                      <a:pt x="459" y="341"/>
                      <a:pt x="485" y="318"/>
                      <a:pt x="516" y="318"/>
                    </a:cubicBezTo>
                    <a:cubicBezTo>
                      <a:pt x="540" y="318"/>
                      <a:pt x="560" y="329"/>
                      <a:pt x="568" y="351"/>
                    </a:cubicBezTo>
                    <a:cubicBezTo>
                      <a:pt x="546" y="351"/>
                      <a:pt x="546" y="351"/>
                      <a:pt x="546" y="351"/>
                    </a:cubicBezTo>
                    <a:cubicBezTo>
                      <a:pt x="540" y="340"/>
                      <a:pt x="530" y="334"/>
                      <a:pt x="516" y="334"/>
                    </a:cubicBezTo>
                    <a:cubicBezTo>
                      <a:pt x="494" y="334"/>
                      <a:pt x="478" y="350"/>
                      <a:pt x="478" y="375"/>
                    </a:cubicBezTo>
                    <a:cubicBezTo>
                      <a:pt x="478" y="400"/>
                      <a:pt x="494" y="416"/>
                      <a:pt x="516" y="416"/>
                    </a:cubicBezTo>
                    <a:close/>
                    <a:moveTo>
                      <a:pt x="608" y="431"/>
                    </a:moveTo>
                    <a:cubicBezTo>
                      <a:pt x="590" y="431"/>
                      <a:pt x="590" y="431"/>
                      <a:pt x="590" y="431"/>
                    </a:cubicBezTo>
                    <a:cubicBezTo>
                      <a:pt x="590" y="319"/>
                      <a:pt x="590" y="319"/>
                      <a:pt x="590" y="319"/>
                    </a:cubicBezTo>
                    <a:cubicBezTo>
                      <a:pt x="608" y="319"/>
                      <a:pt x="608" y="319"/>
                      <a:pt x="608" y="319"/>
                    </a:cubicBezTo>
                    <a:lnTo>
                      <a:pt x="608" y="431"/>
                    </a:lnTo>
                    <a:close/>
                    <a:moveTo>
                      <a:pt x="599" y="307"/>
                    </a:moveTo>
                    <a:cubicBezTo>
                      <a:pt x="592" y="307"/>
                      <a:pt x="587" y="302"/>
                      <a:pt x="587" y="295"/>
                    </a:cubicBezTo>
                    <a:cubicBezTo>
                      <a:pt x="587" y="289"/>
                      <a:pt x="592" y="283"/>
                      <a:pt x="599" y="283"/>
                    </a:cubicBezTo>
                    <a:cubicBezTo>
                      <a:pt x="605" y="283"/>
                      <a:pt x="611" y="289"/>
                      <a:pt x="611" y="295"/>
                    </a:cubicBezTo>
                    <a:cubicBezTo>
                      <a:pt x="611" y="302"/>
                      <a:pt x="605" y="307"/>
                      <a:pt x="599" y="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84" name="Freeform 69"/>
            <p:cNvSpPr>
              <a:spLocks noEditPoints="1"/>
            </p:cNvSpPr>
            <p:nvPr/>
          </p:nvSpPr>
          <p:spPr bwMode="auto">
            <a:xfrm>
              <a:off x="2282825" y="2911475"/>
              <a:ext cx="1506538" cy="1504950"/>
            </a:xfrm>
            <a:custGeom>
              <a:avLst/>
              <a:gdLst>
                <a:gd name="T0" fmla="*/ 276 w 754"/>
                <a:gd name="T1" fmla="*/ 697 h 753"/>
                <a:gd name="T2" fmla="*/ 56 w 754"/>
                <a:gd name="T3" fmla="*/ 275 h 753"/>
                <a:gd name="T4" fmla="*/ 479 w 754"/>
                <a:gd name="T5" fmla="*/ 56 h 753"/>
                <a:gd name="T6" fmla="*/ 698 w 754"/>
                <a:gd name="T7" fmla="*/ 478 h 753"/>
                <a:gd name="T8" fmla="*/ 276 w 754"/>
                <a:gd name="T9" fmla="*/ 697 h 753"/>
                <a:gd name="T10" fmla="*/ 472 w 754"/>
                <a:gd name="T11" fmla="*/ 75 h 753"/>
                <a:gd name="T12" fmla="*/ 76 w 754"/>
                <a:gd name="T13" fmla="*/ 281 h 753"/>
                <a:gd name="T14" fmla="*/ 282 w 754"/>
                <a:gd name="T15" fmla="*/ 678 h 753"/>
                <a:gd name="T16" fmla="*/ 678 w 754"/>
                <a:gd name="T17" fmla="*/ 472 h 753"/>
                <a:gd name="T18" fmla="*/ 472 w 754"/>
                <a:gd name="T19" fmla="*/ 7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4" h="753">
                  <a:moveTo>
                    <a:pt x="276" y="697"/>
                  </a:moveTo>
                  <a:cubicBezTo>
                    <a:pt x="99" y="641"/>
                    <a:pt x="0" y="452"/>
                    <a:pt x="56" y="275"/>
                  </a:cubicBezTo>
                  <a:cubicBezTo>
                    <a:pt x="112" y="98"/>
                    <a:pt x="302" y="0"/>
                    <a:pt x="479" y="56"/>
                  </a:cubicBezTo>
                  <a:cubicBezTo>
                    <a:pt x="655" y="112"/>
                    <a:pt x="754" y="301"/>
                    <a:pt x="698" y="478"/>
                  </a:cubicBezTo>
                  <a:cubicBezTo>
                    <a:pt x="642" y="655"/>
                    <a:pt x="452" y="753"/>
                    <a:pt x="276" y="697"/>
                  </a:cubicBezTo>
                  <a:close/>
                  <a:moveTo>
                    <a:pt x="472" y="75"/>
                  </a:moveTo>
                  <a:cubicBezTo>
                    <a:pt x="306" y="23"/>
                    <a:pt x="128" y="115"/>
                    <a:pt x="76" y="281"/>
                  </a:cubicBezTo>
                  <a:cubicBezTo>
                    <a:pt x="23" y="447"/>
                    <a:pt x="116" y="625"/>
                    <a:pt x="282" y="678"/>
                  </a:cubicBezTo>
                  <a:cubicBezTo>
                    <a:pt x="448" y="730"/>
                    <a:pt x="626" y="638"/>
                    <a:pt x="678" y="472"/>
                  </a:cubicBezTo>
                  <a:cubicBezTo>
                    <a:pt x="731" y="306"/>
                    <a:pt x="638" y="128"/>
                    <a:pt x="472" y="75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" name="Freeform 70"/>
            <p:cNvSpPr>
              <a:spLocks noEditPoints="1"/>
            </p:cNvSpPr>
            <p:nvPr/>
          </p:nvSpPr>
          <p:spPr bwMode="auto">
            <a:xfrm>
              <a:off x="2719388" y="3267075"/>
              <a:ext cx="808038" cy="633413"/>
            </a:xfrm>
            <a:custGeom>
              <a:avLst/>
              <a:gdLst>
                <a:gd name="T0" fmla="*/ 131 w 404"/>
                <a:gd name="T1" fmla="*/ 300 h 317"/>
                <a:gd name="T2" fmla="*/ 64 w 404"/>
                <a:gd name="T3" fmla="*/ 208 h 317"/>
                <a:gd name="T4" fmla="*/ 76 w 404"/>
                <a:gd name="T5" fmla="*/ 197 h 317"/>
                <a:gd name="T6" fmla="*/ 87 w 404"/>
                <a:gd name="T7" fmla="*/ 208 h 317"/>
                <a:gd name="T8" fmla="*/ 138 w 404"/>
                <a:gd name="T9" fmla="*/ 278 h 317"/>
                <a:gd name="T10" fmla="*/ 220 w 404"/>
                <a:gd name="T11" fmla="*/ 250 h 317"/>
                <a:gd name="T12" fmla="*/ 236 w 404"/>
                <a:gd name="T13" fmla="*/ 247 h 317"/>
                <a:gd name="T14" fmla="*/ 239 w 404"/>
                <a:gd name="T15" fmla="*/ 263 h 317"/>
                <a:gd name="T16" fmla="*/ 131 w 404"/>
                <a:gd name="T17" fmla="*/ 300 h 317"/>
                <a:gd name="T18" fmla="*/ 253 w 404"/>
                <a:gd name="T19" fmla="*/ 157 h 317"/>
                <a:gd name="T20" fmla="*/ 246 w 404"/>
                <a:gd name="T21" fmla="*/ 143 h 317"/>
                <a:gd name="T22" fmla="*/ 289 w 404"/>
                <a:gd name="T23" fmla="*/ 88 h 317"/>
                <a:gd name="T24" fmla="*/ 345 w 404"/>
                <a:gd name="T25" fmla="*/ 84 h 317"/>
                <a:gd name="T26" fmla="*/ 389 w 404"/>
                <a:gd name="T27" fmla="*/ 119 h 317"/>
                <a:gd name="T28" fmla="*/ 392 w 404"/>
                <a:gd name="T29" fmla="*/ 188 h 317"/>
                <a:gd name="T30" fmla="*/ 377 w 404"/>
                <a:gd name="T31" fmla="*/ 196 h 317"/>
                <a:gd name="T32" fmla="*/ 370 w 404"/>
                <a:gd name="T33" fmla="*/ 181 h 317"/>
                <a:gd name="T34" fmla="*/ 368 w 404"/>
                <a:gd name="T35" fmla="*/ 129 h 317"/>
                <a:gd name="T36" fmla="*/ 338 w 404"/>
                <a:gd name="T37" fmla="*/ 106 h 317"/>
                <a:gd name="T38" fmla="*/ 300 w 404"/>
                <a:gd name="T39" fmla="*/ 108 h 317"/>
                <a:gd name="T40" fmla="*/ 268 w 404"/>
                <a:gd name="T41" fmla="*/ 149 h 317"/>
                <a:gd name="T42" fmla="*/ 253 w 404"/>
                <a:gd name="T43" fmla="*/ 157 h 317"/>
                <a:gd name="T44" fmla="*/ 253 w 404"/>
                <a:gd name="T45" fmla="*/ 157 h 317"/>
                <a:gd name="T46" fmla="*/ 10 w 404"/>
                <a:gd name="T47" fmla="*/ 80 h 317"/>
                <a:gd name="T48" fmla="*/ 2 w 404"/>
                <a:gd name="T49" fmla="*/ 66 h 317"/>
                <a:gd name="T50" fmla="*/ 45 w 404"/>
                <a:gd name="T51" fmla="*/ 10 h 317"/>
                <a:gd name="T52" fmla="*/ 101 w 404"/>
                <a:gd name="T53" fmla="*/ 7 h 317"/>
                <a:gd name="T54" fmla="*/ 145 w 404"/>
                <a:gd name="T55" fmla="*/ 42 h 317"/>
                <a:gd name="T56" fmla="*/ 148 w 404"/>
                <a:gd name="T57" fmla="*/ 111 h 317"/>
                <a:gd name="T58" fmla="*/ 133 w 404"/>
                <a:gd name="T59" fmla="*/ 119 h 317"/>
                <a:gd name="T60" fmla="*/ 126 w 404"/>
                <a:gd name="T61" fmla="*/ 104 h 317"/>
                <a:gd name="T62" fmla="*/ 124 w 404"/>
                <a:gd name="T63" fmla="*/ 52 h 317"/>
                <a:gd name="T64" fmla="*/ 94 w 404"/>
                <a:gd name="T65" fmla="*/ 29 h 317"/>
                <a:gd name="T66" fmla="*/ 56 w 404"/>
                <a:gd name="T67" fmla="*/ 31 h 317"/>
                <a:gd name="T68" fmla="*/ 24 w 404"/>
                <a:gd name="T69" fmla="*/ 72 h 317"/>
                <a:gd name="T70" fmla="*/ 10 w 404"/>
                <a:gd name="T71" fmla="*/ 80 h 317"/>
                <a:gd name="T72" fmla="*/ 10 w 404"/>
                <a:gd name="T73" fmla="*/ 8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4" h="317">
                  <a:moveTo>
                    <a:pt x="131" y="300"/>
                  </a:moveTo>
                  <a:cubicBezTo>
                    <a:pt x="76" y="282"/>
                    <a:pt x="63" y="232"/>
                    <a:pt x="64" y="208"/>
                  </a:cubicBezTo>
                  <a:cubicBezTo>
                    <a:pt x="64" y="201"/>
                    <a:pt x="70" y="196"/>
                    <a:pt x="76" y="197"/>
                  </a:cubicBezTo>
                  <a:cubicBezTo>
                    <a:pt x="82" y="197"/>
                    <a:pt x="87" y="202"/>
                    <a:pt x="87" y="208"/>
                  </a:cubicBezTo>
                  <a:cubicBezTo>
                    <a:pt x="87" y="211"/>
                    <a:pt x="86" y="261"/>
                    <a:pt x="138" y="278"/>
                  </a:cubicBezTo>
                  <a:cubicBezTo>
                    <a:pt x="189" y="294"/>
                    <a:pt x="218" y="252"/>
                    <a:pt x="220" y="250"/>
                  </a:cubicBezTo>
                  <a:cubicBezTo>
                    <a:pt x="223" y="245"/>
                    <a:pt x="230" y="243"/>
                    <a:pt x="236" y="247"/>
                  </a:cubicBezTo>
                  <a:cubicBezTo>
                    <a:pt x="241" y="250"/>
                    <a:pt x="242" y="257"/>
                    <a:pt x="239" y="263"/>
                  </a:cubicBezTo>
                  <a:cubicBezTo>
                    <a:pt x="225" y="283"/>
                    <a:pt x="185" y="317"/>
                    <a:pt x="131" y="300"/>
                  </a:cubicBezTo>
                  <a:close/>
                  <a:moveTo>
                    <a:pt x="253" y="157"/>
                  </a:moveTo>
                  <a:cubicBezTo>
                    <a:pt x="247" y="155"/>
                    <a:pt x="244" y="149"/>
                    <a:pt x="246" y="143"/>
                  </a:cubicBezTo>
                  <a:cubicBezTo>
                    <a:pt x="246" y="141"/>
                    <a:pt x="258" y="104"/>
                    <a:pt x="289" y="88"/>
                  </a:cubicBezTo>
                  <a:cubicBezTo>
                    <a:pt x="306" y="79"/>
                    <a:pt x="325" y="78"/>
                    <a:pt x="345" y="84"/>
                  </a:cubicBezTo>
                  <a:cubicBezTo>
                    <a:pt x="365" y="90"/>
                    <a:pt x="380" y="102"/>
                    <a:pt x="389" y="119"/>
                  </a:cubicBezTo>
                  <a:cubicBezTo>
                    <a:pt x="404" y="150"/>
                    <a:pt x="392" y="187"/>
                    <a:pt x="392" y="188"/>
                  </a:cubicBezTo>
                  <a:cubicBezTo>
                    <a:pt x="390" y="194"/>
                    <a:pt x="383" y="198"/>
                    <a:pt x="377" y="196"/>
                  </a:cubicBezTo>
                  <a:cubicBezTo>
                    <a:pt x="371" y="194"/>
                    <a:pt x="368" y="187"/>
                    <a:pt x="370" y="181"/>
                  </a:cubicBezTo>
                  <a:cubicBezTo>
                    <a:pt x="370" y="181"/>
                    <a:pt x="379" y="152"/>
                    <a:pt x="368" y="129"/>
                  </a:cubicBezTo>
                  <a:cubicBezTo>
                    <a:pt x="362" y="118"/>
                    <a:pt x="352" y="111"/>
                    <a:pt x="338" y="106"/>
                  </a:cubicBezTo>
                  <a:cubicBezTo>
                    <a:pt x="323" y="101"/>
                    <a:pt x="311" y="102"/>
                    <a:pt x="300" y="108"/>
                  </a:cubicBezTo>
                  <a:cubicBezTo>
                    <a:pt x="277" y="120"/>
                    <a:pt x="268" y="149"/>
                    <a:pt x="268" y="149"/>
                  </a:cubicBezTo>
                  <a:cubicBezTo>
                    <a:pt x="266" y="156"/>
                    <a:pt x="260" y="159"/>
                    <a:pt x="253" y="157"/>
                  </a:cubicBezTo>
                  <a:cubicBezTo>
                    <a:pt x="253" y="157"/>
                    <a:pt x="253" y="157"/>
                    <a:pt x="253" y="157"/>
                  </a:cubicBezTo>
                  <a:close/>
                  <a:moveTo>
                    <a:pt x="10" y="80"/>
                  </a:moveTo>
                  <a:cubicBezTo>
                    <a:pt x="4" y="78"/>
                    <a:pt x="0" y="72"/>
                    <a:pt x="2" y="66"/>
                  </a:cubicBezTo>
                  <a:cubicBezTo>
                    <a:pt x="3" y="64"/>
                    <a:pt x="14" y="27"/>
                    <a:pt x="45" y="10"/>
                  </a:cubicBezTo>
                  <a:cubicBezTo>
                    <a:pt x="62" y="2"/>
                    <a:pt x="81" y="0"/>
                    <a:pt x="101" y="7"/>
                  </a:cubicBezTo>
                  <a:cubicBezTo>
                    <a:pt x="122" y="13"/>
                    <a:pt x="136" y="25"/>
                    <a:pt x="145" y="42"/>
                  </a:cubicBezTo>
                  <a:cubicBezTo>
                    <a:pt x="161" y="73"/>
                    <a:pt x="149" y="110"/>
                    <a:pt x="148" y="111"/>
                  </a:cubicBezTo>
                  <a:cubicBezTo>
                    <a:pt x="146" y="117"/>
                    <a:pt x="139" y="121"/>
                    <a:pt x="133" y="119"/>
                  </a:cubicBezTo>
                  <a:cubicBezTo>
                    <a:pt x="127" y="116"/>
                    <a:pt x="124" y="110"/>
                    <a:pt x="126" y="104"/>
                  </a:cubicBezTo>
                  <a:cubicBezTo>
                    <a:pt x="126" y="104"/>
                    <a:pt x="136" y="75"/>
                    <a:pt x="124" y="52"/>
                  </a:cubicBezTo>
                  <a:cubicBezTo>
                    <a:pt x="119" y="41"/>
                    <a:pt x="109" y="33"/>
                    <a:pt x="94" y="29"/>
                  </a:cubicBezTo>
                  <a:cubicBezTo>
                    <a:pt x="80" y="24"/>
                    <a:pt x="67" y="25"/>
                    <a:pt x="56" y="31"/>
                  </a:cubicBezTo>
                  <a:cubicBezTo>
                    <a:pt x="34" y="43"/>
                    <a:pt x="24" y="72"/>
                    <a:pt x="24" y="72"/>
                  </a:cubicBezTo>
                  <a:cubicBezTo>
                    <a:pt x="22" y="78"/>
                    <a:pt x="16" y="82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" name="Freeform 85"/>
            <p:cNvSpPr>
              <a:spLocks noEditPoints="1"/>
            </p:cNvSpPr>
            <p:nvPr/>
          </p:nvSpPr>
          <p:spPr bwMode="auto">
            <a:xfrm>
              <a:off x="5402263" y="3009900"/>
              <a:ext cx="147638" cy="1122363"/>
            </a:xfrm>
            <a:custGeom>
              <a:avLst/>
              <a:gdLst>
                <a:gd name="T0" fmla="*/ 0 w 74"/>
                <a:gd name="T1" fmla="*/ 525 h 562"/>
                <a:gd name="T2" fmla="*/ 37 w 74"/>
                <a:gd name="T3" fmla="*/ 489 h 562"/>
                <a:gd name="T4" fmla="*/ 74 w 74"/>
                <a:gd name="T5" fmla="*/ 525 h 562"/>
                <a:gd name="T6" fmla="*/ 37 w 74"/>
                <a:gd name="T7" fmla="*/ 562 h 562"/>
                <a:gd name="T8" fmla="*/ 0 w 74"/>
                <a:gd name="T9" fmla="*/ 525 h 562"/>
                <a:gd name="T10" fmla="*/ 62 w 74"/>
                <a:gd name="T11" fmla="*/ 0 h 562"/>
                <a:gd name="T12" fmla="*/ 56 w 74"/>
                <a:gd name="T13" fmla="*/ 415 h 562"/>
                <a:gd name="T14" fmla="*/ 15 w 74"/>
                <a:gd name="T15" fmla="*/ 415 h 562"/>
                <a:gd name="T16" fmla="*/ 9 w 74"/>
                <a:gd name="T17" fmla="*/ 0 h 562"/>
                <a:gd name="T18" fmla="*/ 62 w 74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62">
                  <a:moveTo>
                    <a:pt x="0" y="525"/>
                  </a:moveTo>
                  <a:cubicBezTo>
                    <a:pt x="0" y="505"/>
                    <a:pt x="17" y="489"/>
                    <a:pt x="37" y="489"/>
                  </a:cubicBezTo>
                  <a:cubicBezTo>
                    <a:pt x="58" y="489"/>
                    <a:pt x="74" y="505"/>
                    <a:pt x="74" y="525"/>
                  </a:cubicBezTo>
                  <a:cubicBezTo>
                    <a:pt x="74" y="546"/>
                    <a:pt x="58" y="562"/>
                    <a:pt x="37" y="562"/>
                  </a:cubicBezTo>
                  <a:cubicBezTo>
                    <a:pt x="17" y="562"/>
                    <a:pt x="0" y="546"/>
                    <a:pt x="0" y="525"/>
                  </a:cubicBezTo>
                  <a:close/>
                  <a:moveTo>
                    <a:pt x="62" y="0"/>
                  </a:moveTo>
                  <a:cubicBezTo>
                    <a:pt x="56" y="415"/>
                    <a:pt x="56" y="415"/>
                    <a:pt x="56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89" name="Grouper 288"/>
          <p:cNvGrpSpPr/>
          <p:nvPr/>
        </p:nvGrpSpPr>
        <p:grpSpPr>
          <a:xfrm>
            <a:off x="0" y="4344717"/>
            <a:ext cx="3903664" cy="1626203"/>
            <a:chOff x="5929922" y="1496280"/>
            <a:chExt cx="3903664" cy="1626203"/>
          </a:xfrm>
        </p:grpSpPr>
        <p:sp>
          <p:nvSpPr>
            <p:cNvPr id="290" name="Freeform 11"/>
            <p:cNvSpPr>
              <a:spLocks/>
            </p:cNvSpPr>
            <p:nvPr/>
          </p:nvSpPr>
          <p:spPr bwMode="auto">
            <a:xfrm>
              <a:off x="5929923" y="2060445"/>
              <a:ext cx="3903663" cy="1062038"/>
            </a:xfrm>
            <a:custGeom>
              <a:avLst/>
              <a:gdLst>
                <a:gd name="T0" fmla="*/ 2459 w 2459"/>
                <a:gd name="T1" fmla="*/ 399 h 669"/>
                <a:gd name="T2" fmla="*/ 0 w 2459"/>
                <a:gd name="T3" fmla="*/ 669 h 669"/>
                <a:gd name="T4" fmla="*/ 3 w 2459"/>
                <a:gd name="T5" fmla="*/ 269 h 669"/>
                <a:gd name="T6" fmla="*/ 2415 w 2459"/>
                <a:gd name="T7" fmla="*/ 0 h 669"/>
                <a:gd name="T8" fmla="*/ 2459 w 2459"/>
                <a:gd name="T9" fmla="*/ 39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9" h="669">
                  <a:moveTo>
                    <a:pt x="2459" y="399"/>
                  </a:moveTo>
                  <a:lnTo>
                    <a:pt x="0" y="669"/>
                  </a:lnTo>
                  <a:lnTo>
                    <a:pt x="3" y="269"/>
                  </a:lnTo>
                  <a:lnTo>
                    <a:pt x="2415" y="0"/>
                  </a:lnTo>
                  <a:lnTo>
                    <a:pt x="2459" y="399"/>
                  </a:ln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" name="Freeform 12"/>
            <p:cNvSpPr>
              <a:spLocks/>
            </p:cNvSpPr>
            <p:nvPr/>
          </p:nvSpPr>
          <p:spPr bwMode="auto">
            <a:xfrm>
              <a:off x="5929923" y="1496280"/>
              <a:ext cx="2493115" cy="856919"/>
            </a:xfrm>
            <a:custGeom>
              <a:avLst/>
              <a:gdLst>
                <a:gd name="T0" fmla="*/ 1589 w 1589"/>
                <a:gd name="T1" fmla="*/ 400 h 567"/>
                <a:gd name="T2" fmla="*/ 0 w 1589"/>
                <a:gd name="T3" fmla="*/ 567 h 567"/>
                <a:gd name="T4" fmla="*/ 4 w 1589"/>
                <a:gd name="T5" fmla="*/ 172 h 567"/>
                <a:gd name="T6" fmla="*/ 1545 w 1589"/>
                <a:gd name="T7" fmla="*/ 0 h 567"/>
                <a:gd name="T8" fmla="*/ 1589 w 1589"/>
                <a:gd name="T9" fmla="*/ 40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9" h="567">
                  <a:moveTo>
                    <a:pt x="1589" y="400"/>
                  </a:moveTo>
                  <a:lnTo>
                    <a:pt x="0" y="567"/>
                  </a:lnTo>
                  <a:lnTo>
                    <a:pt x="4" y="172"/>
                  </a:lnTo>
                  <a:lnTo>
                    <a:pt x="1545" y="0"/>
                  </a:lnTo>
                  <a:lnTo>
                    <a:pt x="1589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" name="Freeform 13"/>
            <p:cNvSpPr>
              <a:spLocks/>
            </p:cNvSpPr>
            <p:nvPr/>
          </p:nvSpPr>
          <p:spPr bwMode="auto">
            <a:xfrm>
              <a:off x="5929922" y="2000250"/>
              <a:ext cx="3804627" cy="1066800"/>
            </a:xfrm>
            <a:custGeom>
              <a:avLst/>
              <a:gdLst>
                <a:gd name="T0" fmla="*/ 2480 w 2480"/>
                <a:gd name="T1" fmla="*/ 401 h 672"/>
                <a:gd name="T2" fmla="*/ 1 w 2480"/>
                <a:gd name="T3" fmla="*/ 672 h 672"/>
                <a:gd name="T4" fmla="*/ 0 w 2480"/>
                <a:gd name="T5" fmla="*/ 276 h 672"/>
                <a:gd name="T6" fmla="*/ 2436 w 2480"/>
                <a:gd name="T7" fmla="*/ 0 h 672"/>
                <a:gd name="T8" fmla="*/ 2480 w 2480"/>
                <a:gd name="T9" fmla="*/ 40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0" h="672">
                  <a:moveTo>
                    <a:pt x="2480" y="401"/>
                  </a:moveTo>
                  <a:lnTo>
                    <a:pt x="1" y="672"/>
                  </a:lnTo>
                  <a:lnTo>
                    <a:pt x="0" y="276"/>
                  </a:lnTo>
                  <a:lnTo>
                    <a:pt x="2436" y="0"/>
                  </a:lnTo>
                  <a:lnTo>
                    <a:pt x="2480" y="4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" name="Freeform 14"/>
            <p:cNvSpPr>
              <a:spLocks noEditPoints="1"/>
            </p:cNvSpPr>
            <p:nvPr/>
          </p:nvSpPr>
          <p:spPr bwMode="auto">
            <a:xfrm>
              <a:off x="6108700" y="1884782"/>
              <a:ext cx="322263" cy="357188"/>
            </a:xfrm>
            <a:custGeom>
              <a:avLst/>
              <a:gdLst>
                <a:gd name="T0" fmla="*/ 156 w 161"/>
                <a:gd name="T1" fmla="*/ 80 h 179"/>
                <a:gd name="T2" fmla="*/ 76 w 161"/>
                <a:gd name="T3" fmla="*/ 173 h 179"/>
                <a:gd name="T4" fmla="*/ 19 w 161"/>
                <a:gd name="T5" fmla="*/ 179 h 179"/>
                <a:gd name="T6" fmla="*/ 0 w 161"/>
                <a:gd name="T7" fmla="*/ 13 h 179"/>
                <a:gd name="T8" fmla="*/ 57 w 161"/>
                <a:gd name="T9" fmla="*/ 6 h 179"/>
                <a:gd name="T10" fmla="*/ 156 w 161"/>
                <a:gd name="T11" fmla="*/ 80 h 179"/>
                <a:gd name="T12" fmla="*/ 122 w 161"/>
                <a:gd name="T13" fmla="*/ 84 h 179"/>
                <a:gd name="T14" fmla="*/ 60 w 161"/>
                <a:gd name="T15" fmla="*/ 32 h 179"/>
                <a:gd name="T16" fmla="*/ 37 w 161"/>
                <a:gd name="T17" fmla="*/ 35 h 179"/>
                <a:gd name="T18" fmla="*/ 50 w 161"/>
                <a:gd name="T19" fmla="*/ 150 h 179"/>
                <a:gd name="T20" fmla="*/ 73 w 161"/>
                <a:gd name="T21" fmla="*/ 147 h 179"/>
                <a:gd name="T22" fmla="*/ 122 w 161"/>
                <a:gd name="T23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179">
                  <a:moveTo>
                    <a:pt x="156" y="80"/>
                  </a:moveTo>
                  <a:cubicBezTo>
                    <a:pt x="161" y="130"/>
                    <a:pt x="129" y="167"/>
                    <a:pt x="76" y="173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110" y="0"/>
                    <a:pt x="150" y="29"/>
                    <a:pt x="156" y="80"/>
                  </a:cubicBezTo>
                  <a:close/>
                  <a:moveTo>
                    <a:pt x="122" y="84"/>
                  </a:moveTo>
                  <a:cubicBezTo>
                    <a:pt x="118" y="48"/>
                    <a:pt x="95" y="28"/>
                    <a:pt x="60" y="32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108" y="143"/>
                    <a:pt x="126" y="119"/>
                    <a:pt x="122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" name="Freeform 15"/>
            <p:cNvSpPr>
              <a:spLocks/>
            </p:cNvSpPr>
            <p:nvPr/>
          </p:nvSpPr>
          <p:spPr bwMode="auto">
            <a:xfrm>
              <a:off x="6454775" y="1848270"/>
              <a:ext cx="230188" cy="355600"/>
            </a:xfrm>
            <a:custGeom>
              <a:avLst/>
              <a:gdLst>
                <a:gd name="T0" fmla="*/ 52 w 145"/>
                <a:gd name="T1" fmla="*/ 96 h 224"/>
                <a:gd name="T2" fmla="*/ 122 w 145"/>
                <a:gd name="T3" fmla="*/ 88 h 224"/>
                <a:gd name="T4" fmla="*/ 126 w 145"/>
                <a:gd name="T5" fmla="*/ 121 h 224"/>
                <a:gd name="T6" fmla="*/ 55 w 145"/>
                <a:gd name="T7" fmla="*/ 129 h 224"/>
                <a:gd name="T8" fmla="*/ 62 w 145"/>
                <a:gd name="T9" fmla="*/ 186 h 224"/>
                <a:gd name="T10" fmla="*/ 141 w 145"/>
                <a:gd name="T11" fmla="*/ 178 h 224"/>
                <a:gd name="T12" fmla="*/ 145 w 145"/>
                <a:gd name="T13" fmla="*/ 210 h 224"/>
                <a:gd name="T14" fmla="*/ 24 w 145"/>
                <a:gd name="T15" fmla="*/ 224 h 224"/>
                <a:gd name="T16" fmla="*/ 0 w 145"/>
                <a:gd name="T17" fmla="*/ 14 h 224"/>
                <a:gd name="T18" fmla="*/ 121 w 145"/>
                <a:gd name="T19" fmla="*/ 0 h 224"/>
                <a:gd name="T20" fmla="*/ 125 w 145"/>
                <a:gd name="T21" fmla="*/ 33 h 224"/>
                <a:gd name="T22" fmla="*/ 45 w 145"/>
                <a:gd name="T23" fmla="*/ 42 h 224"/>
                <a:gd name="T24" fmla="*/ 52 w 145"/>
                <a:gd name="T25" fmla="*/ 9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224">
                  <a:moveTo>
                    <a:pt x="52" y="96"/>
                  </a:moveTo>
                  <a:lnTo>
                    <a:pt x="122" y="88"/>
                  </a:lnTo>
                  <a:lnTo>
                    <a:pt x="126" y="121"/>
                  </a:lnTo>
                  <a:lnTo>
                    <a:pt x="55" y="129"/>
                  </a:lnTo>
                  <a:lnTo>
                    <a:pt x="62" y="186"/>
                  </a:lnTo>
                  <a:lnTo>
                    <a:pt x="141" y="178"/>
                  </a:lnTo>
                  <a:lnTo>
                    <a:pt x="145" y="210"/>
                  </a:lnTo>
                  <a:lnTo>
                    <a:pt x="24" y="224"/>
                  </a:lnTo>
                  <a:lnTo>
                    <a:pt x="0" y="14"/>
                  </a:lnTo>
                  <a:lnTo>
                    <a:pt x="121" y="0"/>
                  </a:lnTo>
                  <a:lnTo>
                    <a:pt x="125" y="33"/>
                  </a:lnTo>
                  <a:lnTo>
                    <a:pt x="45" y="42"/>
                  </a:lnTo>
                  <a:lnTo>
                    <a:pt x="52" y="96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" name="Freeform 16"/>
            <p:cNvSpPr>
              <a:spLocks/>
            </p:cNvSpPr>
            <p:nvPr/>
          </p:nvSpPr>
          <p:spPr bwMode="auto">
            <a:xfrm>
              <a:off x="6686550" y="1808582"/>
              <a:ext cx="325438" cy="355600"/>
            </a:xfrm>
            <a:custGeom>
              <a:avLst/>
              <a:gdLst>
                <a:gd name="T0" fmla="*/ 121 w 205"/>
                <a:gd name="T1" fmla="*/ 179 h 224"/>
                <a:gd name="T2" fmla="*/ 160 w 205"/>
                <a:gd name="T3" fmla="*/ 5 h 224"/>
                <a:gd name="T4" fmla="*/ 205 w 205"/>
                <a:gd name="T5" fmla="*/ 0 h 224"/>
                <a:gd name="T6" fmla="*/ 151 w 205"/>
                <a:gd name="T7" fmla="*/ 218 h 224"/>
                <a:gd name="T8" fmla="*/ 101 w 205"/>
                <a:gd name="T9" fmla="*/ 224 h 224"/>
                <a:gd name="T10" fmla="*/ 0 w 205"/>
                <a:gd name="T11" fmla="*/ 23 h 224"/>
                <a:gd name="T12" fmla="*/ 44 w 205"/>
                <a:gd name="T13" fmla="*/ 18 h 224"/>
                <a:gd name="T14" fmla="*/ 121 w 205"/>
                <a:gd name="T15" fmla="*/ 17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224">
                  <a:moveTo>
                    <a:pt x="121" y="179"/>
                  </a:moveTo>
                  <a:lnTo>
                    <a:pt x="160" y="5"/>
                  </a:lnTo>
                  <a:lnTo>
                    <a:pt x="205" y="0"/>
                  </a:lnTo>
                  <a:lnTo>
                    <a:pt x="151" y="218"/>
                  </a:lnTo>
                  <a:lnTo>
                    <a:pt x="101" y="224"/>
                  </a:lnTo>
                  <a:lnTo>
                    <a:pt x="0" y="23"/>
                  </a:lnTo>
                  <a:lnTo>
                    <a:pt x="44" y="18"/>
                  </a:lnTo>
                  <a:lnTo>
                    <a:pt x="121" y="179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" name="Freeform 17"/>
            <p:cNvSpPr>
              <a:spLocks/>
            </p:cNvSpPr>
            <p:nvPr/>
          </p:nvSpPr>
          <p:spPr bwMode="auto">
            <a:xfrm>
              <a:off x="7053263" y="1781595"/>
              <a:ext cx="230188" cy="354013"/>
            </a:xfrm>
            <a:custGeom>
              <a:avLst/>
              <a:gdLst>
                <a:gd name="T0" fmla="*/ 52 w 145"/>
                <a:gd name="T1" fmla="*/ 95 h 223"/>
                <a:gd name="T2" fmla="*/ 122 w 145"/>
                <a:gd name="T3" fmla="*/ 88 h 223"/>
                <a:gd name="T4" fmla="*/ 126 w 145"/>
                <a:gd name="T5" fmla="*/ 120 h 223"/>
                <a:gd name="T6" fmla="*/ 56 w 145"/>
                <a:gd name="T7" fmla="*/ 128 h 223"/>
                <a:gd name="T8" fmla="*/ 62 w 145"/>
                <a:gd name="T9" fmla="*/ 186 h 223"/>
                <a:gd name="T10" fmla="*/ 141 w 145"/>
                <a:gd name="T11" fmla="*/ 177 h 223"/>
                <a:gd name="T12" fmla="*/ 145 w 145"/>
                <a:gd name="T13" fmla="*/ 210 h 223"/>
                <a:gd name="T14" fmla="*/ 24 w 145"/>
                <a:gd name="T15" fmla="*/ 223 h 223"/>
                <a:gd name="T16" fmla="*/ 0 w 145"/>
                <a:gd name="T17" fmla="*/ 13 h 223"/>
                <a:gd name="T18" fmla="*/ 121 w 145"/>
                <a:gd name="T19" fmla="*/ 0 h 223"/>
                <a:gd name="T20" fmla="*/ 125 w 145"/>
                <a:gd name="T21" fmla="*/ 32 h 223"/>
                <a:gd name="T22" fmla="*/ 46 w 145"/>
                <a:gd name="T23" fmla="*/ 41 h 223"/>
                <a:gd name="T24" fmla="*/ 52 w 145"/>
                <a:gd name="T25" fmla="*/ 9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223">
                  <a:moveTo>
                    <a:pt x="52" y="95"/>
                  </a:moveTo>
                  <a:lnTo>
                    <a:pt x="122" y="88"/>
                  </a:lnTo>
                  <a:lnTo>
                    <a:pt x="126" y="120"/>
                  </a:lnTo>
                  <a:lnTo>
                    <a:pt x="56" y="128"/>
                  </a:lnTo>
                  <a:lnTo>
                    <a:pt x="62" y="186"/>
                  </a:lnTo>
                  <a:lnTo>
                    <a:pt x="141" y="177"/>
                  </a:lnTo>
                  <a:lnTo>
                    <a:pt x="145" y="210"/>
                  </a:lnTo>
                  <a:lnTo>
                    <a:pt x="24" y="223"/>
                  </a:lnTo>
                  <a:lnTo>
                    <a:pt x="0" y="13"/>
                  </a:lnTo>
                  <a:lnTo>
                    <a:pt x="121" y="0"/>
                  </a:lnTo>
                  <a:lnTo>
                    <a:pt x="125" y="32"/>
                  </a:lnTo>
                  <a:lnTo>
                    <a:pt x="46" y="41"/>
                  </a:lnTo>
                  <a:lnTo>
                    <a:pt x="52" y="95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" name="Freeform 18"/>
            <p:cNvSpPr>
              <a:spLocks/>
            </p:cNvSpPr>
            <p:nvPr/>
          </p:nvSpPr>
          <p:spPr bwMode="auto">
            <a:xfrm>
              <a:off x="7313613" y="1740320"/>
              <a:ext cx="323850" cy="366713"/>
            </a:xfrm>
            <a:custGeom>
              <a:avLst/>
              <a:gdLst>
                <a:gd name="T0" fmla="*/ 162 w 204"/>
                <a:gd name="T1" fmla="*/ 215 h 231"/>
                <a:gd name="T2" fmla="*/ 50 w 204"/>
                <a:gd name="T3" fmla="*/ 81 h 231"/>
                <a:gd name="T4" fmla="*/ 67 w 204"/>
                <a:gd name="T5" fmla="*/ 226 h 231"/>
                <a:gd name="T6" fmla="*/ 24 w 204"/>
                <a:gd name="T7" fmla="*/ 231 h 231"/>
                <a:gd name="T8" fmla="*/ 0 w 204"/>
                <a:gd name="T9" fmla="*/ 20 h 231"/>
                <a:gd name="T10" fmla="*/ 43 w 204"/>
                <a:gd name="T11" fmla="*/ 15 h 231"/>
                <a:gd name="T12" fmla="*/ 155 w 204"/>
                <a:gd name="T13" fmla="*/ 150 h 231"/>
                <a:gd name="T14" fmla="*/ 138 w 204"/>
                <a:gd name="T15" fmla="*/ 5 h 231"/>
                <a:gd name="T16" fmla="*/ 180 w 204"/>
                <a:gd name="T17" fmla="*/ 0 h 231"/>
                <a:gd name="T18" fmla="*/ 204 w 204"/>
                <a:gd name="T19" fmla="*/ 210 h 231"/>
                <a:gd name="T20" fmla="*/ 162 w 204"/>
                <a:gd name="T21" fmla="*/ 2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31">
                  <a:moveTo>
                    <a:pt x="162" y="215"/>
                  </a:moveTo>
                  <a:lnTo>
                    <a:pt x="50" y="81"/>
                  </a:lnTo>
                  <a:lnTo>
                    <a:pt x="67" y="226"/>
                  </a:lnTo>
                  <a:lnTo>
                    <a:pt x="24" y="231"/>
                  </a:lnTo>
                  <a:lnTo>
                    <a:pt x="0" y="20"/>
                  </a:lnTo>
                  <a:lnTo>
                    <a:pt x="43" y="15"/>
                  </a:lnTo>
                  <a:lnTo>
                    <a:pt x="155" y="150"/>
                  </a:lnTo>
                  <a:lnTo>
                    <a:pt x="138" y="5"/>
                  </a:lnTo>
                  <a:lnTo>
                    <a:pt x="180" y="0"/>
                  </a:lnTo>
                  <a:lnTo>
                    <a:pt x="204" y="210"/>
                  </a:lnTo>
                  <a:lnTo>
                    <a:pt x="162" y="215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Freeform 19"/>
            <p:cNvSpPr>
              <a:spLocks/>
            </p:cNvSpPr>
            <p:nvPr/>
          </p:nvSpPr>
          <p:spPr bwMode="auto">
            <a:xfrm>
              <a:off x="7670800" y="1710157"/>
              <a:ext cx="230188" cy="355600"/>
            </a:xfrm>
            <a:custGeom>
              <a:avLst/>
              <a:gdLst>
                <a:gd name="T0" fmla="*/ 53 w 145"/>
                <a:gd name="T1" fmla="*/ 96 h 224"/>
                <a:gd name="T2" fmla="*/ 122 w 145"/>
                <a:gd name="T3" fmla="*/ 89 h 224"/>
                <a:gd name="T4" fmla="*/ 126 w 145"/>
                <a:gd name="T5" fmla="*/ 121 h 224"/>
                <a:gd name="T6" fmla="*/ 57 w 145"/>
                <a:gd name="T7" fmla="*/ 129 h 224"/>
                <a:gd name="T8" fmla="*/ 63 w 145"/>
                <a:gd name="T9" fmla="*/ 187 h 224"/>
                <a:gd name="T10" fmla="*/ 141 w 145"/>
                <a:gd name="T11" fmla="*/ 178 h 224"/>
                <a:gd name="T12" fmla="*/ 145 w 145"/>
                <a:gd name="T13" fmla="*/ 211 h 224"/>
                <a:gd name="T14" fmla="*/ 24 w 145"/>
                <a:gd name="T15" fmla="*/ 224 h 224"/>
                <a:gd name="T16" fmla="*/ 0 w 145"/>
                <a:gd name="T17" fmla="*/ 14 h 224"/>
                <a:gd name="T18" fmla="*/ 121 w 145"/>
                <a:gd name="T19" fmla="*/ 0 h 224"/>
                <a:gd name="T20" fmla="*/ 125 w 145"/>
                <a:gd name="T21" fmla="*/ 33 h 224"/>
                <a:gd name="T22" fmla="*/ 47 w 145"/>
                <a:gd name="T23" fmla="*/ 42 h 224"/>
                <a:gd name="T24" fmla="*/ 53 w 145"/>
                <a:gd name="T25" fmla="*/ 9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224">
                  <a:moveTo>
                    <a:pt x="53" y="96"/>
                  </a:moveTo>
                  <a:lnTo>
                    <a:pt x="122" y="89"/>
                  </a:lnTo>
                  <a:lnTo>
                    <a:pt x="126" y="121"/>
                  </a:lnTo>
                  <a:lnTo>
                    <a:pt x="57" y="129"/>
                  </a:lnTo>
                  <a:lnTo>
                    <a:pt x="63" y="187"/>
                  </a:lnTo>
                  <a:lnTo>
                    <a:pt x="141" y="178"/>
                  </a:lnTo>
                  <a:lnTo>
                    <a:pt x="145" y="211"/>
                  </a:lnTo>
                  <a:lnTo>
                    <a:pt x="24" y="224"/>
                  </a:lnTo>
                  <a:lnTo>
                    <a:pt x="0" y="14"/>
                  </a:lnTo>
                  <a:lnTo>
                    <a:pt x="121" y="0"/>
                  </a:lnTo>
                  <a:lnTo>
                    <a:pt x="125" y="33"/>
                  </a:lnTo>
                  <a:lnTo>
                    <a:pt x="47" y="42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7920038" y="1678407"/>
              <a:ext cx="266700" cy="360363"/>
            </a:xfrm>
            <a:custGeom>
              <a:avLst/>
              <a:gdLst>
                <a:gd name="T0" fmla="*/ 164 w 168"/>
                <a:gd name="T1" fmla="*/ 178 h 227"/>
                <a:gd name="T2" fmla="*/ 168 w 168"/>
                <a:gd name="T3" fmla="*/ 210 h 227"/>
                <a:gd name="T4" fmla="*/ 24 w 168"/>
                <a:gd name="T5" fmla="*/ 227 h 227"/>
                <a:gd name="T6" fmla="*/ 20 w 168"/>
                <a:gd name="T7" fmla="*/ 194 h 227"/>
                <a:gd name="T8" fmla="*/ 98 w 168"/>
                <a:gd name="T9" fmla="*/ 38 h 227"/>
                <a:gd name="T10" fmla="*/ 4 w 168"/>
                <a:gd name="T11" fmla="*/ 49 h 227"/>
                <a:gd name="T12" fmla="*/ 0 w 168"/>
                <a:gd name="T13" fmla="*/ 17 h 227"/>
                <a:gd name="T14" fmla="*/ 144 w 168"/>
                <a:gd name="T15" fmla="*/ 0 h 227"/>
                <a:gd name="T16" fmla="*/ 148 w 168"/>
                <a:gd name="T17" fmla="*/ 33 h 227"/>
                <a:gd name="T18" fmla="*/ 70 w 168"/>
                <a:gd name="T19" fmla="*/ 189 h 227"/>
                <a:gd name="T20" fmla="*/ 164 w 168"/>
                <a:gd name="T21" fmla="*/ 1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227">
                  <a:moveTo>
                    <a:pt x="164" y="178"/>
                  </a:moveTo>
                  <a:lnTo>
                    <a:pt x="168" y="210"/>
                  </a:lnTo>
                  <a:lnTo>
                    <a:pt x="24" y="227"/>
                  </a:lnTo>
                  <a:lnTo>
                    <a:pt x="20" y="194"/>
                  </a:lnTo>
                  <a:lnTo>
                    <a:pt x="98" y="38"/>
                  </a:lnTo>
                  <a:lnTo>
                    <a:pt x="4" y="49"/>
                  </a:lnTo>
                  <a:lnTo>
                    <a:pt x="0" y="17"/>
                  </a:lnTo>
                  <a:lnTo>
                    <a:pt x="144" y="0"/>
                  </a:lnTo>
                  <a:lnTo>
                    <a:pt x="148" y="33"/>
                  </a:lnTo>
                  <a:lnTo>
                    <a:pt x="70" y="189"/>
                  </a:lnTo>
                  <a:lnTo>
                    <a:pt x="164" y="178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" name="Freeform 21"/>
            <p:cNvSpPr>
              <a:spLocks noEditPoints="1"/>
            </p:cNvSpPr>
            <p:nvPr/>
          </p:nvSpPr>
          <p:spPr bwMode="auto">
            <a:xfrm>
              <a:off x="6145213" y="2479675"/>
              <a:ext cx="333375" cy="415925"/>
            </a:xfrm>
            <a:custGeom>
              <a:avLst/>
              <a:gdLst>
                <a:gd name="T0" fmla="*/ 166 w 167"/>
                <a:gd name="T1" fmla="*/ 120 h 208"/>
                <a:gd name="T2" fmla="*/ 154 w 167"/>
                <a:gd name="T3" fmla="*/ 151 h 208"/>
                <a:gd name="T4" fmla="*/ 138 w 167"/>
                <a:gd name="T5" fmla="*/ 154 h 208"/>
                <a:gd name="T6" fmla="*/ 139 w 167"/>
                <a:gd name="T7" fmla="*/ 177 h 208"/>
                <a:gd name="T8" fmla="*/ 143 w 167"/>
                <a:gd name="T9" fmla="*/ 201 h 208"/>
                <a:gd name="T10" fmla="*/ 100 w 167"/>
                <a:gd name="T11" fmla="*/ 195 h 208"/>
                <a:gd name="T12" fmla="*/ 100 w 167"/>
                <a:gd name="T13" fmla="*/ 157 h 208"/>
                <a:gd name="T14" fmla="*/ 81 w 167"/>
                <a:gd name="T15" fmla="*/ 159 h 208"/>
                <a:gd name="T16" fmla="*/ 57 w 167"/>
                <a:gd name="T17" fmla="*/ 162 h 208"/>
                <a:gd name="T18" fmla="*/ 44 w 167"/>
                <a:gd name="T19" fmla="*/ 208 h 208"/>
                <a:gd name="T20" fmla="*/ 0 w 167"/>
                <a:gd name="T21" fmla="*/ 199 h 208"/>
                <a:gd name="T22" fmla="*/ 12 w 167"/>
                <a:gd name="T23" fmla="*/ 168 h 208"/>
                <a:gd name="T24" fmla="*/ 2 w 167"/>
                <a:gd name="T25" fmla="*/ 169 h 208"/>
                <a:gd name="T26" fmla="*/ 6 w 167"/>
                <a:gd name="T27" fmla="*/ 133 h 208"/>
                <a:gd name="T28" fmla="*/ 30 w 167"/>
                <a:gd name="T29" fmla="*/ 129 h 208"/>
                <a:gd name="T30" fmla="*/ 37 w 167"/>
                <a:gd name="T31" fmla="*/ 116 h 208"/>
                <a:gd name="T32" fmla="*/ 76 w 167"/>
                <a:gd name="T33" fmla="*/ 17 h 208"/>
                <a:gd name="T34" fmla="*/ 86 w 167"/>
                <a:gd name="T35" fmla="*/ 12 h 208"/>
                <a:gd name="T36" fmla="*/ 101 w 167"/>
                <a:gd name="T37" fmla="*/ 10 h 208"/>
                <a:gd name="T38" fmla="*/ 111 w 167"/>
                <a:gd name="T39" fmla="*/ 2 h 208"/>
                <a:gd name="T40" fmla="*/ 139 w 167"/>
                <a:gd name="T41" fmla="*/ 22 h 208"/>
                <a:gd name="T42" fmla="*/ 139 w 167"/>
                <a:gd name="T43" fmla="*/ 107 h 208"/>
                <a:gd name="T44" fmla="*/ 138 w 167"/>
                <a:gd name="T45" fmla="*/ 112 h 208"/>
                <a:gd name="T46" fmla="*/ 166 w 167"/>
                <a:gd name="T47" fmla="*/ 120 h 208"/>
                <a:gd name="T48" fmla="*/ 103 w 167"/>
                <a:gd name="T49" fmla="*/ 117 h 208"/>
                <a:gd name="T50" fmla="*/ 104 w 167"/>
                <a:gd name="T51" fmla="*/ 104 h 208"/>
                <a:gd name="T52" fmla="*/ 106 w 167"/>
                <a:gd name="T53" fmla="*/ 44 h 208"/>
                <a:gd name="T54" fmla="*/ 105 w 167"/>
                <a:gd name="T55" fmla="*/ 37 h 208"/>
                <a:gd name="T56" fmla="*/ 73 w 167"/>
                <a:gd name="T57" fmla="*/ 122 h 208"/>
                <a:gd name="T58" fmla="*/ 103 w 167"/>
                <a:gd name="T59" fmla="*/ 11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208">
                  <a:moveTo>
                    <a:pt x="166" y="120"/>
                  </a:moveTo>
                  <a:cubicBezTo>
                    <a:pt x="167" y="131"/>
                    <a:pt x="164" y="149"/>
                    <a:pt x="154" y="151"/>
                  </a:cubicBezTo>
                  <a:cubicBezTo>
                    <a:pt x="149" y="152"/>
                    <a:pt x="143" y="153"/>
                    <a:pt x="138" y="154"/>
                  </a:cubicBezTo>
                  <a:cubicBezTo>
                    <a:pt x="138" y="161"/>
                    <a:pt x="138" y="169"/>
                    <a:pt x="139" y="177"/>
                  </a:cubicBezTo>
                  <a:cubicBezTo>
                    <a:pt x="141" y="191"/>
                    <a:pt x="143" y="199"/>
                    <a:pt x="143" y="201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98" y="187"/>
                    <a:pt x="99" y="173"/>
                    <a:pt x="100" y="157"/>
                  </a:cubicBezTo>
                  <a:cubicBezTo>
                    <a:pt x="93" y="158"/>
                    <a:pt x="87" y="158"/>
                    <a:pt x="81" y="159"/>
                  </a:cubicBezTo>
                  <a:cubicBezTo>
                    <a:pt x="76" y="159"/>
                    <a:pt x="67" y="161"/>
                    <a:pt x="57" y="162"/>
                  </a:cubicBezTo>
                  <a:cubicBezTo>
                    <a:pt x="51" y="179"/>
                    <a:pt x="47" y="193"/>
                    <a:pt x="44" y="208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3" y="189"/>
                    <a:pt x="7" y="178"/>
                    <a:pt x="12" y="168"/>
                  </a:cubicBezTo>
                  <a:cubicBezTo>
                    <a:pt x="8" y="168"/>
                    <a:pt x="4" y="169"/>
                    <a:pt x="2" y="169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24"/>
                    <a:pt x="34" y="120"/>
                    <a:pt x="37" y="116"/>
                  </a:cubicBezTo>
                  <a:cubicBezTo>
                    <a:pt x="67" y="54"/>
                    <a:pt x="69" y="39"/>
                    <a:pt x="76" y="17"/>
                  </a:cubicBezTo>
                  <a:cubicBezTo>
                    <a:pt x="77" y="13"/>
                    <a:pt x="79" y="12"/>
                    <a:pt x="86" y="12"/>
                  </a:cubicBezTo>
                  <a:cubicBezTo>
                    <a:pt x="89" y="11"/>
                    <a:pt x="96" y="10"/>
                    <a:pt x="101" y="10"/>
                  </a:cubicBezTo>
                  <a:cubicBezTo>
                    <a:pt x="100" y="4"/>
                    <a:pt x="103" y="3"/>
                    <a:pt x="111" y="2"/>
                  </a:cubicBezTo>
                  <a:cubicBezTo>
                    <a:pt x="131" y="0"/>
                    <a:pt x="138" y="7"/>
                    <a:pt x="139" y="22"/>
                  </a:cubicBezTo>
                  <a:cubicBezTo>
                    <a:pt x="141" y="39"/>
                    <a:pt x="140" y="87"/>
                    <a:pt x="139" y="107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61" y="109"/>
                    <a:pt x="165" y="110"/>
                    <a:pt x="166" y="120"/>
                  </a:cubicBezTo>
                  <a:close/>
                  <a:moveTo>
                    <a:pt x="103" y="117"/>
                  </a:moveTo>
                  <a:cubicBezTo>
                    <a:pt x="103" y="113"/>
                    <a:pt x="104" y="108"/>
                    <a:pt x="104" y="104"/>
                  </a:cubicBezTo>
                  <a:cubicBezTo>
                    <a:pt x="105" y="84"/>
                    <a:pt x="107" y="58"/>
                    <a:pt x="106" y="44"/>
                  </a:cubicBezTo>
                  <a:cubicBezTo>
                    <a:pt x="106" y="42"/>
                    <a:pt x="106" y="39"/>
                    <a:pt x="105" y="37"/>
                  </a:cubicBezTo>
                  <a:cubicBezTo>
                    <a:pt x="95" y="68"/>
                    <a:pt x="83" y="97"/>
                    <a:pt x="73" y="122"/>
                  </a:cubicBezTo>
                  <a:lnTo>
                    <a:pt x="103" y="117"/>
                  </a:ln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" name="Freeform 22"/>
            <p:cNvSpPr>
              <a:spLocks/>
            </p:cNvSpPr>
            <p:nvPr/>
          </p:nvSpPr>
          <p:spPr bwMode="auto">
            <a:xfrm>
              <a:off x="6491288" y="2463800"/>
              <a:ext cx="398463" cy="374650"/>
            </a:xfrm>
            <a:custGeom>
              <a:avLst/>
              <a:gdLst>
                <a:gd name="T0" fmla="*/ 132 w 251"/>
                <a:gd name="T1" fmla="*/ 169 h 236"/>
                <a:gd name="T2" fmla="*/ 182 w 251"/>
                <a:gd name="T3" fmla="*/ 5 h 236"/>
                <a:gd name="T4" fmla="*/ 229 w 251"/>
                <a:gd name="T5" fmla="*/ 0 h 236"/>
                <a:gd name="T6" fmla="*/ 251 w 251"/>
                <a:gd name="T7" fmla="*/ 210 h 236"/>
                <a:gd name="T8" fmla="*/ 210 w 251"/>
                <a:gd name="T9" fmla="*/ 215 h 236"/>
                <a:gd name="T10" fmla="*/ 195 w 251"/>
                <a:gd name="T11" fmla="*/ 82 h 236"/>
                <a:gd name="T12" fmla="*/ 153 w 251"/>
                <a:gd name="T13" fmla="*/ 222 h 236"/>
                <a:gd name="T14" fmla="*/ 122 w 251"/>
                <a:gd name="T15" fmla="*/ 224 h 236"/>
                <a:gd name="T16" fmla="*/ 51 w 251"/>
                <a:gd name="T17" fmla="*/ 98 h 236"/>
                <a:gd name="T18" fmla="*/ 65 w 251"/>
                <a:gd name="T19" fmla="*/ 231 h 236"/>
                <a:gd name="T20" fmla="*/ 24 w 251"/>
                <a:gd name="T21" fmla="*/ 236 h 236"/>
                <a:gd name="T22" fmla="*/ 0 w 251"/>
                <a:gd name="T23" fmla="*/ 25 h 236"/>
                <a:gd name="T24" fmla="*/ 47 w 251"/>
                <a:gd name="T25" fmla="*/ 20 h 236"/>
                <a:gd name="T26" fmla="*/ 132 w 251"/>
                <a:gd name="T27" fmla="*/ 16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236">
                  <a:moveTo>
                    <a:pt x="132" y="169"/>
                  </a:moveTo>
                  <a:lnTo>
                    <a:pt x="182" y="5"/>
                  </a:lnTo>
                  <a:lnTo>
                    <a:pt x="229" y="0"/>
                  </a:lnTo>
                  <a:lnTo>
                    <a:pt x="251" y="210"/>
                  </a:lnTo>
                  <a:lnTo>
                    <a:pt x="210" y="215"/>
                  </a:lnTo>
                  <a:lnTo>
                    <a:pt x="195" y="82"/>
                  </a:lnTo>
                  <a:lnTo>
                    <a:pt x="153" y="222"/>
                  </a:lnTo>
                  <a:lnTo>
                    <a:pt x="122" y="224"/>
                  </a:lnTo>
                  <a:lnTo>
                    <a:pt x="51" y="98"/>
                  </a:lnTo>
                  <a:lnTo>
                    <a:pt x="65" y="231"/>
                  </a:lnTo>
                  <a:lnTo>
                    <a:pt x="24" y="236"/>
                  </a:lnTo>
                  <a:lnTo>
                    <a:pt x="0" y="25"/>
                  </a:lnTo>
                  <a:lnTo>
                    <a:pt x="47" y="20"/>
                  </a:lnTo>
                  <a:lnTo>
                    <a:pt x="132" y="169"/>
                  </a:ln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" name="Freeform 23"/>
            <p:cNvSpPr>
              <a:spLocks noEditPoints="1"/>
            </p:cNvSpPr>
            <p:nvPr/>
          </p:nvSpPr>
          <p:spPr bwMode="auto">
            <a:xfrm>
              <a:off x="6926263" y="2433638"/>
              <a:ext cx="285750" cy="355600"/>
            </a:xfrm>
            <a:custGeom>
              <a:avLst/>
              <a:gdLst>
                <a:gd name="T0" fmla="*/ 90 w 143"/>
                <a:gd name="T1" fmla="*/ 170 h 178"/>
                <a:gd name="T2" fmla="*/ 18 w 143"/>
                <a:gd name="T3" fmla="*/ 178 h 178"/>
                <a:gd name="T4" fmla="*/ 0 w 143"/>
                <a:gd name="T5" fmla="*/ 11 h 178"/>
                <a:gd name="T6" fmla="*/ 68 w 143"/>
                <a:gd name="T7" fmla="*/ 4 h 178"/>
                <a:gd name="T8" fmla="*/ 127 w 143"/>
                <a:gd name="T9" fmla="*/ 42 h 178"/>
                <a:gd name="T10" fmla="*/ 99 w 143"/>
                <a:gd name="T11" fmla="*/ 83 h 178"/>
                <a:gd name="T12" fmla="*/ 140 w 143"/>
                <a:gd name="T13" fmla="*/ 120 h 178"/>
                <a:gd name="T14" fmla="*/ 90 w 143"/>
                <a:gd name="T15" fmla="*/ 170 h 178"/>
                <a:gd name="T16" fmla="*/ 67 w 143"/>
                <a:gd name="T17" fmla="*/ 30 h 178"/>
                <a:gd name="T18" fmla="*/ 36 w 143"/>
                <a:gd name="T19" fmla="*/ 33 h 178"/>
                <a:gd name="T20" fmla="*/ 41 w 143"/>
                <a:gd name="T21" fmla="*/ 77 h 178"/>
                <a:gd name="T22" fmla="*/ 72 w 143"/>
                <a:gd name="T23" fmla="*/ 73 h 178"/>
                <a:gd name="T24" fmla="*/ 94 w 143"/>
                <a:gd name="T25" fmla="*/ 49 h 178"/>
                <a:gd name="T26" fmla="*/ 67 w 143"/>
                <a:gd name="T27" fmla="*/ 30 h 178"/>
                <a:gd name="T28" fmla="*/ 78 w 143"/>
                <a:gd name="T29" fmla="*/ 99 h 178"/>
                <a:gd name="T30" fmla="*/ 44 w 143"/>
                <a:gd name="T31" fmla="*/ 102 h 178"/>
                <a:gd name="T32" fmla="*/ 49 w 143"/>
                <a:gd name="T33" fmla="*/ 149 h 178"/>
                <a:gd name="T34" fmla="*/ 83 w 143"/>
                <a:gd name="T35" fmla="*/ 145 h 178"/>
                <a:gd name="T36" fmla="*/ 105 w 143"/>
                <a:gd name="T37" fmla="*/ 119 h 178"/>
                <a:gd name="T38" fmla="*/ 78 w 143"/>
                <a:gd name="T39" fmla="*/ 9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178">
                  <a:moveTo>
                    <a:pt x="90" y="170"/>
                  </a:moveTo>
                  <a:cubicBezTo>
                    <a:pt x="18" y="178"/>
                    <a:pt x="18" y="178"/>
                    <a:pt x="18" y="17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103" y="0"/>
                    <a:pt x="125" y="17"/>
                    <a:pt x="127" y="42"/>
                  </a:cubicBezTo>
                  <a:cubicBezTo>
                    <a:pt x="130" y="61"/>
                    <a:pt x="118" y="75"/>
                    <a:pt x="99" y="83"/>
                  </a:cubicBezTo>
                  <a:cubicBezTo>
                    <a:pt x="122" y="84"/>
                    <a:pt x="138" y="100"/>
                    <a:pt x="140" y="120"/>
                  </a:cubicBezTo>
                  <a:cubicBezTo>
                    <a:pt x="143" y="146"/>
                    <a:pt x="124" y="166"/>
                    <a:pt x="90" y="170"/>
                  </a:cubicBezTo>
                  <a:close/>
                  <a:moveTo>
                    <a:pt x="67" y="30"/>
                  </a:moveTo>
                  <a:cubicBezTo>
                    <a:pt x="36" y="33"/>
                    <a:pt x="36" y="33"/>
                    <a:pt x="36" y="3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86" y="72"/>
                    <a:pt x="95" y="63"/>
                    <a:pt x="94" y="49"/>
                  </a:cubicBezTo>
                  <a:cubicBezTo>
                    <a:pt x="92" y="35"/>
                    <a:pt x="81" y="28"/>
                    <a:pt x="67" y="30"/>
                  </a:cubicBezTo>
                  <a:close/>
                  <a:moveTo>
                    <a:pt x="78" y="99"/>
                  </a:moveTo>
                  <a:cubicBezTo>
                    <a:pt x="44" y="102"/>
                    <a:pt x="44" y="102"/>
                    <a:pt x="44" y="102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83" y="145"/>
                    <a:pt x="83" y="145"/>
                    <a:pt x="83" y="145"/>
                  </a:cubicBezTo>
                  <a:cubicBezTo>
                    <a:pt x="98" y="143"/>
                    <a:pt x="107" y="133"/>
                    <a:pt x="105" y="119"/>
                  </a:cubicBezTo>
                  <a:cubicBezTo>
                    <a:pt x="104" y="105"/>
                    <a:pt x="92" y="97"/>
                    <a:pt x="78" y="99"/>
                  </a:cubicBez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" name="Freeform 24"/>
            <p:cNvSpPr>
              <a:spLocks noEditPoints="1"/>
            </p:cNvSpPr>
            <p:nvPr/>
          </p:nvSpPr>
          <p:spPr bwMode="auto">
            <a:xfrm>
              <a:off x="7227888" y="2392363"/>
              <a:ext cx="334963" cy="365125"/>
            </a:xfrm>
            <a:custGeom>
              <a:avLst/>
              <a:gdLst>
                <a:gd name="T0" fmla="*/ 155 w 168"/>
                <a:gd name="T1" fmla="*/ 159 h 183"/>
                <a:gd name="T2" fmla="*/ 167 w 168"/>
                <a:gd name="T3" fmla="*/ 156 h 183"/>
                <a:gd name="T4" fmla="*/ 168 w 168"/>
                <a:gd name="T5" fmla="*/ 163 h 183"/>
                <a:gd name="T6" fmla="*/ 135 w 168"/>
                <a:gd name="T7" fmla="*/ 172 h 183"/>
                <a:gd name="T8" fmla="*/ 108 w 168"/>
                <a:gd name="T9" fmla="*/ 150 h 183"/>
                <a:gd name="T10" fmla="*/ 107 w 168"/>
                <a:gd name="T11" fmla="*/ 150 h 183"/>
                <a:gd name="T12" fmla="*/ 57 w 168"/>
                <a:gd name="T13" fmla="*/ 181 h 183"/>
                <a:gd name="T14" fmla="*/ 8 w 168"/>
                <a:gd name="T15" fmla="*/ 146 h 183"/>
                <a:gd name="T16" fmla="*/ 101 w 168"/>
                <a:gd name="T17" fmla="*/ 80 h 183"/>
                <a:gd name="T18" fmla="*/ 99 w 168"/>
                <a:gd name="T19" fmla="*/ 66 h 183"/>
                <a:gd name="T20" fmla="*/ 62 w 168"/>
                <a:gd name="T21" fmla="*/ 17 h 183"/>
                <a:gd name="T22" fmla="*/ 38 w 168"/>
                <a:gd name="T23" fmla="*/ 41 h 183"/>
                <a:gd name="T24" fmla="*/ 22 w 168"/>
                <a:gd name="T25" fmla="*/ 62 h 183"/>
                <a:gd name="T26" fmla="*/ 2 w 168"/>
                <a:gd name="T27" fmla="*/ 48 h 183"/>
                <a:gd name="T28" fmla="*/ 61 w 168"/>
                <a:gd name="T29" fmla="*/ 6 h 183"/>
                <a:gd name="T30" fmla="*/ 127 w 168"/>
                <a:gd name="T31" fmla="*/ 57 h 183"/>
                <a:gd name="T32" fmla="*/ 137 w 168"/>
                <a:gd name="T33" fmla="*/ 146 h 183"/>
                <a:gd name="T34" fmla="*/ 155 w 168"/>
                <a:gd name="T35" fmla="*/ 159 h 183"/>
                <a:gd name="T36" fmla="*/ 69 w 168"/>
                <a:gd name="T37" fmla="*/ 163 h 183"/>
                <a:gd name="T38" fmla="*/ 104 w 168"/>
                <a:gd name="T39" fmla="*/ 113 h 183"/>
                <a:gd name="T40" fmla="*/ 102 w 168"/>
                <a:gd name="T41" fmla="*/ 92 h 183"/>
                <a:gd name="T42" fmla="*/ 40 w 168"/>
                <a:gd name="T43" fmla="*/ 136 h 183"/>
                <a:gd name="T44" fmla="*/ 69 w 168"/>
                <a:gd name="T45" fmla="*/ 16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183">
                  <a:moveTo>
                    <a:pt x="155" y="159"/>
                  </a:moveTo>
                  <a:cubicBezTo>
                    <a:pt x="159" y="159"/>
                    <a:pt x="163" y="157"/>
                    <a:pt x="167" y="156"/>
                  </a:cubicBezTo>
                  <a:cubicBezTo>
                    <a:pt x="168" y="163"/>
                    <a:pt x="168" y="163"/>
                    <a:pt x="168" y="163"/>
                  </a:cubicBezTo>
                  <a:cubicBezTo>
                    <a:pt x="157" y="168"/>
                    <a:pt x="149" y="170"/>
                    <a:pt x="135" y="172"/>
                  </a:cubicBezTo>
                  <a:cubicBezTo>
                    <a:pt x="117" y="174"/>
                    <a:pt x="110" y="164"/>
                    <a:pt x="108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98" y="167"/>
                    <a:pt x="82" y="178"/>
                    <a:pt x="57" y="181"/>
                  </a:cubicBezTo>
                  <a:cubicBezTo>
                    <a:pt x="31" y="183"/>
                    <a:pt x="10" y="170"/>
                    <a:pt x="8" y="146"/>
                  </a:cubicBezTo>
                  <a:cubicBezTo>
                    <a:pt x="2" y="93"/>
                    <a:pt x="72" y="86"/>
                    <a:pt x="101" y="80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6" y="41"/>
                    <a:pt x="93" y="14"/>
                    <a:pt x="62" y="17"/>
                  </a:cubicBezTo>
                  <a:cubicBezTo>
                    <a:pt x="38" y="20"/>
                    <a:pt x="37" y="30"/>
                    <a:pt x="38" y="41"/>
                  </a:cubicBezTo>
                  <a:cubicBezTo>
                    <a:pt x="39" y="54"/>
                    <a:pt x="31" y="61"/>
                    <a:pt x="22" y="62"/>
                  </a:cubicBezTo>
                  <a:cubicBezTo>
                    <a:pt x="13" y="63"/>
                    <a:pt x="3" y="58"/>
                    <a:pt x="2" y="48"/>
                  </a:cubicBezTo>
                  <a:cubicBezTo>
                    <a:pt x="0" y="24"/>
                    <a:pt x="35" y="9"/>
                    <a:pt x="61" y="6"/>
                  </a:cubicBezTo>
                  <a:cubicBezTo>
                    <a:pt x="112" y="0"/>
                    <a:pt x="123" y="23"/>
                    <a:pt x="127" y="57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57"/>
                    <a:pt x="144" y="161"/>
                    <a:pt x="155" y="159"/>
                  </a:cubicBezTo>
                  <a:close/>
                  <a:moveTo>
                    <a:pt x="69" y="163"/>
                  </a:moveTo>
                  <a:cubicBezTo>
                    <a:pt x="93" y="161"/>
                    <a:pt x="107" y="137"/>
                    <a:pt x="104" y="11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84" y="94"/>
                    <a:pt x="37" y="102"/>
                    <a:pt x="40" y="136"/>
                  </a:cubicBezTo>
                  <a:cubicBezTo>
                    <a:pt x="42" y="155"/>
                    <a:pt x="56" y="165"/>
                    <a:pt x="69" y="163"/>
                  </a:cubicBez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" name="Freeform 25"/>
            <p:cNvSpPr>
              <a:spLocks/>
            </p:cNvSpPr>
            <p:nvPr/>
          </p:nvSpPr>
          <p:spPr bwMode="auto">
            <a:xfrm>
              <a:off x="7569200" y="2360613"/>
              <a:ext cx="268288" cy="357188"/>
            </a:xfrm>
            <a:custGeom>
              <a:avLst/>
              <a:gdLst>
                <a:gd name="T0" fmla="*/ 131 w 134"/>
                <a:gd name="T1" fmla="*/ 118 h 179"/>
                <a:gd name="T2" fmla="*/ 77 w 134"/>
                <a:gd name="T3" fmla="*/ 175 h 179"/>
                <a:gd name="T4" fmla="*/ 11 w 134"/>
                <a:gd name="T5" fmla="*/ 133 h 179"/>
                <a:gd name="T6" fmla="*/ 47 w 134"/>
                <a:gd name="T7" fmla="*/ 129 h 179"/>
                <a:gd name="T8" fmla="*/ 74 w 134"/>
                <a:gd name="T9" fmla="*/ 148 h 179"/>
                <a:gd name="T10" fmla="*/ 97 w 134"/>
                <a:gd name="T11" fmla="*/ 124 h 179"/>
                <a:gd name="T12" fmla="*/ 3 w 134"/>
                <a:gd name="T13" fmla="*/ 61 h 179"/>
                <a:gd name="T14" fmla="*/ 56 w 134"/>
                <a:gd name="T15" fmla="*/ 4 h 179"/>
                <a:gd name="T16" fmla="*/ 121 w 134"/>
                <a:gd name="T17" fmla="*/ 45 h 179"/>
                <a:gd name="T18" fmla="*/ 84 w 134"/>
                <a:gd name="T19" fmla="*/ 49 h 179"/>
                <a:gd name="T20" fmla="*/ 58 w 134"/>
                <a:gd name="T21" fmla="*/ 31 h 179"/>
                <a:gd name="T22" fmla="*/ 38 w 134"/>
                <a:gd name="T23" fmla="*/ 55 h 179"/>
                <a:gd name="T24" fmla="*/ 131 w 134"/>
                <a:gd name="T25" fmla="*/ 1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79">
                  <a:moveTo>
                    <a:pt x="131" y="118"/>
                  </a:moveTo>
                  <a:cubicBezTo>
                    <a:pt x="134" y="144"/>
                    <a:pt x="114" y="171"/>
                    <a:pt x="77" y="175"/>
                  </a:cubicBezTo>
                  <a:cubicBezTo>
                    <a:pt x="42" y="179"/>
                    <a:pt x="15" y="164"/>
                    <a:pt x="11" y="133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50" y="143"/>
                    <a:pt x="59" y="150"/>
                    <a:pt x="74" y="148"/>
                  </a:cubicBezTo>
                  <a:cubicBezTo>
                    <a:pt x="90" y="146"/>
                    <a:pt x="98" y="136"/>
                    <a:pt x="97" y="124"/>
                  </a:cubicBezTo>
                  <a:cubicBezTo>
                    <a:pt x="93" y="86"/>
                    <a:pt x="10" y="121"/>
                    <a:pt x="3" y="61"/>
                  </a:cubicBezTo>
                  <a:cubicBezTo>
                    <a:pt x="0" y="30"/>
                    <a:pt x="22" y="8"/>
                    <a:pt x="56" y="4"/>
                  </a:cubicBezTo>
                  <a:cubicBezTo>
                    <a:pt x="90" y="0"/>
                    <a:pt x="115" y="12"/>
                    <a:pt x="12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1" y="37"/>
                    <a:pt x="72" y="30"/>
                    <a:pt x="58" y="31"/>
                  </a:cubicBezTo>
                  <a:cubicBezTo>
                    <a:pt x="46" y="33"/>
                    <a:pt x="36" y="40"/>
                    <a:pt x="38" y="55"/>
                  </a:cubicBezTo>
                  <a:cubicBezTo>
                    <a:pt x="42" y="93"/>
                    <a:pt x="125" y="57"/>
                    <a:pt x="131" y="118"/>
                  </a:cubicBez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" name="Freeform 26"/>
            <p:cNvSpPr>
              <a:spLocks/>
            </p:cNvSpPr>
            <p:nvPr/>
          </p:nvSpPr>
          <p:spPr bwMode="auto">
            <a:xfrm>
              <a:off x="7870825" y="2312988"/>
              <a:ext cx="400050" cy="373063"/>
            </a:xfrm>
            <a:custGeom>
              <a:avLst/>
              <a:gdLst>
                <a:gd name="T0" fmla="*/ 131 w 252"/>
                <a:gd name="T1" fmla="*/ 168 h 235"/>
                <a:gd name="T2" fmla="*/ 181 w 252"/>
                <a:gd name="T3" fmla="*/ 5 h 235"/>
                <a:gd name="T4" fmla="*/ 228 w 252"/>
                <a:gd name="T5" fmla="*/ 0 h 235"/>
                <a:gd name="T6" fmla="*/ 252 w 252"/>
                <a:gd name="T7" fmla="*/ 210 h 235"/>
                <a:gd name="T8" fmla="*/ 209 w 252"/>
                <a:gd name="T9" fmla="*/ 215 h 235"/>
                <a:gd name="T10" fmla="*/ 195 w 252"/>
                <a:gd name="T11" fmla="*/ 81 h 235"/>
                <a:gd name="T12" fmla="*/ 152 w 252"/>
                <a:gd name="T13" fmla="*/ 221 h 235"/>
                <a:gd name="T14" fmla="*/ 122 w 252"/>
                <a:gd name="T15" fmla="*/ 224 h 235"/>
                <a:gd name="T16" fmla="*/ 50 w 252"/>
                <a:gd name="T17" fmla="*/ 98 h 235"/>
                <a:gd name="T18" fmla="*/ 65 w 252"/>
                <a:gd name="T19" fmla="*/ 230 h 235"/>
                <a:gd name="T20" fmla="*/ 23 w 252"/>
                <a:gd name="T21" fmla="*/ 235 h 235"/>
                <a:gd name="T22" fmla="*/ 0 w 252"/>
                <a:gd name="T23" fmla="*/ 25 h 235"/>
                <a:gd name="T24" fmla="*/ 46 w 252"/>
                <a:gd name="T25" fmla="*/ 20 h 235"/>
                <a:gd name="T26" fmla="*/ 131 w 252"/>
                <a:gd name="T27" fmla="*/ 16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2" h="235">
                  <a:moveTo>
                    <a:pt x="131" y="168"/>
                  </a:moveTo>
                  <a:lnTo>
                    <a:pt x="181" y="5"/>
                  </a:lnTo>
                  <a:lnTo>
                    <a:pt x="228" y="0"/>
                  </a:lnTo>
                  <a:lnTo>
                    <a:pt x="252" y="210"/>
                  </a:lnTo>
                  <a:lnTo>
                    <a:pt x="209" y="215"/>
                  </a:lnTo>
                  <a:lnTo>
                    <a:pt x="195" y="81"/>
                  </a:lnTo>
                  <a:lnTo>
                    <a:pt x="152" y="221"/>
                  </a:lnTo>
                  <a:lnTo>
                    <a:pt x="122" y="224"/>
                  </a:lnTo>
                  <a:lnTo>
                    <a:pt x="50" y="98"/>
                  </a:lnTo>
                  <a:lnTo>
                    <a:pt x="65" y="230"/>
                  </a:lnTo>
                  <a:lnTo>
                    <a:pt x="23" y="235"/>
                  </a:lnTo>
                  <a:lnTo>
                    <a:pt x="0" y="25"/>
                  </a:lnTo>
                  <a:lnTo>
                    <a:pt x="46" y="20"/>
                  </a:lnTo>
                  <a:lnTo>
                    <a:pt x="131" y="168"/>
                  </a:ln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" name="Freeform 27"/>
            <p:cNvSpPr>
              <a:spLocks/>
            </p:cNvSpPr>
            <p:nvPr/>
          </p:nvSpPr>
          <p:spPr bwMode="auto">
            <a:xfrm>
              <a:off x="8304213" y="2297113"/>
              <a:ext cx="103188" cy="341313"/>
            </a:xfrm>
            <a:custGeom>
              <a:avLst/>
              <a:gdLst>
                <a:gd name="T0" fmla="*/ 65 w 65"/>
                <a:gd name="T1" fmla="*/ 210 h 215"/>
                <a:gd name="T2" fmla="*/ 24 w 65"/>
                <a:gd name="T3" fmla="*/ 215 h 215"/>
                <a:gd name="T4" fmla="*/ 0 w 65"/>
                <a:gd name="T5" fmla="*/ 5 h 215"/>
                <a:gd name="T6" fmla="*/ 43 w 65"/>
                <a:gd name="T7" fmla="*/ 0 h 215"/>
                <a:gd name="T8" fmla="*/ 65 w 65"/>
                <a:gd name="T9" fmla="*/ 2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15">
                  <a:moveTo>
                    <a:pt x="65" y="210"/>
                  </a:moveTo>
                  <a:lnTo>
                    <a:pt x="24" y="215"/>
                  </a:lnTo>
                  <a:lnTo>
                    <a:pt x="0" y="5"/>
                  </a:lnTo>
                  <a:lnTo>
                    <a:pt x="43" y="0"/>
                  </a:lnTo>
                  <a:lnTo>
                    <a:pt x="65" y="210"/>
                  </a:ln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" name="Freeform 28"/>
            <p:cNvSpPr>
              <a:spLocks/>
            </p:cNvSpPr>
            <p:nvPr/>
          </p:nvSpPr>
          <p:spPr bwMode="auto">
            <a:xfrm>
              <a:off x="8443913" y="2282825"/>
              <a:ext cx="209550" cy="339725"/>
            </a:xfrm>
            <a:custGeom>
              <a:avLst/>
              <a:gdLst>
                <a:gd name="T0" fmla="*/ 130 w 132"/>
                <a:gd name="T1" fmla="*/ 170 h 214"/>
                <a:gd name="T2" fmla="*/ 132 w 132"/>
                <a:gd name="T3" fmla="*/ 202 h 214"/>
                <a:gd name="T4" fmla="*/ 23 w 132"/>
                <a:gd name="T5" fmla="*/ 214 h 214"/>
                <a:gd name="T6" fmla="*/ 0 w 132"/>
                <a:gd name="T7" fmla="*/ 4 h 214"/>
                <a:gd name="T8" fmla="*/ 43 w 132"/>
                <a:gd name="T9" fmla="*/ 0 h 214"/>
                <a:gd name="T10" fmla="*/ 62 w 132"/>
                <a:gd name="T11" fmla="*/ 177 h 214"/>
                <a:gd name="T12" fmla="*/ 130 w 132"/>
                <a:gd name="T13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14">
                  <a:moveTo>
                    <a:pt x="130" y="170"/>
                  </a:moveTo>
                  <a:lnTo>
                    <a:pt x="132" y="202"/>
                  </a:lnTo>
                  <a:lnTo>
                    <a:pt x="23" y="214"/>
                  </a:lnTo>
                  <a:lnTo>
                    <a:pt x="0" y="4"/>
                  </a:lnTo>
                  <a:lnTo>
                    <a:pt x="43" y="0"/>
                  </a:lnTo>
                  <a:lnTo>
                    <a:pt x="62" y="177"/>
                  </a:lnTo>
                  <a:lnTo>
                    <a:pt x="130" y="170"/>
                  </a:ln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" name="Freeform 29"/>
            <p:cNvSpPr>
              <a:spLocks/>
            </p:cNvSpPr>
            <p:nvPr/>
          </p:nvSpPr>
          <p:spPr bwMode="auto">
            <a:xfrm>
              <a:off x="8662988" y="2243138"/>
              <a:ext cx="230188" cy="355600"/>
            </a:xfrm>
            <a:custGeom>
              <a:avLst/>
              <a:gdLst>
                <a:gd name="T0" fmla="*/ 52 w 145"/>
                <a:gd name="T1" fmla="*/ 97 h 224"/>
                <a:gd name="T2" fmla="*/ 122 w 145"/>
                <a:gd name="T3" fmla="*/ 89 h 224"/>
                <a:gd name="T4" fmla="*/ 125 w 145"/>
                <a:gd name="T5" fmla="*/ 120 h 224"/>
                <a:gd name="T6" fmla="*/ 56 w 145"/>
                <a:gd name="T7" fmla="*/ 129 h 224"/>
                <a:gd name="T8" fmla="*/ 62 w 145"/>
                <a:gd name="T9" fmla="*/ 187 h 224"/>
                <a:gd name="T10" fmla="*/ 141 w 145"/>
                <a:gd name="T11" fmla="*/ 178 h 224"/>
                <a:gd name="T12" fmla="*/ 145 w 145"/>
                <a:gd name="T13" fmla="*/ 211 h 224"/>
                <a:gd name="T14" fmla="*/ 23 w 145"/>
                <a:gd name="T15" fmla="*/ 224 h 224"/>
                <a:gd name="T16" fmla="*/ 0 w 145"/>
                <a:gd name="T17" fmla="*/ 13 h 224"/>
                <a:gd name="T18" fmla="*/ 121 w 145"/>
                <a:gd name="T19" fmla="*/ 0 h 224"/>
                <a:gd name="T20" fmla="*/ 125 w 145"/>
                <a:gd name="T21" fmla="*/ 32 h 224"/>
                <a:gd name="T22" fmla="*/ 46 w 145"/>
                <a:gd name="T23" fmla="*/ 41 h 224"/>
                <a:gd name="T24" fmla="*/ 52 w 145"/>
                <a:gd name="T25" fmla="*/ 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224">
                  <a:moveTo>
                    <a:pt x="52" y="97"/>
                  </a:moveTo>
                  <a:lnTo>
                    <a:pt x="122" y="89"/>
                  </a:lnTo>
                  <a:lnTo>
                    <a:pt x="125" y="120"/>
                  </a:lnTo>
                  <a:lnTo>
                    <a:pt x="56" y="129"/>
                  </a:lnTo>
                  <a:lnTo>
                    <a:pt x="62" y="187"/>
                  </a:lnTo>
                  <a:lnTo>
                    <a:pt x="141" y="178"/>
                  </a:lnTo>
                  <a:lnTo>
                    <a:pt x="145" y="211"/>
                  </a:lnTo>
                  <a:lnTo>
                    <a:pt x="23" y="224"/>
                  </a:lnTo>
                  <a:lnTo>
                    <a:pt x="0" y="13"/>
                  </a:lnTo>
                  <a:lnTo>
                    <a:pt x="121" y="0"/>
                  </a:lnTo>
                  <a:lnTo>
                    <a:pt x="125" y="32"/>
                  </a:lnTo>
                  <a:lnTo>
                    <a:pt x="46" y="41"/>
                  </a:lnTo>
                  <a:lnTo>
                    <a:pt x="52" y="97"/>
                  </a:ln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" name="Freeform 30"/>
            <p:cNvSpPr>
              <a:spLocks noEditPoints="1"/>
            </p:cNvSpPr>
            <p:nvPr/>
          </p:nvSpPr>
          <p:spPr bwMode="auto">
            <a:xfrm>
              <a:off x="8924925" y="2214563"/>
              <a:ext cx="284163" cy="355600"/>
            </a:xfrm>
            <a:custGeom>
              <a:avLst/>
              <a:gdLst>
                <a:gd name="T0" fmla="*/ 127 w 142"/>
                <a:gd name="T1" fmla="*/ 48 h 178"/>
                <a:gd name="T2" fmla="*/ 92 w 142"/>
                <a:gd name="T3" fmla="*/ 100 h 178"/>
                <a:gd name="T4" fmla="*/ 142 w 142"/>
                <a:gd name="T5" fmla="*/ 164 h 178"/>
                <a:gd name="T6" fmla="*/ 103 w 142"/>
                <a:gd name="T7" fmla="*/ 168 h 178"/>
                <a:gd name="T8" fmla="*/ 55 w 142"/>
                <a:gd name="T9" fmla="*/ 106 h 178"/>
                <a:gd name="T10" fmla="*/ 44 w 142"/>
                <a:gd name="T11" fmla="*/ 108 h 178"/>
                <a:gd name="T12" fmla="*/ 52 w 142"/>
                <a:gd name="T13" fmla="*/ 174 h 178"/>
                <a:gd name="T14" fmla="*/ 18 w 142"/>
                <a:gd name="T15" fmla="*/ 178 h 178"/>
                <a:gd name="T16" fmla="*/ 0 w 142"/>
                <a:gd name="T17" fmla="*/ 11 h 178"/>
                <a:gd name="T18" fmla="*/ 61 w 142"/>
                <a:gd name="T19" fmla="*/ 4 h 178"/>
                <a:gd name="T20" fmla="*/ 127 w 142"/>
                <a:gd name="T21" fmla="*/ 48 h 178"/>
                <a:gd name="T22" fmla="*/ 64 w 142"/>
                <a:gd name="T23" fmla="*/ 30 h 178"/>
                <a:gd name="T24" fmla="*/ 36 w 142"/>
                <a:gd name="T25" fmla="*/ 33 h 178"/>
                <a:gd name="T26" fmla="*/ 41 w 142"/>
                <a:gd name="T27" fmla="*/ 82 h 178"/>
                <a:gd name="T28" fmla="*/ 69 w 142"/>
                <a:gd name="T29" fmla="*/ 79 h 178"/>
                <a:gd name="T30" fmla="*/ 93 w 142"/>
                <a:gd name="T31" fmla="*/ 51 h 178"/>
                <a:gd name="T32" fmla="*/ 64 w 142"/>
                <a:gd name="T33" fmla="*/ 3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78">
                  <a:moveTo>
                    <a:pt x="127" y="48"/>
                  </a:moveTo>
                  <a:cubicBezTo>
                    <a:pt x="129" y="66"/>
                    <a:pt x="121" y="90"/>
                    <a:pt x="92" y="100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03" y="168"/>
                    <a:pt x="103" y="168"/>
                    <a:pt x="103" y="16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2" y="174"/>
                    <a:pt x="52" y="174"/>
                    <a:pt x="52" y="174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101" y="0"/>
                    <a:pt x="124" y="21"/>
                    <a:pt x="127" y="48"/>
                  </a:cubicBezTo>
                  <a:close/>
                  <a:moveTo>
                    <a:pt x="64" y="30"/>
                  </a:moveTo>
                  <a:cubicBezTo>
                    <a:pt x="36" y="33"/>
                    <a:pt x="36" y="33"/>
                    <a:pt x="36" y="33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86" y="77"/>
                    <a:pt x="94" y="66"/>
                    <a:pt x="93" y="51"/>
                  </a:cubicBezTo>
                  <a:cubicBezTo>
                    <a:pt x="91" y="37"/>
                    <a:pt x="81" y="28"/>
                    <a:pt x="64" y="30"/>
                  </a:cubicBez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" name="Freeform 31"/>
            <p:cNvSpPr>
              <a:spLocks/>
            </p:cNvSpPr>
            <p:nvPr/>
          </p:nvSpPr>
          <p:spPr bwMode="auto">
            <a:xfrm>
              <a:off x="9231313" y="2178050"/>
              <a:ext cx="266700" cy="355600"/>
            </a:xfrm>
            <a:custGeom>
              <a:avLst/>
              <a:gdLst>
                <a:gd name="T0" fmla="*/ 132 w 134"/>
                <a:gd name="T1" fmla="*/ 117 h 178"/>
                <a:gd name="T2" fmla="*/ 78 w 134"/>
                <a:gd name="T3" fmla="*/ 174 h 178"/>
                <a:gd name="T4" fmla="*/ 11 w 134"/>
                <a:gd name="T5" fmla="*/ 132 h 178"/>
                <a:gd name="T6" fmla="*/ 47 w 134"/>
                <a:gd name="T7" fmla="*/ 128 h 178"/>
                <a:gd name="T8" fmla="*/ 75 w 134"/>
                <a:gd name="T9" fmla="*/ 147 h 178"/>
                <a:gd name="T10" fmla="*/ 97 w 134"/>
                <a:gd name="T11" fmla="*/ 123 h 178"/>
                <a:gd name="T12" fmla="*/ 3 w 134"/>
                <a:gd name="T13" fmla="*/ 60 h 178"/>
                <a:gd name="T14" fmla="*/ 57 w 134"/>
                <a:gd name="T15" fmla="*/ 3 h 178"/>
                <a:gd name="T16" fmla="*/ 121 w 134"/>
                <a:gd name="T17" fmla="*/ 45 h 178"/>
                <a:gd name="T18" fmla="*/ 84 w 134"/>
                <a:gd name="T19" fmla="*/ 49 h 178"/>
                <a:gd name="T20" fmla="*/ 59 w 134"/>
                <a:gd name="T21" fmla="*/ 30 h 178"/>
                <a:gd name="T22" fmla="*/ 38 w 134"/>
                <a:gd name="T23" fmla="*/ 54 h 178"/>
                <a:gd name="T24" fmla="*/ 132 w 134"/>
                <a:gd name="T25" fmla="*/ 11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78">
                  <a:moveTo>
                    <a:pt x="132" y="117"/>
                  </a:moveTo>
                  <a:cubicBezTo>
                    <a:pt x="134" y="144"/>
                    <a:pt x="115" y="170"/>
                    <a:pt x="78" y="174"/>
                  </a:cubicBezTo>
                  <a:cubicBezTo>
                    <a:pt x="42" y="178"/>
                    <a:pt x="15" y="164"/>
                    <a:pt x="11" y="132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50" y="142"/>
                    <a:pt x="59" y="149"/>
                    <a:pt x="75" y="147"/>
                  </a:cubicBezTo>
                  <a:cubicBezTo>
                    <a:pt x="90" y="146"/>
                    <a:pt x="98" y="135"/>
                    <a:pt x="97" y="123"/>
                  </a:cubicBezTo>
                  <a:cubicBezTo>
                    <a:pt x="93" y="85"/>
                    <a:pt x="10" y="120"/>
                    <a:pt x="3" y="60"/>
                  </a:cubicBezTo>
                  <a:cubicBezTo>
                    <a:pt x="0" y="29"/>
                    <a:pt x="23" y="7"/>
                    <a:pt x="57" y="3"/>
                  </a:cubicBezTo>
                  <a:cubicBezTo>
                    <a:pt x="90" y="0"/>
                    <a:pt x="115" y="12"/>
                    <a:pt x="12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1" y="36"/>
                    <a:pt x="72" y="29"/>
                    <a:pt x="59" y="30"/>
                  </a:cubicBezTo>
                  <a:cubicBezTo>
                    <a:pt x="46" y="32"/>
                    <a:pt x="36" y="39"/>
                    <a:pt x="38" y="54"/>
                  </a:cubicBezTo>
                  <a:cubicBezTo>
                    <a:pt x="42" y="92"/>
                    <a:pt x="125" y="56"/>
                    <a:pt x="132" y="117"/>
                  </a:cubicBez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3959242" y="3648636"/>
            <a:ext cx="4489749" cy="421369"/>
            <a:chOff x="7254875" y="5821363"/>
            <a:chExt cx="3433763" cy="322263"/>
          </a:xfrm>
          <a:solidFill>
            <a:srgbClr val="FFFFFF"/>
          </a:solidFill>
        </p:grpSpPr>
        <p:sp>
          <p:nvSpPr>
            <p:cNvPr id="311" name="Freeform 95"/>
            <p:cNvSpPr>
              <a:spLocks noEditPoints="1"/>
            </p:cNvSpPr>
            <p:nvPr/>
          </p:nvSpPr>
          <p:spPr bwMode="auto">
            <a:xfrm>
              <a:off x="7254875" y="5903915"/>
              <a:ext cx="220663" cy="227013"/>
            </a:xfrm>
            <a:custGeom>
              <a:avLst/>
              <a:gdLst>
                <a:gd name="T0" fmla="*/ 110 w 110"/>
                <a:gd name="T1" fmla="*/ 108 h 114"/>
                <a:gd name="T2" fmla="*/ 91 w 110"/>
                <a:gd name="T3" fmla="*/ 113 h 114"/>
                <a:gd name="T4" fmla="*/ 67 w 110"/>
                <a:gd name="T5" fmla="*/ 102 h 114"/>
                <a:gd name="T6" fmla="*/ 36 w 110"/>
                <a:gd name="T7" fmla="*/ 114 h 114"/>
                <a:gd name="T8" fmla="*/ 0 w 110"/>
                <a:gd name="T9" fmla="*/ 62 h 114"/>
                <a:gd name="T10" fmla="*/ 8 w 110"/>
                <a:gd name="T11" fmla="*/ 2 h 114"/>
                <a:gd name="T12" fmla="*/ 25 w 110"/>
                <a:gd name="T13" fmla="*/ 4 h 114"/>
                <a:gd name="T14" fmla="*/ 17 w 110"/>
                <a:gd name="T15" fmla="*/ 62 h 114"/>
                <a:gd name="T16" fmla="*/ 37 w 110"/>
                <a:gd name="T17" fmla="*/ 96 h 114"/>
                <a:gd name="T18" fmla="*/ 58 w 110"/>
                <a:gd name="T19" fmla="*/ 86 h 114"/>
                <a:gd name="T20" fmla="*/ 51 w 110"/>
                <a:gd name="T21" fmla="*/ 43 h 114"/>
                <a:gd name="T22" fmla="*/ 76 w 110"/>
                <a:gd name="T23" fmla="*/ 0 h 114"/>
                <a:gd name="T24" fmla="*/ 96 w 110"/>
                <a:gd name="T25" fmla="*/ 31 h 114"/>
                <a:gd name="T26" fmla="*/ 78 w 110"/>
                <a:gd name="T27" fmla="*/ 89 h 114"/>
                <a:gd name="T28" fmla="*/ 91 w 110"/>
                <a:gd name="T29" fmla="*/ 95 h 114"/>
                <a:gd name="T30" fmla="*/ 104 w 110"/>
                <a:gd name="T31" fmla="*/ 91 h 114"/>
                <a:gd name="T32" fmla="*/ 110 w 110"/>
                <a:gd name="T33" fmla="*/ 108 h 114"/>
                <a:gd name="T34" fmla="*/ 67 w 110"/>
                <a:gd name="T35" fmla="*/ 42 h 114"/>
                <a:gd name="T36" fmla="*/ 70 w 110"/>
                <a:gd name="T37" fmla="*/ 70 h 114"/>
                <a:gd name="T38" fmla="*/ 80 w 110"/>
                <a:gd name="T39" fmla="*/ 28 h 114"/>
                <a:gd name="T40" fmla="*/ 75 w 110"/>
                <a:gd name="T41" fmla="*/ 15 h 114"/>
                <a:gd name="T42" fmla="*/ 67 w 110"/>
                <a:gd name="T43" fmla="*/ 4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114">
                  <a:moveTo>
                    <a:pt x="110" y="108"/>
                  </a:moveTo>
                  <a:cubicBezTo>
                    <a:pt x="105" y="111"/>
                    <a:pt x="98" y="113"/>
                    <a:pt x="91" y="113"/>
                  </a:cubicBezTo>
                  <a:cubicBezTo>
                    <a:pt x="81" y="113"/>
                    <a:pt x="73" y="108"/>
                    <a:pt x="67" y="102"/>
                  </a:cubicBezTo>
                  <a:cubicBezTo>
                    <a:pt x="58" y="109"/>
                    <a:pt x="48" y="114"/>
                    <a:pt x="36" y="114"/>
                  </a:cubicBezTo>
                  <a:cubicBezTo>
                    <a:pt x="15" y="114"/>
                    <a:pt x="0" y="99"/>
                    <a:pt x="0" y="62"/>
                  </a:cubicBezTo>
                  <a:cubicBezTo>
                    <a:pt x="0" y="40"/>
                    <a:pt x="5" y="18"/>
                    <a:pt x="8" y="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16"/>
                    <a:pt x="17" y="40"/>
                    <a:pt x="17" y="62"/>
                  </a:cubicBezTo>
                  <a:cubicBezTo>
                    <a:pt x="17" y="88"/>
                    <a:pt x="26" y="96"/>
                    <a:pt x="37" y="96"/>
                  </a:cubicBezTo>
                  <a:cubicBezTo>
                    <a:pt x="44" y="96"/>
                    <a:pt x="52" y="92"/>
                    <a:pt x="58" y="86"/>
                  </a:cubicBezTo>
                  <a:cubicBezTo>
                    <a:pt x="53" y="73"/>
                    <a:pt x="51" y="57"/>
                    <a:pt x="51" y="43"/>
                  </a:cubicBezTo>
                  <a:cubicBezTo>
                    <a:pt x="51" y="12"/>
                    <a:pt x="61" y="0"/>
                    <a:pt x="76" y="0"/>
                  </a:cubicBezTo>
                  <a:cubicBezTo>
                    <a:pt x="86" y="0"/>
                    <a:pt x="96" y="6"/>
                    <a:pt x="96" y="31"/>
                  </a:cubicBezTo>
                  <a:cubicBezTo>
                    <a:pt x="96" y="50"/>
                    <a:pt x="90" y="73"/>
                    <a:pt x="78" y="89"/>
                  </a:cubicBezTo>
                  <a:cubicBezTo>
                    <a:pt x="82" y="93"/>
                    <a:pt x="86" y="95"/>
                    <a:pt x="91" y="95"/>
                  </a:cubicBezTo>
                  <a:cubicBezTo>
                    <a:pt x="94" y="95"/>
                    <a:pt x="99" y="94"/>
                    <a:pt x="104" y="91"/>
                  </a:cubicBezTo>
                  <a:lnTo>
                    <a:pt x="110" y="108"/>
                  </a:lnTo>
                  <a:close/>
                  <a:moveTo>
                    <a:pt x="67" y="42"/>
                  </a:moveTo>
                  <a:cubicBezTo>
                    <a:pt x="67" y="53"/>
                    <a:pt x="68" y="63"/>
                    <a:pt x="70" y="70"/>
                  </a:cubicBezTo>
                  <a:cubicBezTo>
                    <a:pt x="76" y="58"/>
                    <a:pt x="80" y="43"/>
                    <a:pt x="80" y="28"/>
                  </a:cubicBezTo>
                  <a:cubicBezTo>
                    <a:pt x="80" y="20"/>
                    <a:pt x="79" y="15"/>
                    <a:pt x="75" y="15"/>
                  </a:cubicBezTo>
                  <a:cubicBezTo>
                    <a:pt x="69" y="15"/>
                    <a:pt x="67" y="25"/>
                    <a:pt x="67" y="42"/>
                  </a:cubicBez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" name="Freeform 96"/>
            <p:cNvSpPr>
              <a:spLocks/>
            </p:cNvSpPr>
            <p:nvPr/>
          </p:nvSpPr>
          <p:spPr bwMode="auto">
            <a:xfrm>
              <a:off x="7500938" y="5902325"/>
              <a:ext cx="187325" cy="219075"/>
            </a:xfrm>
            <a:custGeom>
              <a:avLst/>
              <a:gdLst>
                <a:gd name="T0" fmla="*/ 91 w 118"/>
                <a:gd name="T1" fmla="*/ 138 h 138"/>
                <a:gd name="T2" fmla="*/ 28 w 118"/>
                <a:gd name="T3" fmla="*/ 42 h 138"/>
                <a:gd name="T4" fmla="*/ 28 w 118"/>
                <a:gd name="T5" fmla="*/ 138 h 138"/>
                <a:gd name="T6" fmla="*/ 0 w 118"/>
                <a:gd name="T7" fmla="*/ 138 h 138"/>
                <a:gd name="T8" fmla="*/ 0 w 118"/>
                <a:gd name="T9" fmla="*/ 0 h 138"/>
                <a:gd name="T10" fmla="*/ 28 w 118"/>
                <a:gd name="T11" fmla="*/ 0 h 138"/>
                <a:gd name="T12" fmla="*/ 91 w 118"/>
                <a:gd name="T13" fmla="*/ 95 h 138"/>
                <a:gd name="T14" fmla="*/ 91 w 118"/>
                <a:gd name="T15" fmla="*/ 0 h 138"/>
                <a:gd name="T16" fmla="*/ 118 w 118"/>
                <a:gd name="T17" fmla="*/ 0 h 138"/>
                <a:gd name="T18" fmla="*/ 118 w 118"/>
                <a:gd name="T19" fmla="*/ 138 h 138"/>
                <a:gd name="T20" fmla="*/ 91 w 118"/>
                <a:gd name="T2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38">
                  <a:moveTo>
                    <a:pt x="91" y="138"/>
                  </a:moveTo>
                  <a:lnTo>
                    <a:pt x="28" y="42"/>
                  </a:lnTo>
                  <a:lnTo>
                    <a:pt x="28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28" y="0"/>
                  </a:lnTo>
                  <a:lnTo>
                    <a:pt x="91" y="95"/>
                  </a:lnTo>
                  <a:lnTo>
                    <a:pt x="91" y="0"/>
                  </a:lnTo>
                  <a:lnTo>
                    <a:pt x="118" y="0"/>
                  </a:lnTo>
                  <a:lnTo>
                    <a:pt x="118" y="138"/>
                  </a:lnTo>
                  <a:lnTo>
                    <a:pt x="91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" name="Freeform 97"/>
            <p:cNvSpPr>
              <a:spLocks noEditPoints="1"/>
            </p:cNvSpPr>
            <p:nvPr/>
          </p:nvSpPr>
          <p:spPr bwMode="auto">
            <a:xfrm>
              <a:off x="7732713" y="5832475"/>
              <a:ext cx="50800" cy="288925"/>
            </a:xfrm>
            <a:custGeom>
              <a:avLst/>
              <a:gdLst>
                <a:gd name="T0" fmla="*/ 0 w 25"/>
                <a:gd name="T1" fmla="*/ 13 h 145"/>
                <a:gd name="T2" fmla="*/ 13 w 25"/>
                <a:gd name="T3" fmla="*/ 0 h 145"/>
                <a:gd name="T4" fmla="*/ 25 w 25"/>
                <a:gd name="T5" fmla="*/ 13 h 145"/>
                <a:gd name="T6" fmla="*/ 13 w 25"/>
                <a:gd name="T7" fmla="*/ 26 h 145"/>
                <a:gd name="T8" fmla="*/ 0 w 25"/>
                <a:gd name="T9" fmla="*/ 13 h 145"/>
                <a:gd name="T10" fmla="*/ 24 w 25"/>
                <a:gd name="T11" fmla="*/ 145 h 145"/>
                <a:gd name="T12" fmla="*/ 2 w 25"/>
                <a:gd name="T13" fmla="*/ 145 h 145"/>
                <a:gd name="T14" fmla="*/ 2 w 25"/>
                <a:gd name="T15" fmla="*/ 36 h 145"/>
                <a:gd name="T16" fmla="*/ 24 w 25"/>
                <a:gd name="T17" fmla="*/ 36 h 145"/>
                <a:gd name="T18" fmla="*/ 24 w 25"/>
                <a:gd name="T1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5">
                  <a:moveTo>
                    <a:pt x="0" y="13"/>
                  </a:move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ubicBezTo>
                    <a:pt x="25" y="20"/>
                    <a:pt x="20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lose/>
                  <a:moveTo>
                    <a:pt x="24" y="145"/>
                  </a:moveTo>
                  <a:cubicBezTo>
                    <a:pt x="2" y="145"/>
                    <a:pt x="2" y="145"/>
                    <a:pt x="2" y="14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4" y="36"/>
                    <a:pt x="24" y="36"/>
                    <a:pt x="24" y="36"/>
                  </a:cubicBezTo>
                  <a:lnTo>
                    <a:pt x="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" name="Freeform 98"/>
            <p:cNvSpPr>
              <a:spLocks/>
            </p:cNvSpPr>
            <p:nvPr/>
          </p:nvSpPr>
          <p:spPr bwMode="auto">
            <a:xfrm>
              <a:off x="7808913" y="5903913"/>
              <a:ext cx="214313" cy="217488"/>
            </a:xfrm>
            <a:custGeom>
              <a:avLst/>
              <a:gdLst>
                <a:gd name="T0" fmla="*/ 67 w 135"/>
                <a:gd name="T1" fmla="*/ 109 h 137"/>
                <a:gd name="T2" fmla="*/ 104 w 135"/>
                <a:gd name="T3" fmla="*/ 0 h 137"/>
                <a:gd name="T4" fmla="*/ 135 w 135"/>
                <a:gd name="T5" fmla="*/ 0 h 137"/>
                <a:gd name="T6" fmla="*/ 84 w 135"/>
                <a:gd name="T7" fmla="*/ 137 h 137"/>
                <a:gd name="T8" fmla="*/ 50 w 135"/>
                <a:gd name="T9" fmla="*/ 137 h 137"/>
                <a:gd name="T10" fmla="*/ 0 w 135"/>
                <a:gd name="T11" fmla="*/ 0 h 137"/>
                <a:gd name="T12" fmla="*/ 29 w 135"/>
                <a:gd name="T13" fmla="*/ 0 h 137"/>
                <a:gd name="T14" fmla="*/ 67 w 135"/>
                <a:gd name="T1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37">
                  <a:moveTo>
                    <a:pt x="67" y="109"/>
                  </a:moveTo>
                  <a:lnTo>
                    <a:pt x="104" y="0"/>
                  </a:lnTo>
                  <a:lnTo>
                    <a:pt x="135" y="0"/>
                  </a:lnTo>
                  <a:lnTo>
                    <a:pt x="84" y="137"/>
                  </a:lnTo>
                  <a:lnTo>
                    <a:pt x="50" y="13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67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" name="Freeform 99"/>
            <p:cNvSpPr>
              <a:spLocks/>
            </p:cNvSpPr>
            <p:nvPr/>
          </p:nvSpPr>
          <p:spPr bwMode="auto">
            <a:xfrm>
              <a:off x="8050213" y="5902325"/>
              <a:ext cx="125413" cy="219075"/>
            </a:xfrm>
            <a:custGeom>
              <a:avLst/>
              <a:gdLst>
                <a:gd name="T0" fmla="*/ 28 w 79"/>
                <a:gd name="T1" fmla="*/ 58 h 138"/>
                <a:gd name="T2" fmla="*/ 73 w 79"/>
                <a:gd name="T3" fmla="*/ 58 h 138"/>
                <a:gd name="T4" fmla="*/ 73 w 79"/>
                <a:gd name="T5" fmla="*/ 79 h 138"/>
                <a:gd name="T6" fmla="*/ 28 w 79"/>
                <a:gd name="T7" fmla="*/ 79 h 138"/>
                <a:gd name="T8" fmla="*/ 28 w 79"/>
                <a:gd name="T9" fmla="*/ 117 h 138"/>
                <a:gd name="T10" fmla="*/ 79 w 79"/>
                <a:gd name="T11" fmla="*/ 117 h 138"/>
                <a:gd name="T12" fmla="*/ 79 w 79"/>
                <a:gd name="T13" fmla="*/ 138 h 138"/>
                <a:gd name="T14" fmla="*/ 0 w 79"/>
                <a:gd name="T15" fmla="*/ 138 h 138"/>
                <a:gd name="T16" fmla="*/ 0 w 79"/>
                <a:gd name="T17" fmla="*/ 0 h 138"/>
                <a:gd name="T18" fmla="*/ 79 w 79"/>
                <a:gd name="T19" fmla="*/ 0 h 138"/>
                <a:gd name="T20" fmla="*/ 79 w 79"/>
                <a:gd name="T21" fmla="*/ 21 h 138"/>
                <a:gd name="T22" fmla="*/ 28 w 79"/>
                <a:gd name="T23" fmla="*/ 21 h 138"/>
                <a:gd name="T24" fmla="*/ 28 w 79"/>
                <a:gd name="T25" fmla="*/ 5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38">
                  <a:moveTo>
                    <a:pt x="28" y="58"/>
                  </a:moveTo>
                  <a:lnTo>
                    <a:pt x="73" y="58"/>
                  </a:lnTo>
                  <a:lnTo>
                    <a:pt x="73" y="79"/>
                  </a:lnTo>
                  <a:lnTo>
                    <a:pt x="28" y="79"/>
                  </a:lnTo>
                  <a:lnTo>
                    <a:pt x="28" y="117"/>
                  </a:lnTo>
                  <a:lnTo>
                    <a:pt x="79" y="117"/>
                  </a:lnTo>
                  <a:lnTo>
                    <a:pt x="79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21"/>
                  </a:lnTo>
                  <a:lnTo>
                    <a:pt x="28" y="21"/>
                  </a:lnTo>
                  <a:lnTo>
                    <a:pt x="2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" name="Freeform 100"/>
            <p:cNvSpPr>
              <a:spLocks noEditPoints="1"/>
            </p:cNvSpPr>
            <p:nvPr/>
          </p:nvSpPr>
          <p:spPr bwMode="auto">
            <a:xfrm>
              <a:off x="8221663" y="5903913"/>
              <a:ext cx="163513" cy="217488"/>
            </a:xfrm>
            <a:custGeom>
              <a:avLst/>
              <a:gdLst>
                <a:gd name="T0" fmla="*/ 80 w 82"/>
                <a:gd name="T1" fmla="*/ 33 h 109"/>
                <a:gd name="T2" fmla="*/ 54 w 82"/>
                <a:gd name="T3" fmla="*/ 64 h 109"/>
                <a:gd name="T4" fmla="*/ 82 w 82"/>
                <a:gd name="T5" fmla="*/ 109 h 109"/>
                <a:gd name="T6" fmla="*/ 56 w 82"/>
                <a:gd name="T7" fmla="*/ 109 h 109"/>
                <a:gd name="T8" fmla="*/ 29 w 82"/>
                <a:gd name="T9" fmla="*/ 66 h 109"/>
                <a:gd name="T10" fmla="*/ 22 w 82"/>
                <a:gd name="T11" fmla="*/ 66 h 109"/>
                <a:gd name="T12" fmla="*/ 22 w 82"/>
                <a:gd name="T13" fmla="*/ 109 h 109"/>
                <a:gd name="T14" fmla="*/ 0 w 82"/>
                <a:gd name="T15" fmla="*/ 109 h 109"/>
                <a:gd name="T16" fmla="*/ 0 w 82"/>
                <a:gd name="T17" fmla="*/ 0 h 109"/>
                <a:gd name="T18" fmla="*/ 40 w 82"/>
                <a:gd name="T19" fmla="*/ 0 h 109"/>
                <a:gd name="T20" fmla="*/ 80 w 82"/>
                <a:gd name="T21" fmla="*/ 33 h 109"/>
                <a:gd name="T22" fmla="*/ 40 w 82"/>
                <a:gd name="T23" fmla="*/ 17 h 109"/>
                <a:gd name="T24" fmla="*/ 22 w 82"/>
                <a:gd name="T25" fmla="*/ 17 h 109"/>
                <a:gd name="T26" fmla="*/ 22 w 82"/>
                <a:gd name="T27" fmla="*/ 49 h 109"/>
                <a:gd name="T28" fmla="*/ 40 w 82"/>
                <a:gd name="T29" fmla="*/ 49 h 109"/>
                <a:gd name="T30" fmla="*/ 57 w 82"/>
                <a:gd name="T31" fmla="*/ 33 h 109"/>
                <a:gd name="T32" fmla="*/ 40 w 82"/>
                <a:gd name="T33" fmla="*/ 1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109">
                  <a:moveTo>
                    <a:pt x="80" y="33"/>
                  </a:moveTo>
                  <a:cubicBezTo>
                    <a:pt x="80" y="45"/>
                    <a:pt x="73" y="60"/>
                    <a:pt x="54" y="64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7" y="0"/>
                    <a:pt x="80" y="15"/>
                    <a:pt x="80" y="33"/>
                  </a:cubicBezTo>
                  <a:close/>
                  <a:moveTo>
                    <a:pt x="40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52" y="49"/>
                    <a:pt x="57" y="42"/>
                    <a:pt x="57" y="33"/>
                  </a:cubicBezTo>
                  <a:cubicBezTo>
                    <a:pt x="57" y="23"/>
                    <a:pt x="52" y="17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" name="Freeform 101"/>
            <p:cNvSpPr>
              <a:spLocks/>
            </p:cNvSpPr>
            <p:nvPr/>
          </p:nvSpPr>
          <p:spPr bwMode="auto">
            <a:xfrm>
              <a:off x="8421688" y="5899150"/>
              <a:ext cx="158750" cy="227013"/>
            </a:xfrm>
            <a:custGeom>
              <a:avLst/>
              <a:gdLst>
                <a:gd name="T0" fmla="*/ 79 w 79"/>
                <a:gd name="T1" fmla="*/ 80 h 113"/>
                <a:gd name="T2" fmla="*/ 40 w 79"/>
                <a:gd name="T3" fmla="*/ 113 h 113"/>
                <a:gd name="T4" fmla="*/ 0 w 79"/>
                <a:gd name="T5" fmla="*/ 80 h 113"/>
                <a:gd name="T6" fmla="*/ 23 w 79"/>
                <a:gd name="T7" fmla="*/ 80 h 113"/>
                <a:gd name="T8" fmla="*/ 40 w 79"/>
                <a:gd name="T9" fmla="*/ 95 h 113"/>
                <a:gd name="T10" fmla="*/ 56 w 79"/>
                <a:gd name="T11" fmla="*/ 81 h 113"/>
                <a:gd name="T12" fmla="*/ 0 w 79"/>
                <a:gd name="T13" fmla="*/ 33 h 113"/>
                <a:gd name="T14" fmla="*/ 38 w 79"/>
                <a:gd name="T15" fmla="*/ 0 h 113"/>
                <a:gd name="T16" fmla="*/ 77 w 79"/>
                <a:gd name="T17" fmla="*/ 32 h 113"/>
                <a:gd name="T18" fmla="*/ 53 w 79"/>
                <a:gd name="T19" fmla="*/ 32 h 113"/>
                <a:gd name="T20" fmla="*/ 38 w 79"/>
                <a:gd name="T21" fmla="*/ 18 h 113"/>
                <a:gd name="T22" fmla="*/ 23 w 79"/>
                <a:gd name="T23" fmla="*/ 32 h 113"/>
                <a:gd name="T24" fmla="*/ 79 w 79"/>
                <a:gd name="T25" fmla="*/ 8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13">
                  <a:moveTo>
                    <a:pt x="79" y="80"/>
                  </a:moveTo>
                  <a:cubicBezTo>
                    <a:pt x="79" y="97"/>
                    <a:pt x="64" y="113"/>
                    <a:pt x="40" y="113"/>
                  </a:cubicBezTo>
                  <a:cubicBezTo>
                    <a:pt x="16" y="113"/>
                    <a:pt x="0" y="101"/>
                    <a:pt x="0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4" y="90"/>
                    <a:pt x="29" y="95"/>
                    <a:pt x="40" y="95"/>
                  </a:cubicBezTo>
                  <a:cubicBezTo>
                    <a:pt x="50" y="95"/>
                    <a:pt x="56" y="89"/>
                    <a:pt x="56" y="81"/>
                  </a:cubicBezTo>
                  <a:cubicBezTo>
                    <a:pt x="56" y="56"/>
                    <a:pt x="0" y="73"/>
                    <a:pt x="0" y="33"/>
                  </a:cubicBezTo>
                  <a:cubicBezTo>
                    <a:pt x="0" y="13"/>
                    <a:pt x="16" y="0"/>
                    <a:pt x="38" y="0"/>
                  </a:cubicBezTo>
                  <a:cubicBezTo>
                    <a:pt x="60" y="0"/>
                    <a:pt x="76" y="10"/>
                    <a:pt x="77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2" y="23"/>
                    <a:pt x="46" y="18"/>
                    <a:pt x="38" y="18"/>
                  </a:cubicBezTo>
                  <a:cubicBezTo>
                    <a:pt x="29" y="18"/>
                    <a:pt x="23" y="22"/>
                    <a:pt x="23" y="32"/>
                  </a:cubicBezTo>
                  <a:cubicBezTo>
                    <a:pt x="23" y="57"/>
                    <a:pt x="79" y="39"/>
                    <a:pt x="79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" name="Freeform 102"/>
            <p:cNvSpPr>
              <a:spLocks noEditPoints="1"/>
            </p:cNvSpPr>
            <p:nvPr/>
          </p:nvSpPr>
          <p:spPr bwMode="auto">
            <a:xfrm>
              <a:off x="8616950" y="5832475"/>
              <a:ext cx="52388" cy="288925"/>
            </a:xfrm>
            <a:custGeom>
              <a:avLst/>
              <a:gdLst>
                <a:gd name="T0" fmla="*/ 0 w 26"/>
                <a:gd name="T1" fmla="*/ 13 h 145"/>
                <a:gd name="T2" fmla="*/ 13 w 26"/>
                <a:gd name="T3" fmla="*/ 0 h 145"/>
                <a:gd name="T4" fmla="*/ 26 w 26"/>
                <a:gd name="T5" fmla="*/ 13 h 145"/>
                <a:gd name="T6" fmla="*/ 13 w 26"/>
                <a:gd name="T7" fmla="*/ 26 h 145"/>
                <a:gd name="T8" fmla="*/ 0 w 26"/>
                <a:gd name="T9" fmla="*/ 13 h 145"/>
                <a:gd name="T10" fmla="*/ 24 w 26"/>
                <a:gd name="T11" fmla="*/ 145 h 145"/>
                <a:gd name="T12" fmla="*/ 2 w 26"/>
                <a:gd name="T13" fmla="*/ 145 h 145"/>
                <a:gd name="T14" fmla="*/ 2 w 26"/>
                <a:gd name="T15" fmla="*/ 36 h 145"/>
                <a:gd name="T16" fmla="*/ 24 w 26"/>
                <a:gd name="T17" fmla="*/ 36 h 145"/>
                <a:gd name="T18" fmla="*/ 24 w 26"/>
                <a:gd name="T1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5">
                  <a:moveTo>
                    <a:pt x="0" y="13"/>
                  </a:move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lose/>
                  <a:moveTo>
                    <a:pt x="24" y="145"/>
                  </a:moveTo>
                  <a:cubicBezTo>
                    <a:pt x="2" y="145"/>
                    <a:pt x="2" y="145"/>
                    <a:pt x="2" y="14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4" y="36"/>
                    <a:pt x="24" y="36"/>
                    <a:pt x="24" y="36"/>
                  </a:cubicBezTo>
                  <a:lnTo>
                    <a:pt x="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" name="Freeform 103"/>
            <p:cNvSpPr>
              <a:spLocks/>
            </p:cNvSpPr>
            <p:nvPr/>
          </p:nvSpPr>
          <p:spPr bwMode="auto">
            <a:xfrm>
              <a:off x="8699500" y="5903913"/>
              <a:ext cx="163513" cy="217488"/>
            </a:xfrm>
            <a:custGeom>
              <a:avLst/>
              <a:gdLst>
                <a:gd name="T0" fmla="*/ 103 w 103"/>
                <a:gd name="T1" fmla="*/ 21 h 137"/>
                <a:gd name="T2" fmla="*/ 65 w 103"/>
                <a:gd name="T3" fmla="*/ 21 h 137"/>
                <a:gd name="T4" fmla="*/ 65 w 103"/>
                <a:gd name="T5" fmla="*/ 137 h 137"/>
                <a:gd name="T6" fmla="*/ 38 w 103"/>
                <a:gd name="T7" fmla="*/ 137 h 137"/>
                <a:gd name="T8" fmla="*/ 38 w 103"/>
                <a:gd name="T9" fmla="*/ 21 h 137"/>
                <a:gd name="T10" fmla="*/ 0 w 103"/>
                <a:gd name="T11" fmla="*/ 21 h 137"/>
                <a:gd name="T12" fmla="*/ 0 w 103"/>
                <a:gd name="T13" fmla="*/ 0 h 137"/>
                <a:gd name="T14" fmla="*/ 103 w 103"/>
                <a:gd name="T15" fmla="*/ 0 h 137"/>
                <a:gd name="T16" fmla="*/ 103 w 103"/>
                <a:gd name="T17" fmla="*/ 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37">
                  <a:moveTo>
                    <a:pt x="103" y="21"/>
                  </a:moveTo>
                  <a:lnTo>
                    <a:pt x="65" y="21"/>
                  </a:lnTo>
                  <a:lnTo>
                    <a:pt x="65" y="137"/>
                  </a:lnTo>
                  <a:lnTo>
                    <a:pt x="38" y="137"/>
                  </a:lnTo>
                  <a:lnTo>
                    <a:pt x="38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" name="Freeform 104"/>
            <p:cNvSpPr>
              <a:spLocks noEditPoints="1"/>
            </p:cNvSpPr>
            <p:nvPr/>
          </p:nvSpPr>
          <p:spPr bwMode="auto">
            <a:xfrm>
              <a:off x="8897938" y="5821363"/>
              <a:ext cx="125413" cy="300038"/>
            </a:xfrm>
            <a:custGeom>
              <a:avLst/>
              <a:gdLst>
                <a:gd name="T0" fmla="*/ 27 w 79"/>
                <a:gd name="T1" fmla="*/ 109 h 189"/>
                <a:gd name="T2" fmla="*/ 73 w 79"/>
                <a:gd name="T3" fmla="*/ 109 h 189"/>
                <a:gd name="T4" fmla="*/ 73 w 79"/>
                <a:gd name="T5" fmla="*/ 130 h 189"/>
                <a:gd name="T6" fmla="*/ 27 w 79"/>
                <a:gd name="T7" fmla="*/ 130 h 189"/>
                <a:gd name="T8" fmla="*/ 27 w 79"/>
                <a:gd name="T9" fmla="*/ 168 h 189"/>
                <a:gd name="T10" fmla="*/ 79 w 79"/>
                <a:gd name="T11" fmla="*/ 168 h 189"/>
                <a:gd name="T12" fmla="*/ 79 w 79"/>
                <a:gd name="T13" fmla="*/ 189 h 189"/>
                <a:gd name="T14" fmla="*/ 0 w 79"/>
                <a:gd name="T15" fmla="*/ 189 h 189"/>
                <a:gd name="T16" fmla="*/ 0 w 79"/>
                <a:gd name="T17" fmla="*/ 51 h 189"/>
                <a:gd name="T18" fmla="*/ 79 w 79"/>
                <a:gd name="T19" fmla="*/ 51 h 189"/>
                <a:gd name="T20" fmla="*/ 79 w 79"/>
                <a:gd name="T21" fmla="*/ 72 h 189"/>
                <a:gd name="T22" fmla="*/ 27 w 79"/>
                <a:gd name="T23" fmla="*/ 72 h 189"/>
                <a:gd name="T24" fmla="*/ 27 w 79"/>
                <a:gd name="T25" fmla="*/ 109 h 189"/>
                <a:gd name="T26" fmla="*/ 15 w 79"/>
                <a:gd name="T27" fmla="*/ 43 h 189"/>
                <a:gd name="T28" fmla="*/ 15 w 79"/>
                <a:gd name="T29" fmla="*/ 24 h 189"/>
                <a:gd name="T30" fmla="*/ 60 w 79"/>
                <a:gd name="T31" fmla="*/ 0 h 189"/>
                <a:gd name="T32" fmla="*/ 60 w 79"/>
                <a:gd name="T33" fmla="*/ 23 h 189"/>
                <a:gd name="T34" fmla="*/ 15 w 79"/>
                <a:gd name="T35" fmla="*/ 4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189">
                  <a:moveTo>
                    <a:pt x="27" y="109"/>
                  </a:moveTo>
                  <a:lnTo>
                    <a:pt x="73" y="109"/>
                  </a:lnTo>
                  <a:lnTo>
                    <a:pt x="73" y="130"/>
                  </a:lnTo>
                  <a:lnTo>
                    <a:pt x="27" y="130"/>
                  </a:lnTo>
                  <a:lnTo>
                    <a:pt x="27" y="168"/>
                  </a:lnTo>
                  <a:lnTo>
                    <a:pt x="79" y="168"/>
                  </a:lnTo>
                  <a:lnTo>
                    <a:pt x="79" y="189"/>
                  </a:lnTo>
                  <a:lnTo>
                    <a:pt x="0" y="189"/>
                  </a:lnTo>
                  <a:lnTo>
                    <a:pt x="0" y="51"/>
                  </a:lnTo>
                  <a:lnTo>
                    <a:pt x="79" y="51"/>
                  </a:lnTo>
                  <a:lnTo>
                    <a:pt x="79" y="72"/>
                  </a:lnTo>
                  <a:lnTo>
                    <a:pt x="27" y="72"/>
                  </a:lnTo>
                  <a:lnTo>
                    <a:pt x="27" y="109"/>
                  </a:lnTo>
                  <a:close/>
                  <a:moveTo>
                    <a:pt x="15" y="43"/>
                  </a:moveTo>
                  <a:lnTo>
                    <a:pt x="15" y="24"/>
                  </a:lnTo>
                  <a:lnTo>
                    <a:pt x="60" y="0"/>
                  </a:lnTo>
                  <a:lnTo>
                    <a:pt x="60" y="23"/>
                  </a:lnTo>
                  <a:lnTo>
                    <a:pt x="1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" name="Freeform 105"/>
            <p:cNvSpPr>
              <a:spLocks noEditPoints="1"/>
            </p:cNvSpPr>
            <p:nvPr/>
          </p:nvSpPr>
          <p:spPr bwMode="auto">
            <a:xfrm>
              <a:off x="9163050" y="5903913"/>
              <a:ext cx="192088" cy="217488"/>
            </a:xfrm>
            <a:custGeom>
              <a:avLst/>
              <a:gdLst>
                <a:gd name="T0" fmla="*/ 96 w 96"/>
                <a:gd name="T1" fmla="*/ 55 h 109"/>
                <a:gd name="T2" fmla="*/ 37 w 96"/>
                <a:gd name="T3" fmla="*/ 109 h 109"/>
                <a:gd name="T4" fmla="*/ 0 w 96"/>
                <a:gd name="T5" fmla="*/ 109 h 109"/>
                <a:gd name="T6" fmla="*/ 0 w 96"/>
                <a:gd name="T7" fmla="*/ 0 h 109"/>
                <a:gd name="T8" fmla="*/ 37 w 96"/>
                <a:gd name="T9" fmla="*/ 0 h 109"/>
                <a:gd name="T10" fmla="*/ 96 w 96"/>
                <a:gd name="T11" fmla="*/ 55 h 109"/>
                <a:gd name="T12" fmla="*/ 74 w 96"/>
                <a:gd name="T13" fmla="*/ 55 h 109"/>
                <a:gd name="T14" fmla="*/ 37 w 96"/>
                <a:gd name="T15" fmla="*/ 17 h 109"/>
                <a:gd name="T16" fmla="*/ 22 w 96"/>
                <a:gd name="T17" fmla="*/ 17 h 109"/>
                <a:gd name="T18" fmla="*/ 22 w 96"/>
                <a:gd name="T19" fmla="*/ 93 h 109"/>
                <a:gd name="T20" fmla="*/ 37 w 96"/>
                <a:gd name="T21" fmla="*/ 93 h 109"/>
                <a:gd name="T22" fmla="*/ 74 w 96"/>
                <a:gd name="T23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09">
                  <a:moveTo>
                    <a:pt x="96" y="55"/>
                  </a:moveTo>
                  <a:cubicBezTo>
                    <a:pt x="96" y="88"/>
                    <a:pt x="72" y="109"/>
                    <a:pt x="37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72" y="0"/>
                    <a:pt x="96" y="21"/>
                    <a:pt x="96" y="55"/>
                  </a:cubicBezTo>
                  <a:close/>
                  <a:moveTo>
                    <a:pt x="74" y="55"/>
                  </a:moveTo>
                  <a:cubicBezTo>
                    <a:pt x="74" y="32"/>
                    <a:pt x="60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60" y="93"/>
                    <a:pt x="74" y="78"/>
                    <a:pt x="74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" name="Freeform 106"/>
            <p:cNvSpPr>
              <a:spLocks/>
            </p:cNvSpPr>
            <p:nvPr/>
          </p:nvSpPr>
          <p:spPr bwMode="auto">
            <a:xfrm>
              <a:off x="9375775" y="5865813"/>
              <a:ext cx="42863" cy="76200"/>
            </a:xfrm>
            <a:custGeom>
              <a:avLst/>
              <a:gdLst>
                <a:gd name="T0" fmla="*/ 21 w 21"/>
                <a:gd name="T1" fmla="*/ 17 h 38"/>
                <a:gd name="T2" fmla="*/ 1 w 21"/>
                <a:gd name="T3" fmla="*/ 38 h 38"/>
                <a:gd name="T4" fmla="*/ 1 w 21"/>
                <a:gd name="T5" fmla="*/ 29 h 38"/>
                <a:gd name="T6" fmla="*/ 9 w 21"/>
                <a:gd name="T7" fmla="*/ 20 h 38"/>
                <a:gd name="T8" fmla="*/ 9 w 21"/>
                <a:gd name="T9" fmla="*/ 17 h 38"/>
                <a:gd name="T10" fmla="*/ 0 w 21"/>
                <a:gd name="T11" fmla="*/ 17 h 38"/>
                <a:gd name="T12" fmla="*/ 0 w 21"/>
                <a:gd name="T13" fmla="*/ 0 h 38"/>
                <a:gd name="T14" fmla="*/ 18 w 21"/>
                <a:gd name="T15" fmla="*/ 0 h 38"/>
                <a:gd name="T16" fmla="*/ 21 w 21"/>
                <a:gd name="T17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8">
                  <a:moveTo>
                    <a:pt x="21" y="17"/>
                  </a:moveTo>
                  <a:cubicBezTo>
                    <a:pt x="21" y="30"/>
                    <a:pt x="15" y="38"/>
                    <a:pt x="1" y="3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7" y="29"/>
                    <a:pt x="9" y="26"/>
                    <a:pt x="9" y="20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6"/>
                    <a:pt x="21" y="12"/>
                    <a:pt x="2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" name="Freeform 107"/>
            <p:cNvSpPr>
              <a:spLocks noEditPoints="1"/>
            </p:cNvSpPr>
            <p:nvPr/>
          </p:nvSpPr>
          <p:spPr bwMode="auto">
            <a:xfrm>
              <a:off x="9429750" y="5881688"/>
              <a:ext cx="227013" cy="261938"/>
            </a:xfrm>
            <a:custGeom>
              <a:avLst/>
              <a:gdLst>
                <a:gd name="T0" fmla="*/ 113 w 113"/>
                <a:gd name="T1" fmla="*/ 80 h 131"/>
                <a:gd name="T2" fmla="*/ 103 w 113"/>
                <a:gd name="T3" fmla="*/ 100 h 131"/>
                <a:gd name="T4" fmla="*/ 93 w 113"/>
                <a:gd name="T5" fmla="*/ 100 h 131"/>
                <a:gd name="T6" fmla="*/ 92 w 113"/>
                <a:gd name="T7" fmla="*/ 115 h 131"/>
                <a:gd name="T8" fmla="*/ 93 w 113"/>
                <a:gd name="T9" fmla="*/ 131 h 131"/>
                <a:gd name="T10" fmla="*/ 66 w 113"/>
                <a:gd name="T11" fmla="*/ 125 h 131"/>
                <a:gd name="T12" fmla="*/ 68 w 113"/>
                <a:gd name="T13" fmla="*/ 100 h 131"/>
                <a:gd name="T14" fmla="*/ 56 w 113"/>
                <a:gd name="T15" fmla="*/ 99 h 131"/>
                <a:gd name="T16" fmla="*/ 40 w 113"/>
                <a:gd name="T17" fmla="*/ 100 h 131"/>
                <a:gd name="T18" fmla="*/ 28 w 113"/>
                <a:gd name="T19" fmla="*/ 129 h 131"/>
                <a:gd name="T20" fmla="*/ 0 w 113"/>
                <a:gd name="T21" fmla="*/ 120 h 131"/>
                <a:gd name="T22" fmla="*/ 10 w 113"/>
                <a:gd name="T23" fmla="*/ 100 h 131"/>
                <a:gd name="T24" fmla="*/ 4 w 113"/>
                <a:gd name="T25" fmla="*/ 100 h 131"/>
                <a:gd name="T26" fmla="*/ 8 w 113"/>
                <a:gd name="T27" fmla="*/ 77 h 131"/>
                <a:gd name="T28" fmla="*/ 25 w 113"/>
                <a:gd name="T29" fmla="*/ 76 h 131"/>
                <a:gd name="T30" fmla="*/ 30 w 113"/>
                <a:gd name="T31" fmla="*/ 68 h 131"/>
                <a:gd name="T32" fmla="*/ 62 w 113"/>
                <a:gd name="T33" fmla="*/ 7 h 131"/>
                <a:gd name="T34" fmla="*/ 69 w 113"/>
                <a:gd name="T35" fmla="*/ 4 h 131"/>
                <a:gd name="T36" fmla="*/ 79 w 113"/>
                <a:gd name="T37" fmla="*/ 4 h 131"/>
                <a:gd name="T38" fmla="*/ 86 w 113"/>
                <a:gd name="T39" fmla="*/ 0 h 131"/>
                <a:gd name="T40" fmla="*/ 103 w 113"/>
                <a:gd name="T41" fmla="*/ 15 h 131"/>
                <a:gd name="T42" fmla="*/ 97 w 113"/>
                <a:gd name="T43" fmla="*/ 70 h 131"/>
                <a:gd name="T44" fmla="*/ 96 w 113"/>
                <a:gd name="T45" fmla="*/ 73 h 131"/>
                <a:gd name="T46" fmla="*/ 113 w 113"/>
                <a:gd name="T47" fmla="*/ 80 h 131"/>
                <a:gd name="T48" fmla="*/ 73 w 113"/>
                <a:gd name="T49" fmla="*/ 74 h 131"/>
                <a:gd name="T50" fmla="*/ 74 w 113"/>
                <a:gd name="T51" fmla="*/ 65 h 131"/>
                <a:gd name="T52" fmla="*/ 80 w 113"/>
                <a:gd name="T53" fmla="*/ 27 h 131"/>
                <a:gd name="T54" fmla="*/ 80 w 113"/>
                <a:gd name="T55" fmla="*/ 22 h 131"/>
                <a:gd name="T56" fmla="*/ 53 w 113"/>
                <a:gd name="T57" fmla="*/ 75 h 131"/>
                <a:gd name="T58" fmla="*/ 73 w 113"/>
                <a:gd name="T59" fmla="*/ 7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131">
                  <a:moveTo>
                    <a:pt x="113" y="80"/>
                  </a:moveTo>
                  <a:cubicBezTo>
                    <a:pt x="113" y="88"/>
                    <a:pt x="110" y="99"/>
                    <a:pt x="103" y="100"/>
                  </a:cubicBezTo>
                  <a:cubicBezTo>
                    <a:pt x="100" y="100"/>
                    <a:pt x="97" y="100"/>
                    <a:pt x="93" y="100"/>
                  </a:cubicBezTo>
                  <a:cubicBezTo>
                    <a:pt x="92" y="105"/>
                    <a:pt x="92" y="110"/>
                    <a:pt x="92" y="115"/>
                  </a:cubicBezTo>
                  <a:cubicBezTo>
                    <a:pt x="92" y="124"/>
                    <a:pt x="93" y="130"/>
                    <a:pt x="93" y="131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5" y="119"/>
                    <a:pt x="66" y="110"/>
                    <a:pt x="68" y="100"/>
                  </a:cubicBezTo>
                  <a:cubicBezTo>
                    <a:pt x="64" y="100"/>
                    <a:pt x="60" y="99"/>
                    <a:pt x="56" y="99"/>
                  </a:cubicBezTo>
                  <a:cubicBezTo>
                    <a:pt x="53" y="99"/>
                    <a:pt x="47" y="100"/>
                    <a:pt x="40" y="100"/>
                  </a:cubicBezTo>
                  <a:cubicBezTo>
                    <a:pt x="35" y="110"/>
                    <a:pt x="31" y="119"/>
                    <a:pt x="28" y="12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" y="113"/>
                    <a:pt x="6" y="107"/>
                    <a:pt x="10" y="100"/>
                  </a:cubicBezTo>
                  <a:cubicBezTo>
                    <a:pt x="7" y="100"/>
                    <a:pt x="5" y="100"/>
                    <a:pt x="4" y="100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3"/>
                    <a:pt x="28" y="71"/>
                    <a:pt x="30" y="68"/>
                  </a:cubicBezTo>
                  <a:cubicBezTo>
                    <a:pt x="54" y="31"/>
                    <a:pt x="56" y="21"/>
                    <a:pt x="62" y="7"/>
                  </a:cubicBezTo>
                  <a:cubicBezTo>
                    <a:pt x="63" y="4"/>
                    <a:pt x="65" y="4"/>
                    <a:pt x="69" y="4"/>
                  </a:cubicBezTo>
                  <a:cubicBezTo>
                    <a:pt x="72" y="4"/>
                    <a:pt x="76" y="4"/>
                    <a:pt x="79" y="4"/>
                  </a:cubicBezTo>
                  <a:cubicBezTo>
                    <a:pt x="79" y="0"/>
                    <a:pt x="81" y="0"/>
                    <a:pt x="86" y="0"/>
                  </a:cubicBezTo>
                  <a:cubicBezTo>
                    <a:pt x="100" y="0"/>
                    <a:pt x="103" y="5"/>
                    <a:pt x="103" y="15"/>
                  </a:cubicBezTo>
                  <a:cubicBezTo>
                    <a:pt x="103" y="26"/>
                    <a:pt x="99" y="57"/>
                    <a:pt x="97" y="70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111" y="73"/>
                    <a:pt x="113" y="73"/>
                    <a:pt x="113" y="80"/>
                  </a:cubicBezTo>
                  <a:close/>
                  <a:moveTo>
                    <a:pt x="73" y="74"/>
                  </a:moveTo>
                  <a:cubicBezTo>
                    <a:pt x="73" y="71"/>
                    <a:pt x="74" y="68"/>
                    <a:pt x="74" y="65"/>
                  </a:cubicBezTo>
                  <a:cubicBezTo>
                    <a:pt x="77" y="52"/>
                    <a:pt x="80" y="36"/>
                    <a:pt x="80" y="27"/>
                  </a:cubicBezTo>
                  <a:cubicBezTo>
                    <a:pt x="80" y="25"/>
                    <a:pt x="80" y="23"/>
                    <a:pt x="80" y="22"/>
                  </a:cubicBezTo>
                  <a:cubicBezTo>
                    <a:pt x="72" y="41"/>
                    <a:pt x="62" y="59"/>
                    <a:pt x="53" y="75"/>
                  </a:cubicBezTo>
                  <a:lnTo>
                    <a:pt x="73" y="74"/>
                  </a:lnTo>
                  <a:close/>
                </a:path>
              </a:pathLst>
            </a:custGeom>
            <a:solidFill>
              <a:srgbClr val="14BA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" name="Freeform 108"/>
            <p:cNvSpPr>
              <a:spLocks/>
            </p:cNvSpPr>
            <p:nvPr/>
          </p:nvSpPr>
          <p:spPr bwMode="auto">
            <a:xfrm>
              <a:off x="9682163" y="5902325"/>
              <a:ext cx="187325" cy="219075"/>
            </a:xfrm>
            <a:custGeom>
              <a:avLst/>
              <a:gdLst>
                <a:gd name="T0" fmla="*/ 91 w 118"/>
                <a:gd name="T1" fmla="*/ 138 h 138"/>
                <a:gd name="T2" fmla="*/ 28 w 118"/>
                <a:gd name="T3" fmla="*/ 42 h 138"/>
                <a:gd name="T4" fmla="*/ 28 w 118"/>
                <a:gd name="T5" fmla="*/ 138 h 138"/>
                <a:gd name="T6" fmla="*/ 0 w 118"/>
                <a:gd name="T7" fmla="*/ 138 h 138"/>
                <a:gd name="T8" fmla="*/ 0 w 118"/>
                <a:gd name="T9" fmla="*/ 0 h 138"/>
                <a:gd name="T10" fmla="*/ 28 w 118"/>
                <a:gd name="T11" fmla="*/ 0 h 138"/>
                <a:gd name="T12" fmla="*/ 91 w 118"/>
                <a:gd name="T13" fmla="*/ 95 h 138"/>
                <a:gd name="T14" fmla="*/ 91 w 118"/>
                <a:gd name="T15" fmla="*/ 0 h 138"/>
                <a:gd name="T16" fmla="*/ 118 w 118"/>
                <a:gd name="T17" fmla="*/ 0 h 138"/>
                <a:gd name="T18" fmla="*/ 118 w 118"/>
                <a:gd name="T19" fmla="*/ 138 h 138"/>
                <a:gd name="T20" fmla="*/ 91 w 118"/>
                <a:gd name="T2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38">
                  <a:moveTo>
                    <a:pt x="91" y="138"/>
                  </a:moveTo>
                  <a:lnTo>
                    <a:pt x="28" y="42"/>
                  </a:lnTo>
                  <a:lnTo>
                    <a:pt x="28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28" y="0"/>
                  </a:lnTo>
                  <a:lnTo>
                    <a:pt x="91" y="95"/>
                  </a:lnTo>
                  <a:lnTo>
                    <a:pt x="91" y="0"/>
                  </a:lnTo>
                  <a:lnTo>
                    <a:pt x="118" y="0"/>
                  </a:lnTo>
                  <a:lnTo>
                    <a:pt x="118" y="138"/>
                  </a:lnTo>
                  <a:lnTo>
                    <a:pt x="91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" name="Freeform 109"/>
            <p:cNvSpPr>
              <a:spLocks/>
            </p:cNvSpPr>
            <p:nvPr/>
          </p:nvSpPr>
          <p:spPr bwMode="auto">
            <a:xfrm>
              <a:off x="9906000" y="5899150"/>
              <a:ext cx="217488" cy="223838"/>
            </a:xfrm>
            <a:custGeom>
              <a:avLst/>
              <a:gdLst>
                <a:gd name="T0" fmla="*/ 56 w 109"/>
                <a:gd name="T1" fmla="*/ 0 h 112"/>
                <a:gd name="T2" fmla="*/ 107 w 109"/>
                <a:gd name="T3" fmla="*/ 35 h 112"/>
                <a:gd name="T4" fmla="*/ 81 w 109"/>
                <a:gd name="T5" fmla="*/ 35 h 112"/>
                <a:gd name="T6" fmla="*/ 56 w 109"/>
                <a:gd name="T7" fmla="*/ 20 h 112"/>
                <a:gd name="T8" fmla="*/ 22 w 109"/>
                <a:gd name="T9" fmla="*/ 56 h 112"/>
                <a:gd name="T10" fmla="*/ 56 w 109"/>
                <a:gd name="T11" fmla="*/ 92 h 112"/>
                <a:gd name="T12" fmla="*/ 85 w 109"/>
                <a:gd name="T13" fmla="*/ 68 h 112"/>
                <a:gd name="T14" fmla="*/ 49 w 109"/>
                <a:gd name="T15" fmla="*/ 68 h 112"/>
                <a:gd name="T16" fmla="*/ 49 w 109"/>
                <a:gd name="T17" fmla="*/ 51 h 112"/>
                <a:gd name="T18" fmla="*/ 109 w 109"/>
                <a:gd name="T19" fmla="*/ 51 h 112"/>
                <a:gd name="T20" fmla="*/ 109 w 109"/>
                <a:gd name="T21" fmla="*/ 68 h 112"/>
                <a:gd name="T22" fmla="*/ 56 w 109"/>
                <a:gd name="T23" fmla="*/ 112 h 112"/>
                <a:gd name="T24" fmla="*/ 0 w 109"/>
                <a:gd name="T25" fmla="*/ 56 h 112"/>
                <a:gd name="T26" fmla="*/ 56 w 109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12">
                  <a:moveTo>
                    <a:pt x="56" y="0"/>
                  </a:moveTo>
                  <a:cubicBezTo>
                    <a:pt x="79" y="0"/>
                    <a:pt x="99" y="12"/>
                    <a:pt x="107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6" y="25"/>
                    <a:pt x="67" y="20"/>
                    <a:pt x="56" y="20"/>
                  </a:cubicBezTo>
                  <a:cubicBezTo>
                    <a:pt x="36" y="20"/>
                    <a:pt x="22" y="34"/>
                    <a:pt x="22" y="56"/>
                  </a:cubicBezTo>
                  <a:cubicBezTo>
                    <a:pt x="22" y="78"/>
                    <a:pt x="36" y="92"/>
                    <a:pt x="56" y="92"/>
                  </a:cubicBezTo>
                  <a:cubicBezTo>
                    <a:pt x="73" y="92"/>
                    <a:pt x="83" y="82"/>
                    <a:pt x="85" y="68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6" y="90"/>
                    <a:pt x="85" y="112"/>
                    <a:pt x="56" y="112"/>
                  </a:cubicBezTo>
                  <a:cubicBezTo>
                    <a:pt x="25" y="112"/>
                    <a:pt x="0" y="89"/>
                    <a:pt x="0" y="56"/>
                  </a:cubicBezTo>
                  <a:cubicBezTo>
                    <a:pt x="0" y="23"/>
                    <a:pt x="25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" name="Freeform 110"/>
            <p:cNvSpPr>
              <a:spLocks/>
            </p:cNvSpPr>
            <p:nvPr/>
          </p:nvSpPr>
          <p:spPr bwMode="auto">
            <a:xfrm>
              <a:off x="10160000" y="5902325"/>
              <a:ext cx="125413" cy="219075"/>
            </a:xfrm>
            <a:custGeom>
              <a:avLst/>
              <a:gdLst>
                <a:gd name="T0" fmla="*/ 27 w 79"/>
                <a:gd name="T1" fmla="*/ 58 h 138"/>
                <a:gd name="T2" fmla="*/ 73 w 79"/>
                <a:gd name="T3" fmla="*/ 58 h 138"/>
                <a:gd name="T4" fmla="*/ 73 w 79"/>
                <a:gd name="T5" fmla="*/ 79 h 138"/>
                <a:gd name="T6" fmla="*/ 27 w 79"/>
                <a:gd name="T7" fmla="*/ 79 h 138"/>
                <a:gd name="T8" fmla="*/ 27 w 79"/>
                <a:gd name="T9" fmla="*/ 117 h 138"/>
                <a:gd name="T10" fmla="*/ 79 w 79"/>
                <a:gd name="T11" fmla="*/ 117 h 138"/>
                <a:gd name="T12" fmla="*/ 79 w 79"/>
                <a:gd name="T13" fmla="*/ 138 h 138"/>
                <a:gd name="T14" fmla="*/ 0 w 79"/>
                <a:gd name="T15" fmla="*/ 138 h 138"/>
                <a:gd name="T16" fmla="*/ 0 w 79"/>
                <a:gd name="T17" fmla="*/ 0 h 138"/>
                <a:gd name="T18" fmla="*/ 79 w 79"/>
                <a:gd name="T19" fmla="*/ 0 h 138"/>
                <a:gd name="T20" fmla="*/ 79 w 79"/>
                <a:gd name="T21" fmla="*/ 21 h 138"/>
                <a:gd name="T22" fmla="*/ 27 w 79"/>
                <a:gd name="T23" fmla="*/ 21 h 138"/>
                <a:gd name="T24" fmla="*/ 27 w 79"/>
                <a:gd name="T25" fmla="*/ 5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38">
                  <a:moveTo>
                    <a:pt x="27" y="58"/>
                  </a:moveTo>
                  <a:lnTo>
                    <a:pt x="73" y="58"/>
                  </a:lnTo>
                  <a:lnTo>
                    <a:pt x="73" y="79"/>
                  </a:lnTo>
                  <a:lnTo>
                    <a:pt x="27" y="79"/>
                  </a:lnTo>
                  <a:lnTo>
                    <a:pt x="27" y="117"/>
                  </a:lnTo>
                  <a:lnTo>
                    <a:pt x="79" y="117"/>
                  </a:lnTo>
                  <a:lnTo>
                    <a:pt x="79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21"/>
                  </a:lnTo>
                  <a:lnTo>
                    <a:pt x="27" y="21"/>
                  </a:lnTo>
                  <a:lnTo>
                    <a:pt x="27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" name="Freeform 111"/>
            <p:cNvSpPr>
              <a:spLocks noEditPoints="1"/>
            </p:cNvSpPr>
            <p:nvPr/>
          </p:nvSpPr>
          <p:spPr bwMode="auto">
            <a:xfrm>
              <a:off x="10331450" y="5903913"/>
              <a:ext cx="163513" cy="217488"/>
            </a:xfrm>
            <a:custGeom>
              <a:avLst/>
              <a:gdLst>
                <a:gd name="T0" fmla="*/ 80 w 82"/>
                <a:gd name="T1" fmla="*/ 33 h 109"/>
                <a:gd name="T2" fmla="*/ 54 w 82"/>
                <a:gd name="T3" fmla="*/ 64 h 109"/>
                <a:gd name="T4" fmla="*/ 82 w 82"/>
                <a:gd name="T5" fmla="*/ 109 h 109"/>
                <a:gd name="T6" fmla="*/ 55 w 82"/>
                <a:gd name="T7" fmla="*/ 109 h 109"/>
                <a:gd name="T8" fmla="*/ 29 w 82"/>
                <a:gd name="T9" fmla="*/ 66 h 109"/>
                <a:gd name="T10" fmla="*/ 22 w 82"/>
                <a:gd name="T11" fmla="*/ 66 h 109"/>
                <a:gd name="T12" fmla="*/ 22 w 82"/>
                <a:gd name="T13" fmla="*/ 109 h 109"/>
                <a:gd name="T14" fmla="*/ 0 w 82"/>
                <a:gd name="T15" fmla="*/ 109 h 109"/>
                <a:gd name="T16" fmla="*/ 0 w 82"/>
                <a:gd name="T17" fmla="*/ 0 h 109"/>
                <a:gd name="T18" fmla="*/ 40 w 82"/>
                <a:gd name="T19" fmla="*/ 0 h 109"/>
                <a:gd name="T20" fmla="*/ 80 w 82"/>
                <a:gd name="T21" fmla="*/ 33 h 109"/>
                <a:gd name="T22" fmla="*/ 40 w 82"/>
                <a:gd name="T23" fmla="*/ 17 h 109"/>
                <a:gd name="T24" fmla="*/ 22 w 82"/>
                <a:gd name="T25" fmla="*/ 17 h 109"/>
                <a:gd name="T26" fmla="*/ 22 w 82"/>
                <a:gd name="T27" fmla="*/ 49 h 109"/>
                <a:gd name="T28" fmla="*/ 40 w 82"/>
                <a:gd name="T29" fmla="*/ 49 h 109"/>
                <a:gd name="T30" fmla="*/ 57 w 82"/>
                <a:gd name="T31" fmla="*/ 33 h 109"/>
                <a:gd name="T32" fmla="*/ 40 w 82"/>
                <a:gd name="T33" fmla="*/ 1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109">
                  <a:moveTo>
                    <a:pt x="80" y="33"/>
                  </a:moveTo>
                  <a:cubicBezTo>
                    <a:pt x="80" y="45"/>
                    <a:pt x="73" y="60"/>
                    <a:pt x="54" y="64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7" y="0"/>
                    <a:pt x="80" y="15"/>
                    <a:pt x="80" y="33"/>
                  </a:cubicBezTo>
                  <a:close/>
                  <a:moveTo>
                    <a:pt x="40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51" y="49"/>
                    <a:pt x="57" y="42"/>
                    <a:pt x="57" y="33"/>
                  </a:cubicBezTo>
                  <a:cubicBezTo>
                    <a:pt x="57" y="23"/>
                    <a:pt x="51" y="17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" name="Freeform 112"/>
            <p:cNvSpPr>
              <a:spLocks/>
            </p:cNvSpPr>
            <p:nvPr/>
          </p:nvSpPr>
          <p:spPr bwMode="auto">
            <a:xfrm>
              <a:off x="10528300" y="5899150"/>
              <a:ext cx="160338" cy="227013"/>
            </a:xfrm>
            <a:custGeom>
              <a:avLst/>
              <a:gdLst>
                <a:gd name="T0" fmla="*/ 80 w 80"/>
                <a:gd name="T1" fmla="*/ 80 h 113"/>
                <a:gd name="T2" fmla="*/ 40 w 80"/>
                <a:gd name="T3" fmla="*/ 113 h 113"/>
                <a:gd name="T4" fmla="*/ 0 w 80"/>
                <a:gd name="T5" fmla="*/ 80 h 113"/>
                <a:gd name="T6" fmla="*/ 24 w 80"/>
                <a:gd name="T7" fmla="*/ 80 h 113"/>
                <a:gd name="T8" fmla="*/ 40 w 80"/>
                <a:gd name="T9" fmla="*/ 95 h 113"/>
                <a:gd name="T10" fmla="*/ 57 w 80"/>
                <a:gd name="T11" fmla="*/ 81 h 113"/>
                <a:gd name="T12" fmla="*/ 0 w 80"/>
                <a:gd name="T13" fmla="*/ 33 h 113"/>
                <a:gd name="T14" fmla="*/ 39 w 80"/>
                <a:gd name="T15" fmla="*/ 0 h 113"/>
                <a:gd name="T16" fmla="*/ 78 w 80"/>
                <a:gd name="T17" fmla="*/ 32 h 113"/>
                <a:gd name="T18" fmla="*/ 54 w 80"/>
                <a:gd name="T19" fmla="*/ 32 h 113"/>
                <a:gd name="T20" fmla="*/ 38 w 80"/>
                <a:gd name="T21" fmla="*/ 18 h 113"/>
                <a:gd name="T22" fmla="*/ 23 w 80"/>
                <a:gd name="T23" fmla="*/ 32 h 113"/>
                <a:gd name="T24" fmla="*/ 80 w 80"/>
                <a:gd name="T25" fmla="*/ 8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13">
                  <a:moveTo>
                    <a:pt x="80" y="80"/>
                  </a:moveTo>
                  <a:cubicBezTo>
                    <a:pt x="80" y="97"/>
                    <a:pt x="65" y="113"/>
                    <a:pt x="40" y="113"/>
                  </a:cubicBezTo>
                  <a:cubicBezTo>
                    <a:pt x="17" y="113"/>
                    <a:pt x="0" y="101"/>
                    <a:pt x="0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90"/>
                    <a:pt x="30" y="95"/>
                    <a:pt x="40" y="95"/>
                  </a:cubicBezTo>
                  <a:cubicBezTo>
                    <a:pt x="51" y="95"/>
                    <a:pt x="57" y="89"/>
                    <a:pt x="57" y="81"/>
                  </a:cubicBezTo>
                  <a:cubicBezTo>
                    <a:pt x="57" y="56"/>
                    <a:pt x="0" y="73"/>
                    <a:pt x="0" y="33"/>
                  </a:cubicBezTo>
                  <a:cubicBezTo>
                    <a:pt x="0" y="13"/>
                    <a:pt x="17" y="0"/>
                    <a:pt x="39" y="0"/>
                  </a:cubicBezTo>
                  <a:cubicBezTo>
                    <a:pt x="61" y="0"/>
                    <a:pt x="77" y="10"/>
                    <a:pt x="78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3"/>
                    <a:pt x="47" y="18"/>
                    <a:pt x="38" y="18"/>
                  </a:cubicBezTo>
                  <a:cubicBezTo>
                    <a:pt x="30" y="18"/>
                    <a:pt x="23" y="22"/>
                    <a:pt x="23" y="32"/>
                  </a:cubicBezTo>
                  <a:cubicBezTo>
                    <a:pt x="23" y="57"/>
                    <a:pt x="80" y="39"/>
                    <a:pt x="8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0607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83468" y="328866"/>
            <a:ext cx="11588211" cy="6237123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165" y="2322606"/>
            <a:ext cx="10503723" cy="1827916"/>
          </a:xfrm>
        </p:spPr>
        <p:txBody>
          <a:bodyPr>
            <a:noAutofit/>
          </a:bodyPr>
          <a:lstStyle/>
          <a:p>
            <a:pPr algn="l"/>
            <a: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  <a:t>1 – LOGOS IUT</a:t>
            </a:r>
            <a:endParaRPr lang="fr-FR" sz="7000" i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32" name="Rectangle 158">
            <a:extLst>
              <a:ext uri="{FF2B5EF4-FFF2-40B4-BE49-F238E27FC236}">
                <a16:creationId xmlns:a16="http://schemas.microsoft.com/office/drawing/2014/main" id="{F528CB13-18E1-4F19-9AB1-75EDA39E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103" y="328866"/>
            <a:ext cx="557569" cy="1383508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0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83468" y="328866"/>
            <a:ext cx="11588211" cy="6237123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165" y="2322606"/>
            <a:ext cx="10503723" cy="1827916"/>
          </a:xfrm>
        </p:spPr>
        <p:txBody>
          <a:bodyPr>
            <a:noAutofit/>
          </a:bodyPr>
          <a:lstStyle/>
          <a:p>
            <a:pPr algn="l"/>
            <a: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  <a:t>7 – SITE WEB </a:t>
            </a:r>
            <a:b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  <a:t>      ET  RÉSEAUX</a:t>
            </a:r>
            <a:b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  <a:t>      SOCIAUX</a:t>
            </a:r>
            <a:endParaRPr lang="fr-FR" sz="7000" i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" name="Rectangle 158">
            <a:extLst>
              <a:ext uri="{FF2B5EF4-FFF2-40B4-BE49-F238E27FC236}">
                <a16:creationId xmlns:a16="http://schemas.microsoft.com/office/drawing/2014/main" id="{F528CB13-18E1-4F19-9AB1-75EDA39E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103" y="328866"/>
            <a:ext cx="557569" cy="1383508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36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5"/>
          <p:cNvSpPr>
            <a:spLocks noChangeArrowheads="1"/>
          </p:cNvSpPr>
          <p:nvPr/>
        </p:nvSpPr>
        <p:spPr bwMode="auto">
          <a:xfrm>
            <a:off x="43951" y="493364"/>
            <a:ext cx="12192000" cy="6364636"/>
          </a:xfrm>
          <a:prstGeom prst="rect">
            <a:avLst/>
          </a:prstGeom>
          <a:solidFill>
            <a:srgbClr val="01020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0" y="0"/>
            <a:ext cx="12192000" cy="612372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154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latin typeface="Verdana"/>
                <a:cs typeface="Verdana"/>
              </a:rPr>
              <a:t>SITE WEB ET RÉSEAUX SOCIAUX</a:t>
            </a:r>
            <a:endParaRPr lang="fr-FR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2769312" y="2695678"/>
            <a:ext cx="6653376" cy="733322"/>
            <a:chOff x="2623176" y="2737036"/>
            <a:chExt cx="6653376" cy="733322"/>
          </a:xfrm>
        </p:grpSpPr>
        <p:sp>
          <p:nvSpPr>
            <p:cNvPr id="153" name="Freeform 81"/>
            <p:cNvSpPr>
              <a:spLocks/>
            </p:cNvSpPr>
            <p:nvPr/>
          </p:nvSpPr>
          <p:spPr bwMode="auto">
            <a:xfrm>
              <a:off x="5011706" y="2737036"/>
              <a:ext cx="325654" cy="692315"/>
            </a:xfrm>
            <a:custGeom>
              <a:avLst/>
              <a:gdLst>
                <a:gd name="T0" fmla="*/ 23 w 24"/>
                <a:gd name="T1" fmla="*/ 25 h 51"/>
                <a:gd name="T2" fmla="*/ 16 w 24"/>
                <a:gd name="T3" fmla="*/ 25 h 51"/>
                <a:gd name="T4" fmla="*/ 16 w 24"/>
                <a:gd name="T5" fmla="*/ 51 h 51"/>
                <a:gd name="T6" fmla="*/ 5 w 24"/>
                <a:gd name="T7" fmla="*/ 51 h 51"/>
                <a:gd name="T8" fmla="*/ 5 w 24"/>
                <a:gd name="T9" fmla="*/ 25 h 51"/>
                <a:gd name="T10" fmla="*/ 0 w 24"/>
                <a:gd name="T11" fmla="*/ 25 h 51"/>
                <a:gd name="T12" fmla="*/ 0 w 24"/>
                <a:gd name="T13" fmla="*/ 16 h 51"/>
                <a:gd name="T14" fmla="*/ 5 w 24"/>
                <a:gd name="T15" fmla="*/ 16 h 51"/>
                <a:gd name="T16" fmla="*/ 5 w 24"/>
                <a:gd name="T17" fmla="*/ 11 h 51"/>
                <a:gd name="T18" fmla="*/ 16 w 24"/>
                <a:gd name="T19" fmla="*/ 0 h 51"/>
                <a:gd name="T20" fmla="*/ 24 w 24"/>
                <a:gd name="T21" fmla="*/ 0 h 51"/>
                <a:gd name="T22" fmla="*/ 24 w 24"/>
                <a:gd name="T23" fmla="*/ 9 h 51"/>
                <a:gd name="T24" fmla="*/ 18 w 24"/>
                <a:gd name="T25" fmla="*/ 9 h 51"/>
                <a:gd name="T26" fmla="*/ 16 w 24"/>
                <a:gd name="T27" fmla="*/ 11 h 51"/>
                <a:gd name="T28" fmla="*/ 16 w 24"/>
                <a:gd name="T29" fmla="*/ 16 h 51"/>
                <a:gd name="T30" fmla="*/ 24 w 24"/>
                <a:gd name="T31" fmla="*/ 16 h 51"/>
                <a:gd name="T32" fmla="*/ 23 w 24"/>
                <a:gd name="T33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1">
                  <a:moveTo>
                    <a:pt x="23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6"/>
                    <a:pt x="7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9"/>
                    <a:pt x="16" y="1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" y="16"/>
                    <a:pt x="24" y="16"/>
                    <a:pt x="24" y="16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5" name="Freeform 84"/>
            <p:cNvSpPr>
              <a:spLocks/>
            </p:cNvSpPr>
            <p:nvPr/>
          </p:nvSpPr>
          <p:spPr bwMode="auto">
            <a:xfrm>
              <a:off x="5677485" y="2872122"/>
              <a:ext cx="718848" cy="598236"/>
            </a:xfrm>
            <a:custGeom>
              <a:avLst/>
              <a:gdLst>
                <a:gd name="T0" fmla="*/ 53 w 53"/>
                <a:gd name="T1" fmla="*/ 6 h 44"/>
                <a:gd name="T2" fmla="*/ 47 w 53"/>
                <a:gd name="T3" fmla="*/ 7 h 44"/>
                <a:gd name="T4" fmla="*/ 51 w 53"/>
                <a:gd name="T5" fmla="*/ 1 h 44"/>
                <a:gd name="T6" fmla="*/ 45 w 53"/>
                <a:gd name="T7" fmla="*/ 4 h 44"/>
                <a:gd name="T8" fmla="*/ 37 w 53"/>
                <a:gd name="T9" fmla="*/ 0 h 44"/>
                <a:gd name="T10" fmla="*/ 26 w 53"/>
                <a:gd name="T11" fmla="*/ 11 h 44"/>
                <a:gd name="T12" fmla="*/ 26 w 53"/>
                <a:gd name="T13" fmla="*/ 14 h 44"/>
                <a:gd name="T14" fmla="*/ 4 w 53"/>
                <a:gd name="T15" fmla="*/ 2 h 44"/>
                <a:gd name="T16" fmla="*/ 2 w 53"/>
                <a:gd name="T17" fmla="*/ 8 h 44"/>
                <a:gd name="T18" fmla="*/ 7 w 53"/>
                <a:gd name="T19" fmla="*/ 17 h 44"/>
                <a:gd name="T20" fmla="*/ 2 w 53"/>
                <a:gd name="T21" fmla="*/ 16 h 44"/>
                <a:gd name="T22" fmla="*/ 2 w 53"/>
                <a:gd name="T23" fmla="*/ 16 h 44"/>
                <a:gd name="T24" fmla="*/ 11 w 53"/>
                <a:gd name="T25" fmla="*/ 26 h 44"/>
                <a:gd name="T26" fmla="*/ 8 w 53"/>
                <a:gd name="T27" fmla="*/ 27 h 44"/>
                <a:gd name="T28" fmla="*/ 6 w 53"/>
                <a:gd name="T29" fmla="*/ 27 h 44"/>
                <a:gd name="T30" fmla="*/ 16 w 53"/>
                <a:gd name="T31" fmla="*/ 34 h 44"/>
                <a:gd name="T32" fmla="*/ 3 w 53"/>
                <a:gd name="T33" fmla="*/ 39 h 44"/>
                <a:gd name="T34" fmla="*/ 0 w 53"/>
                <a:gd name="T35" fmla="*/ 39 h 44"/>
                <a:gd name="T36" fmla="*/ 17 w 53"/>
                <a:gd name="T37" fmla="*/ 44 h 44"/>
                <a:gd name="T38" fmla="*/ 48 w 53"/>
                <a:gd name="T39" fmla="*/ 13 h 44"/>
                <a:gd name="T40" fmla="*/ 47 w 53"/>
                <a:gd name="T41" fmla="*/ 11 h 44"/>
                <a:gd name="T42" fmla="*/ 53 w 53"/>
                <a:gd name="T43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44">
                  <a:moveTo>
                    <a:pt x="53" y="6"/>
                  </a:move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5" y="4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2"/>
                    <a:pt x="4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6" y="25"/>
                    <a:pt x="11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5" y="42"/>
                    <a:pt x="10" y="44"/>
                    <a:pt x="17" y="44"/>
                  </a:cubicBezTo>
                  <a:cubicBezTo>
                    <a:pt x="37" y="44"/>
                    <a:pt x="48" y="27"/>
                    <a:pt x="48" y="13"/>
                  </a:cubicBezTo>
                  <a:cubicBezTo>
                    <a:pt x="48" y="12"/>
                    <a:pt x="48" y="12"/>
                    <a:pt x="47" y="11"/>
                  </a:cubicBezTo>
                  <a:cubicBezTo>
                    <a:pt x="50" y="10"/>
                    <a:pt x="51" y="8"/>
                    <a:pt x="53" y="6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85"/>
            <p:cNvSpPr>
              <a:spLocks noEditPoints="1"/>
            </p:cNvSpPr>
            <p:nvPr/>
          </p:nvSpPr>
          <p:spPr bwMode="auto">
            <a:xfrm>
              <a:off x="6683390" y="2857648"/>
              <a:ext cx="595825" cy="598236"/>
            </a:xfrm>
            <a:custGeom>
              <a:avLst/>
              <a:gdLst>
                <a:gd name="T0" fmla="*/ 40 w 44"/>
                <a:gd name="T1" fmla="*/ 10 h 44"/>
                <a:gd name="T2" fmla="*/ 38 w 44"/>
                <a:gd name="T3" fmla="*/ 11 h 44"/>
                <a:gd name="T4" fmla="*/ 34 w 44"/>
                <a:gd name="T5" fmla="*/ 11 h 44"/>
                <a:gd name="T6" fmla="*/ 33 w 44"/>
                <a:gd name="T7" fmla="*/ 10 h 44"/>
                <a:gd name="T8" fmla="*/ 33 w 44"/>
                <a:gd name="T9" fmla="*/ 6 h 44"/>
                <a:gd name="T10" fmla="*/ 34 w 44"/>
                <a:gd name="T11" fmla="*/ 5 h 44"/>
                <a:gd name="T12" fmla="*/ 38 w 44"/>
                <a:gd name="T13" fmla="*/ 5 h 44"/>
                <a:gd name="T14" fmla="*/ 40 w 44"/>
                <a:gd name="T15" fmla="*/ 6 h 44"/>
                <a:gd name="T16" fmla="*/ 40 w 44"/>
                <a:gd name="T17" fmla="*/ 10 h 44"/>
                <a:gd name="T18" fmla="*/ 6 w 44"/>
                <a:gd name="T19" fmla="*/ 39 h 44"/>
                <a:gd name="T20" fmla="*/ 5 w 44"/>
                <a:gd name="T21" fmla="*/ 38 h 44"/>
                <a:gd name="T22" fmla="*/ 5 w 44"/>
                <a:gd name="T23" fmla="*/ 20 h 44"/>
                <a:gd name="T24" fmla="*/ 9 w 44"/>
                <a:gd name="T25" fmla="*/ 20 h 44"/>
                <a:gd name="T26" fmla="*/ 9 w 44"/>
                <a:gd name="T27" fmla="*/ 22 h 44"/>
                <a:gd name="T28" fmla="*/ 22 w 44"/>
                <a:gd name="T29" fmla="*/ 35 h 44"/>
                <a:gd name="T30" fmla="*/ 35 w 44"/>
                <a:gd name="T31" fmla="*/ 22 h 44"/>
                <a:gd name="T32" fmla="*/ 35 w 44"/>
                <a:gd name="T33" fmla="*/ 20 h 44"/>
                <a:gd name="T34" fmla="*/ 40 w 44"/>
                <a:gd name="T35" fmla="*/ 20 h 44"/>
                <a:gd name="T36" fmla="*/ 40 w 44"/>
                <a:gd name="T37" fmla="*/ 38 h 44"/>
                <a:gd name="T38" fmla="*/ 38 w 44"/>
                <a:gd name="T39" fmla="*/ 39 h 44"/>
                <a:gd name="T40" fmla="*/ 6 w 44"/>
                <a:gd name="T41" fmla="*/ 39 h 44"/>
                <a:gd name="T42" fmla="*/ 22 w 44"/>
                <a:gd name="T43" fmla="*/ 13 h 44"/>
                <a:gd name="T44" fmla="*/ 31 w 44"/>
                <a:gd name="T45" fmla="*/ 22 h 44"/>
                <a:gd name="T46" fmla="*/ 22 w 44"/>
                <a:gd name="T47" fmla="*/ 31 h 44"/>
                <a:gd name="T48" fmla="*/ 13 w 44"/>
                <a:gd name="T49" fmla="*/ 22 h 44"/>
                <a:gd name="T50" fmla="*/ 22 w 44"/>
                <a:gd name="T51" fmla="*/ 13 h 44"/>
                <a:gd name="T52" fmla="*/ 40 w 44"/>
                <a:gd name="T53" fmla="*/ 0 h 44"/>
                <a:gd name="T54" fmla="*/ 5 w 44"/>
                <a:gd name="T55" fmla="*/ 0 h 44"/>
                <a:gd name="T56" fmla="*/ 0 w 44"/>
                <a:gd name="T57" fmla="*/ 5 h 44"/>
                <a:gd name="T58" fmla="*/ 0 w 44"/>
                <a:gd name="T59" fmla="*/ 39 h 44"/>
                <a:gd name="T60" fmla="*/ 5 w 44"/>
                <a:gd name="T61" fmla="*/ 44 h 44"/>
                <a:gd name="T62" fmla="*/ 40 w 44"/>
                <a:gd name="T63" fmla="*/ 44 h 44"/>
                <a:gd name="T64" fmla="*/ 44 w 44"/>
                <a:gd name="T65" fmla="*/ 39 h 44"/>
                <a:gd name="T66" fmla="*/ 44 w 44"/>
                <a:gd name="T67" fmla="*/ 5 h 44"/>
                <a:gd name="T68" fmla="*/ 40 w 44"/>
                <a:gd name="T6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4">
                  <a:moveTo>
                    <a:pt x="40" y="10"/>
                  </a:moveTo>
                  <a:cubicBezTo>
                    <a:pt x="40" y="11"/>
                    <a:pt x="39" y="11"/>
                    <a:pt x="38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40" y="5"/>
                    <a:pt x="40" y="6"/>
                  </a:cubicBezTo>
                  <a:lnTo>
                    <a:pt x="40" y="10"/>
                  </a:lnTo>
                  <a:close/>
                  <a:moveTo>
                    <a:pt x="6" y="39"/>
                  </a:moveTo>
                  <a:cubicBezTo>
                    <a:pt x="5" y="39"/>
                    <a:pt x="5" y="39"/>
                    <a:pt x="5" y="3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29" y="35"/>
                    <a:pt x="35" y="29"/>
                    <a:pt x="35" y="22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9"/>
                    <a:pt x="39" y="39"/>
                    <a:pt x="38" y="39"/>
                  </a:cubicBezTo>
                  <a:lnTo>
                    <a:pt x="6" y="39"/>
                  </a:lnTo>
                  <a:close/>
                  <a:moveTo>
                    <a:pt x="22" y="13"/>
                  </a:moveTo>
                  <a:cubicBezTo>
                    <a:pt x="27" y="13"/>
                    <a:pt x="31" y="17"/>
                    <a:pt x="31" y="22"/>
                  </a:cubicBezTo>
                  <a:cubicBezTo>
                    <a:pt x="31" y="27"/>
                    <a:pt x="27" y="31"/>
                    <a:pt x="22" y="31"/>
                  </a:cubicBezTo>
                  <a:cubicBezTo>
                    <a:pt x="17" y="31"/>
                    <a:pt x="13" y="27"/>
                    <a:pt x="13" y="22"/>
                  </a:cubicBezTo>
                  <a:cubicBezTo>
                    <a:pt x="13" y="17"/>
                    <a:pt x="17" y="13"/>
                    <a:pt x="22" y="13"/>
                  </a:cubicBezTo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4"/>
                    <a:pt x="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4"/>
                    <a:pt x="44" y="42"/>
                    <a:pt x="44" y="3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2"/>
                    <a:pt x="42" y="0"/>
                    <a:pt x="40" y="0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83"/>
            <p:cNvSpPr>
              <a:spLocks noEditPoints="1"/>
            </p:cNvSpPr>
            <p:nvPr/>
          </p:nvSpPr>
          <p:spPr bwMode="auto">
            <a:xfrm>
              <a:off x="7607280" y="2925191"/>
              <a:ext cx="704375" cy="489686"/>
            </a:xfrm>
            <a:custGeom>
              <a:avLst/>
              <a:gdLst>
                <a:gd name="T0" fmla="*/ 21 w 52"/>
                <a:gd name="T1" fmla="*/ 26 h 36"/>
                <a:gd name="T2" fmla="*/ 21 w 52"/>
                <a:gd name="T3" fmla="*/ 7 h 36"/>
                <a:gd name="T4" fmla="*/ 36 w 52"/>
                <a:gd name="T5" fmla="*/ 17 h 36"/>
                <a:gd name="T6" fmla="*/ 21 w 52"/>
                <a:gd name="T7" fmla="*/ 26 h 36"/>
                <a:gd name="T8" fmla="*/ 52 w 52"/>
                <a:gd name="T9" fmla="*/ 7 h 36"/>
                <a:gd name="T10" fmla="*/ 44 w 52"/>
                <a:gd name="T11" fmla="*/ 0 h 36"/>
                <a:gd name="T12" fmla="*/ 8 w 52"/>
                <a:gd name="T13" fmla="*/ 0 h 36"/>
                <a:gd name="T14" fmla="*/ 0 w 52"/>
                <a:gd name="T15" fmla="*/ 7 h 36"/>
                <a:gd name="T16" fmla="*/ 0 w 52"/>
                <a:gd name="T17" fmla="*/ 28 h 36"/>
                <a:gd name="T18" fmla="*/ 8 w 52"/>
                <a:gd name="T19" fmla="*/ 36 h 36"/>
                <a:gd name="T20" fmla="*/ 44 w 52"/>
                <a:gd name="T21" fmla="*/ 36 h 36"/>
                <a:gd name="T22" fmla="*/ 52 w 52"/>
                <a:gd name="T23" fmla="*/ 28 h 36"/>
                <a:gd name="T24" fmla="*/ 52 w 52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6">
                  <a:moveTo>
                    <a:pt x="21" y="26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36" y="17"/>
                    <a:pt x="36" y="17"/>
                    <a:pt x="36" y="17"/>
                  </a:cubicBezTo>
                  <a:lnTo>
                    <a:pt x="21" y="26"/>
                  </a:lnTo>
                  <a:close/>
                  <a:moveTo>
                    <a:pt x="52" y="7"/>
                  </a:moveTo>
                  <a:cubicBezTo>
                    <a:pt x="52" y="3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8" y="36"/>
                    <a:pt x="52" y="32"/>
                    <a:pt x="52" y="28"/>
                  </a:cubicBezTo>
                  <a:lnTo>
                    <a:pt x="52" y="7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82"/>
            <p:cNvSpPr>
              <a:spLocks noEditPoints="1"/>
            </p:cNvSpPr>
            <p:nvPr/>
          </p:nvSpPr>
          <p:spPr bwMode="auto">
            <a:xfrm>
              <a:off x="8639720" y="2778043"/>
              <a:ext cx="636832" cy="595825"/>
            </a:xfrm>
            <a:custGeom>
              <a:avLst/>
              <a:gdLst>
                <a:gd name="T0" fmla="*/ 1 w 47"/>
                <a:gd name="T1" fmla="*/ 44 h 44"/>
                <a:gd name="T2" fmla="*/ 11 w 47"/>
                <a:gd name="T3" fmla="*/ 44 h 44"/>
                <a:gd name="T4" fmla="*/ 11 w 47"/>
                <a:gd name="T5" fmla="*/ 14 h 44"/>
                <a:gd name="T6" fmla="*/ 1 w 47"/>
                <a:gd name="T7" fmla="*/ 14 h 44"/>
                <a:gd name="T8" fmla="*/ 1 w 47"/>
                <a:gd name="T9" fmla="*/ 44 h 44"/>
                <a:gd name="T10" fmla="*/ 6 w 47"/>
                <a:gd name="T11" fmla="*/ 0 h 44"/>
                <a:gd name="T12" fmla="*/ 0 w 47"/>
                <a:gd name="T13" fmla="*/ 5 h 44"/>
                <a:gd name="T14" fmla="*/ 6 w 47"/>
                <a:gd name="T15" fmla="*/ 10 h 44"/>
                <a:gd name="T16" fmla="*/ 6 w 47"/>
                <a:gd name="T17" fmla="*/ 10 h 44"/>
                <a:gd name="T18" fmla="*/ 12 w 47"/>
                <a:gd name="T19" fmla="*/ 5 h 44"/>
                <a:gd name="T20" fmla="*/ 6 w 47"/>
                <a:gd name="T21" fmla="*/ 0 h 44"/>
                <a:gd name="T22" fmla="*/ 47 w 47"/>
                <a:gd name="T23" fmla="*/ 27 h 44"/>
                <a:gd name="T24" fmla="*/ 47 w 47"/>
                <a:gd name="T25" fmla="*/ 44 h 44"/>
                <a:gd name="T26" fmla="*/ 37 w 47"/>
                <a:gd name="T27" fmla="*/ 44 h 44"/>
                <a:gd name="T28" fmla="*/ 37 w 47"/>
                <a:gd name="T29" fmla="*/ 28 h 44"/>
                <a:gd name="T30" fmla="*/ 32 w 47"/>
                <a:gd name="T31" fmla="*/ 21 h 44"/>
                <a:gd name="T32" fmla="*/ 27 w 47"/>
                <a:gd name="T33" fmla="*/ 25 h 44"/>
                <a:gd name="T34" fmla="*/ 26 w 47"/>
                <a:gd name="T35" fmla="*/ 27 h 44"/>
                <a:gd name="T36" fmla="*/ 26 w 47"/>
                <a:gd name="T37" fmla="*/ 44 h 44"/>
                <a:gd name="T38" fmla="*/ 16 w 47"/>
                <a:gd name="T39" fmla="*/ 44 h 44"/>
                <a:gd name="T40" fmla="*/ 16 w 47"/>
                <a:gd name="T41" fmla="*/ 14 h 44"/>
                <a:gd name="T42" fmla="*/ 26 w 47"/>
                <a:gd name="T43" fmla="*/ 14 h 44"/>
                <a:gd name="T44" fmla="*/ 26 w 47"/>
                <a:gd name="T45" fmla="*/ 19 h 44"/>
                <a:gd name="T46" fmla="*/ 26 w 47"/>
                <a:gd name="T47" fmla="*/ 19 h 44"/>
                <a:gd name="T48" fmla="*/ 26 w 47"/>
                <a:gd name="T49" fmla="*/ 19 h 44"/>
                <a:gd name="T50" fmla="*/ 26 w 47"/>
                <a:gd name="T51" fmla="*/ 19 h 44"/>
                <a:gd name="T52" fmla="*/ 35 w 47"/>
                <a:gd name="T53" fmla="*/ 14 h 44"/>
                <a:gd name="T54" fmla="*/ 47 w 4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44">
                  <a:moveTo>
                    <a:pt x="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" y="14"/>
                    <a:pt x="1" y="14"/>
                    <a:pt x="1" y="14"/>
                  </a:cubicBezTo>
                  <a:lnTo>
                    <a:pt x="1" y="44"/>
                  </a:lnTo>
                  <a:close/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12" y="8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moveTo>
                    <a:pt x="47" y="27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4"/>
                    <a:pt x="35" y="21"/>
                    <a:pt x="32" y="21"/>
                  </a:cubicBezTo>
                  <a:cubicBezTo>
                    <a:pt x="29" y="21"/>
                    <a:pt x="27" y="23"/>
                    <a:pt x="27" y="25"/>
                  </a:cubicBezTo>
                  <a:cubicBezTo>
                    <a:pt x="26" y="26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7" y="17"/>
                    <a:pt x="1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7"/>
                    <a:pt x="30" y="14"/>
                    <a:pt x="35" y="14"/>
                  </a:cubicBezTo>
                  <a:cubicBezTo>
                    <a:pt x="42" y="14"/>
                    <a:pt x="47" y="18"/>
                    <a:pt x="47" y="27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96" name="Grouper 95"/>
            <p:cNvGrpSpPr/>
            <p:nvPr/>
          </p:nvGrpSpPr>
          <p:grpSpPr>
            <a:xfrm>
              <a:off x="2623176" y="2818975"/>
              <a:ext cx="2052573" cy="602808"/>
              <a:chOff x="2443163" y="5091113"/>
              <a:chExt cx="3016250" cy="885825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2443163" y="5124450"/>
                <a:ext cx="220663" cy="306388"/>
              </a:xfrm>
              <a:custGeom>
                <a:avLst/>
                <a:gdLst>
                  <a:gd name="T0" fmla="*/ 111 w 111"/>
                  <a:gd name="T1" fmla="*/ 107 h 153"/>
                  <a:gd name="T2" fmla="*/ 56 w 111"/>
                  <a:gd name="T3" fmla="*/ 153 h 153"/>
                  <a:gd name="T4" fmla="*/ 0 w 111"/>
                  <a:gd name="T5" fmla="*/ 106 h 153"/>
                  <a:gd name="T6" fmla="*/ 38 w 111"/>
                  <a:gd name="T7" fmla="*/ 106 h 153"/>
                  <a:gd name="T8" fmla="*/ 56 w 111"/>
                  <a:gd name="T9" fmla="*/ 124 h 153"/>
                  <a:gd name="T10" fmla="*/ 73 w 111"/>
                  <a:gd name="T11" fmla="*/ 109 h 153"/>
                  <a:gd name="T12" fmla="*/ 0 w 111"/>
                  <a:gd name="T13" fmla="*/ 46 h 153"/>
                  <a:gd name="T14" fmla="*/ 54 w 111"/>
                  <a:gd name="T15" fmla="*/ 0 h 153"/>
                  <a:gd name="T16" fmla="*/ 109 w 111"/>
                  <a:gd name="T17" fmla="*/ 46 h 153"/>
                  <a:gd name="T18" fmla="*/ 70 w 111"/>
                  <a:gd name="T19" fmla="*/ 46 h 153"/>
                  <a:gd name="T20" fmla="*/ 53 w 111"/>
                  <a:gd name="T21" fmla="*/ 29 h 153"/>
                  <a:gd name="T22" fmla="*/ 38 w 111"/>
                  <a:gd name="T23" fmla="*/ 43 h 153"/>
                  <a:gd name="T24" fmla="*/ 111 w 111"/>
                  <a:gd name="T25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53">
                    <a:moveTo>
                      <a:pt x="111" y="107"/>
                    </a:moveTo>
                    <a:cubicBezTo>
                      <a:pt x="111" y="131"/>
                      <a:pt x="89" y="153"/>
                      <a:pt x="56" y="153"/>
                    </a:cubicBezTo>
                    <a:cubicBezTo>
                      <a:pt x="23" y="153"/>
                      <a:pt x="0" y="137"/>
                      <a:pt x="0" y="106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9" y="119"/>
                      <a:pt x="46" y="124"/>
                      <a:pt x="56" y="124"/>
                    </a:cubicBezTo>
                    <a:cubicBezTo>
                      <a:pt x="67" y="124"/>
                      <a:pt x="73" y="118"/>
                      <a:pt x="73" y="109"/>
                    </a:cubicBezTo>
                    <a:cubicBezTo>
                      <a:pt x="73" y="80"/>
                      <a:pt x="0" y="98"/>
                      <a:pt x="0" y="46"/>
                    </a:cubicBezTo>
                    <a:cubicBezTo>
                      <a:pt x="0" y="18"/>
                      <a:pt x="24" y="0"/>
                      <a:pt x="54" y="0"/>
                    </a:cubicBezTo>
                    <a:cubicBezTo>
                      <a:pt x="85" y="0"/>
                      <a:pt x="108" y="12"/>
                      <a:pt x="109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69" y="35"/>
                      <a:pt x="62" y="29"/>
                      <a:pt x="53" y="29"/>
                    </a:cubicBezTo>
                    <a:cubicBezTo>
                      <a:pt x="45" y="29"/>
                      <a:pt x="38" y="33"/>
                      <a:pt x="38" y="43"/>
                    </a:cubicBezTo>
                    <a:cubicBezTo>
                      <a:pt x="38" y="74"/>
                      <a:pt x="111" y="54"/>
                      <a:pt x="111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Freeform 42"/>
              <p:cNvSpPr>
                <a:spLocks/>
              </p:cNvSpPr>
              <p:nvPr/>
            </p:nvSpPr>
            <p:spPr bwMode="auto">
              <a:xfrm>
                <a:off x="2719388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6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5" y="112"/>
                      <a:pt x="62" y="119"/>
                      <a:pt x="46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3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43"/>
              <p:cNvSpPr>
                <a:spLocks noEditPoints="1"/>
              </p:cNvSpPr>
              <p:nvPr/>
            </p:nvSpPr>
            <p:spPr bwMode="auto">
              <a:xfrm>
                <a:off x="3011488" y="5091113"/>
                <a:ext cx="85725" cy="334963"/>
              </a:xfrm>
              <a:custGeom>
                <a:avLst/>
                <a:gdLst>
                  <a:gd name="T0" fmla="*/ 0 w 43"/>
                  <a:gd name="T1" fmla="*/ 21 h 168"/>
                  <a:gd name="T2" fmla="*/ 22 w 43"/>
                  <a:gd name="T3" fmla="*/ 0 h 168"/>
                  <a:gd name="T4" fmla="*/ 43 w 43"/>
                  <a:gd name="T5" fmla="*/ 21 h 168"/>
                  <a:gd name="T6" fmla="*/ 22 w 43"/>
                  <a:gd name="T7" fmla="*/ 43 h 168"/>
                  <a:gd name="T8" fmla="*/ 0 w 43"/>
                  <a:gd name="T9" fmla="*/ 21 h 168"/>
                  <a:gd name="T10" fmla="*/ 40 w 43"/>
                  <a:gd name="T11" fmla="*/ 50 h 168"/>
                  <a:gd name="T12" fmla="*/ 40 w 43"/>
                  <a:gd name="T13" fmla="*/ 168 h 168"/>
                  <a:gd name="T14" fmla="*/ 4 w 43"/>
                  <a:gd name="T15" fmla="*/ 168 h 168"/>
                  <a:gd name="T16" fmla="*/ 4 w 43"/>
                  <a:gd name="T17" fmla="*/ 50 h 168"/>
                  <a:gd name="T18" fmla="*/ 40 w 43"/>
                  <a:gd name="T19" fmla="*/ 5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68">
                    <a:moveTo>
                      <a:pt x="0" y="21"/>
                    </a:moveTo>
                    <a:cubicBezTo>
                      <a:pt x="0" y="9"/>
                      <a:pt x="10" y="0"/>
                      <a:pt x="22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2" y="43"/>
                    </a:cubicBezTo>
                    <a:cubicBezTo>
                      <a:pt x="10" y="43"/>
                      <a:pt x="0" y="33"/>
                      <a:pt x="0" y="21"/>
                    </a:cubicBezTo>
                    <a:close/>
                    <a:moveTo>
                      <a:pt x="40" y="50"/>
                    </a:moveTo>
                    <a:cubicBezTo>
                      <a:pt x="40" y="168"/>
                      <a:pt x="40" y="168"/>
                      <a:pt x="40" y="168"/>
                    </a:cubicBezTo>
                    <a:cubicBezTo>
                      <a:pt x="4" y="168"/>
                      <a:pt x="4" y="168"/>
                      <a:pt x="4" y="168"/>
                    </a:cubicBezTo>
                    <a:cubicBezTo>
                      <a:pt x="4" y="50"/>
                      <a:pt x="4" y="50"/>
                      <a:pt x="4" y="50"/>
                    </a:cubicBezTo>
                    <a:lnTo>
                      <a:pt x="4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44"/>
              <p:cNvSpPr>
                <a:spLocks/>
              </p:cNvSpPr>
              <p:nvPr/>
            </p:nvSpPr>
            <p:spPr bwMode="auto">
              <a:xfrm>
                <a:off x="3125788" y="5191125"/>
                <a:ext cx="261938" cy="234950"/>
              </a:xfrm>
              <a:custGeom>
                <a:avLst/>
                <a:gdLst>
                  <a:gd name="T0" fmla="*/ 82 w 165"/>
                  <a:gd name="T1" fmla="*/ 110 h 148"/>
                  <a:gd name="T2" fmla="*/ 116 w 165"/>
                  <a:gd name="T3" fmla="*/ 0 h 148"/>
                  <a:gd name="T4" fmla="*/ 165 w 165"/>
                  <a:gd name="T5" fmla="*/ 0 h 148"/>
                  <a:gd name="T6" fmla="*/ 112 w 165"/>
                  <a:gd name="T7" fmla="*/ 148 h 148"/>
                  <a:gd name="T8" fmla="*/ 53 w 165"/>
                  <a:gd name="T9" fmla="*/ 148 h 148"/>
                  <a:gd name="T10" fmla="*/ 0 w 165"/>
                  <a:gd name="T11" fmla="*/ 0 h 148"/>
                  <a:gd name="T12" fmla="*/ 48 w 165"/>
                  <a:gd name="T13" fmla="*/ 0 h 148"/>
                  <a:gd name="T14" fmla="*/ 82 w 165"/>
                  <a:gd name="T15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48">
                    <a:moveTo>
                      <a:pt x="82" y="110"/>
                    </a:moveTo>
                    <a:lnTo>
                      <a:pt x="116" y="0"/>
                    </a:lnTo>
                    <a:lnTo>
                      <a:pt x="165" y="0"/>
                    </a:lnTo>
                    <a:lnTo>
                      <a:pt x="112" y="148"/>
                    </a:lnTo>
                    <a:lnTo>
                      <a:pt x="53" y="148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82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45"/>
              <p:cNvSpPr>
                <a:spLocks noEditPoints="1"/>
              </p:cNvSpPr>
              <p:nvPr/>
            </p:nvSpPr>
            <p:spPr bwMode="auto">
              <a:xfrm>
                <a:off x="3403600" y="5187950"/>
                <a:ext cx="236538" cy="242888"/>
              </a:xfrm>
              <a:custGeom>
                <a:avLst/>
                <a:gdLst>
                  <a:gd name="T0" fmla="*/ 59 w 119"/>
                  <a:gd name="T1" fmla="*/ 121 h 121"/>
                  <a:gd name="T2" fmla="*/ 0 w 119"/>
                  <a:gd name="T3" fmla="*/ 60 h 121"/>
                  <a:gd name="T4" fmla="*/ 59 w 119"/>
                  <a:gd name="T5" fmla="*/ 0 h 121"/>
                  <a:gd name="T6" fmla="*/ 119 w 119"/>
                  <a:gd name="T7" fmla="*/ 60 h 121"/>
                  <a:gd name="T8" fmla="*/ 118 w 119"/>
                  <a:gd name="T9" fmla="*/ 72 h 121"/>
                  <a:gd name="T10" fmla="*/ 37 w 119"/>
                  <a:gd name="T11" fmla="*/ 72 h 121"/>
                  <a:gd name="T12" fmla="*/ 59 w 119"/>
                  <a:gd name="T13" fmla="*/ 90 h 121"/>
                  <a:gd name="T14" fmla="*/ 76 w 119"/>
                  <a:gd name="T15" fmla="*/ 81 h 121"/>
                  <a:gd name="T16" fmla="*/ 115 w 119"/>
                  <a:gd name="T17" fmla="*/ 81 h 121"/>
                  <a:gd name="T18" fmla="*/ 59 w 119"/>
                  <a:gd name="T19" fmla="*/ 121 h 121"/>
                  <a:gd name="T20" fmla="*/ 37 w 119"/>
                  <a:gd name="T21" fmla="*/ 49 h 121"/>
                  <a:gd name="T22" fmla="*/ 81 w 119"/>
                  <a:gd name="T23" fmla="*/ 49 h 121"/>
                  <a:gd name="T24" fmla="*/ 59 w 119"/>
                  <a:gd name="T25" fmla="*/ 31 h 121"/>
                  <a:gd name="T26" fmla="*/ 37 w 119"/>
                  <a:gd name="T27" fmla="*/ 4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121">
                    <a:moveTo>
                      <a:pt x="59" y="121"/>
                    </a:moveTo>
                    <a:cubicBezTo>
                      <a:pt x="25" y="121"/>
                      <a:pt x="0" y="97"/>
                      <a:pt x="0" y="60"/>
                    </a:cubicBezTo>
                    <a:cubicBezTo>
                      <a:pt x="0" y="22"/>
                      <a:pt x="25" y="0"/>
                      <a:pt x="59" y="0"/>
                    </a:cubicBezTo>
                    <a:cubicBezTo>
                      <a:pt x="92" y="0"/>
                      <a:pt x="119" y="21"/>
                      <a:pt x="119" y="60"/>
                    </a:cubicBezTo>
                    <a:cubicBezTo>
                      <a:pt x="119" y="64"/>
                      <a:pt x="119" y="68"/>
                      <a:pt x="118" y="72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82"/>
                      <a:pt x="46" y="90"/>
                      <a:pt x="59" y="90"/>
                    </a:cubicBezTo>
                    <a:cubicBezTo>
                      <a:pt x="69" y="90"/>
                      <a:pt x="72" y="86"/>
                      <a:pt x="76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09" y="104"/>
                      <a:pt x="87" y="121"/>
                      <a:pt x="59" y="121"/>
                    </a:cubicBezTo>
                    <a:close/>
                    <a:moveTo>
                      <a:pt x="37" y="49"/>
                    </a:moveTo>
                    <a:cubicBezTo>
                      <a:pt x="81" y="49"/>
                      <a:pt x="81" y="49"/>
                      <a:pt x="81" y="49"/>
                    </a:cubicBezTo>
                    <a:cubicBezTo>
                      <a:pt x="80" y="38"/>
                      <a:pt x="71" y="31"/>
                      <a:pt x="59" y="31"/>
                    </a:cubicBezTo>
                    <a:cubicBezTo>
                      <a:pt x="48" y="31"/>
                      <a:pt x="39" y="38"/>
                      <a:pt x="3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46"/>
              <p:cNvSpPr>
                <a:spLocks/>
              </p:cNvSpPr>
              <p:nvPr/>
            </p:nvSpPr>
            <p:spPr bwMode="auto">
              <a:xfrm>
                <a:off x="3676650" y="5191125"/>
                <a:ext cx="176213" cy="234950"/>
              </a:xfrm>
              <a:custGeom>
                <a:avLst/>
                <a:gdLst>
                  <a:gd name="T0" fmla="*/ 54 w 111"/>
                  <a:gd name="T1" fmla="*/ 110 h 148"/>
                  <a:gd name="T2" fmla="*/ 111 w 111"/>
                  <a:gd name="T3" fmla="*/ 110 h 148"/>
                  <a:gd name="T4" fmla="*/ 111 w 111"/>
                  <a:gd name="T5" fmla="*/ 148 h 148"/>
                  <a:gd name="T6" fmla="*/ 0 w 111"/>
                  <a:gd name="T7" fmla="*/ 148 h 148"/>
                  <a:gd name="T8" fmla="*/ 0 w 111"/>
                  <a:gd name="T9" fmla="*/ 110 h 148"/>
                  <a:gd name="T10" fmla="*/ 58 w 111"/>
                  <a:gd name="T11" fmla="*/ 37 h 148"/>
                  <a:gd name="T12" fmla="*/ 0 w 111"/>
                  <a:gd name="T13" fmla="*/ 37 h 148"/>
                  <a:gd name="T14" fmla="*/ 0 w 111"/>
                  <a:gd name="T15" fmla="*/ 0 h 148"/>
                  <a:gd name="T16" fmla="*/ 111 w 111"/>
                  <a:gd name="T17" fmla="*/ 0 h 148"/>
                  <a:gd name="T18" fmla="*/ 111 w 111"/>
                  <a:gd name="T19" fmla="*/ 37 h 148"/>
                  <a:gd name="T20" fmla="*/ 54 w 111"/>
                  <a:gd name="T21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48">
                    <a:moveTo>
                      <a:pt x="54" y="110"/>
                    </a:moveTo>
                    <a:lnTo>
                      <a:pt x="111" y="110"/>
                    </a:lnTo>
                    <a:lnTo>
                      <a:pt x="111" y="148"/>
                    </a:lnTo>
                    <a:lnTo>
                      <a:pt x="0" y="148"/>
                    </a:lnTo>
                    <a:lnTo>
                      <a:pt x="0" y="110"/>
                    </a:lnTo>
                    <a:lnTo>
                      <a:pt x="58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37"/>
                    </a:lnTo>
                    <a:lnTo>
                      <a:pt x="54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Rectangle 47"/>
              <p:cNvSpPr>
                <a:spLocks noChangeArrowheads="1"/>
              </p:cNvSpPr>
              <p:nvPr/>
            </p:nvSpPr>
            <p:spPr bwMode="auto">
              <a:xfrm>
                <a:off x="3903663" y="5248275"/>
                <a:ext cx="185738" cy="60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Freeform 48"/>
              <p:cNvSpPr>
                <a:spLocks/>
              </p:cNvSpPr>
              <p:nvPr/>
            </p:nvSpPr>
            <p:spPr bwMode="auto">
              <a:xfrm>
                <a:off x="4151313" y="5187950"/>
                <a:ext cx="236538" cy="238125"/>
              </a:xfrm>
              <a:custGeom>
                <a:avLst/>
                <a:gdLst>
                  <a:gd name="T0" fmla="*/ 36 w 118"/>
                  <a:gd name="T1" fmla="*/ 1 h 119"/>
                  <a:gd name="T2" fmla="*/ 36 w 118"/>
                  <a:gd name="T3" fmla="*/ 18 h 119"/>
                  <a:gd name="T4" fmla="*/ 72 w 118"/>
                  <a:gd name="T5" fmla="*/ 0 h 119"/>
                  <a:gd name="T6" fmla="*/ 118 w 118"/>
                  <a:gd name="T7" fmla="*/ 50 h 119"/>
                  <a:gd name="T8" fmla="*/ 118 w 118"/>
                  <a:gd name="T9" fmla="*/ 119 h 119"/>
                  <a:gd name="T10" fmla="*/ 81 w 118"/>
                  <a:gd name="T11" fmla="*/ 119 h 119"/>
                  <a:gd name="T12" fmla="*/ 81 w 118"/>
                  <a:gd name="T13" fmla="*/ 55 h 119"/>
                  <a:gd name="T14" fmla="*/ 59 w 118"/>
                  <a:gd name="T15" fmla="*/ 31 h 119"/>
                  <a:gd name="T16" fmla="*/ 36 w 118"/>
                  <a:gd name="T17" fmla="*/ 55 h 119"/>
                  <a:gd name="T18" fmla="*/ 36 w 118"/>
                  <a:gd name="T19" fmla="*/ 119 h 119"/>
                  <a:gd name="T20" fmla="*/ 0 w 118"/>
                  <a:gd name="T21" fmla="*/ 119 h 119"/>
                  <a:gd name="T22" fmla="*/ 0 w 118"/>
                  <a:gd name="T23" fmla="*/ 1 h 119"/>
                  <a:gd name="T24" fmla="*/ 36 w 118"/>
                  <a:gd name="T25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36" y="1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43" y="7"/>
                      <a:pt x="55" y="0"/>
                      <a:pt x="72" y="0"/>
                    </a:cubicBezTo>
                    <a:cubicBezTo>
                      <a:pt x="98" y="0"/>
                      <a:pt x="118" y="18"/>
                      <a:pt x="118" y="50"/>
                    </a:cubicBezTo>
                    <a:cubicBezTo>
                      <a:pt x="118" y="119"/>
                      <a:pt x="118" y="119"/>
                      <a:pt x="118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39"/>
                      <a:pt x="73" y="31"/>
                      <a:pt x="59" y="31"/>
                    </a:cubicBezTo>
                    <a:cubicBezTo>
                      <a:pt x="45" y="31"/>
                      <a:pt x="36" y="39"/>
                      <a:pt x="36" y="55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49"/>
              <p:cNvSpPr>
                <a:spLocks noEditPoints="1"/>
              </p:cNvSpPr>
              <p:nvPr/>
            </p:nvSpPr>
            <p:spPr bwMode="auto">
              <a:xfrm>
                <a:off x="4432300" y="5187950"/>
                <a:ext cx="244475" cy="242888"/>
              </a:xfrm>
              <a:custGeom>
                <a:avLst/>
                <a:gdLst>
                  <a:gd name="T0" fmla="*/ 62 w 123"/>
                  <a:gd name="T1" fmla="*/ 0 h 121"/>
                  <a:gd name="T2" fmla="*/ 123 w 123"/>
                  <a:gd name="T3" fmla="*/ 60 h 121"/>
                  <a:gd name="T4" fmla="*/ 62 w 123"/>
                  <a:gd name="T5" fmla="*/ 121 h 121"/>
                  <a:gd name="T6" fmla="*/ 0 w 123"/>
                  <a:gd name="T7" fmla="*/ 60 h 121"/>
                  <a:gd name="T8" fmla="*/ 62 w 123"/>
                  <a:gd name="T9" fmla="*/ 0 h 121"/>
                  <a:gd name="T10" fmla="*/ 62 w 123"/>
                  <a:gd name="T11" fmla="*/ 31 h 121"/>
                  <a:gd name="T12" fmla="*/ 37 w 123"/>
                  <a:gd name="T13" fmla="*/ 60 h 121"/>
                  <a:gd name="T14" fmla="*/ 62 w 123"/>
                  <a:gd name="T15" fmla="*/ 90 h 121"/>
                  <a:gd name="T16" fmla="*/ 87 w 123"/>
                  <a:gd name="T17" fmla="*/ 60 h 121"/>
                  <a:gd name="T18" fmla="*/ 62 w 123"/>
                  <a:gd name="T19" fmla="*/ 3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1">
                    <a:moveTo>
                      <a:pt x="62" y="0"/>
                    </a:moveTo>
                    <a:cubicBezTo>
                      <a:pt x="96" y="0"/>
                      <a:pt x="123" y="22"/>
                      <a:pt x="123" y="60"/>
                    </a:cubicBezTo>
                    <a:cubicBezTo>
                      <a:pt x="123" y="97"/>
                      <a:pt x="96" y="121"/>
                      <a:pt x="62" y="121"/>
                    </a:cubicBezTo>
                    <a:cubicBezTo>
                      <a:pt x="28" y="121"/>
                      <a:pt x="0" y="97"/>
                      <a:pt x="0" y="60"/>
                    </a:cubicBezTo>
                    <a:cubicBezTo>
                      <a:pt x="0" y="22"/>
                      <a:pt x="28" y="0"/>
                      <a:pt x="62" y="0"/>
                    </a:cubicBezTo>
                    <a:close/>
                    <a:moveTo>
                      <a:pt x="62" y="31"/>
                    </a:moveTo>
                    <a:cubicBezTo>
                      <a:pt x="49" y="31"/>
                      <a:pt x="37" y="39"/>
                      <a:pt x="37" y="60"/>
                    </a:cubicBezTo>
                    <a:cubicBezTo>
                      <a:pt x="37" y="81"/>
                      <a:pt x="50" y="90"/>
                      <a:pt x="62" y="90"/>
                    </a:cubicBezTo>
                    <a:cubicBezTo>
                      <a:pt x="74" y="90"/>
                      <a:pt x="87" y="81"/>
                      <a:pt x="87" y="60"/>
                    </a:cubicBezTo>
                    <a:cubicBezTo>
                      <a:pt x="87" y="39"/>
                      <a:pt x="74" y="31"/>
                      <a:pt x="6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50"/>
              <p:cNvSpPr>
                <a:spLocks/>
              </p:cNvSpPr>
              <p:nvPr/>
            </p:nvSpPr>
            <p:spPr bwMode="auto">
              <a:xfrm>
                <a:off x="4722813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5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4" y="112"/>
                      <a:pt x="62" y="119"/>
                      <a:pt x="45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2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5005388" y="5187950"/>
                <a:ext cx="203200" cy="242888"/>
              </a:xfrm>
              <a:custGeom>
                <a:avLst/>
                <a:gdLst>
                  <a:gd name="T0" fmla="*/ 51 w 102"/>
                  <a:gd name="T1" fmla="*/ 0 h 121"/>
                  <a:gd name="T2" fmla="*/ 101 w 102"/>
                  <a:gd name="T3" fmla="*/ 38 h 121"/>
                  <a:gd name="T4" fmla="*/ 64 w 102"/>
                  <a:gd name="T5" fmla="*/ 38 h 121"/>
                  <a:gd name="T6" fmla="*/ 49 w 102"/>
                  <a:gd name="T7" fmla="*/ 28 h 121"/>
                  <a:gd name="T8" fmla="*/ 35 w 102"/>
                  <a:gd name="T9" fmla="*/ 36 h 121"/>
                  <a:gd name="T10" fmla="*/ 102 w 102"/>
                  <a:gd name="T11" fmla="*/ 83 h 121"/>
                  <a:gd name="T12" fmla="*/ 52 w 102"/>
                  <a:gd name="T13" fmla="*/ 121 h 121"/>
                  <a:gd name="T14" fmla="*/ 0 w 102"/>
                  <a:gd name="T15" fmla="*/ 82 h 121"/>
                  <a:gd name="T16" fmla="*/ 37 w 102"/>
                  <a:gd name="T17" fmla="*/ 82 h 121"/>
                  <a:gd name="T18" fmla="*/ 52 w 102"/>
                  <a:gd name="T19" fmla="*/ 92 h 121"/>
                  <a:gd name="T20" fmla="*/ 67 w 102"/>
                  <a:gd name="T21" fmla="*/ 82 h 121"/>
                  <a:gd name="T22" fmla="*/ 0 w 102"/>
                  <a:gd name="T23" fmla="*/ 36 h 121"/>
                  <a:gd name="T24" fmla="*/ 51 w 102"/>
                  <a:gd name="T2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21">
                    <a:moveTo>
                      <a:pt x="51" y="0"/>
                    </a:moveTo>
                    <a:cubicBezTo>
                      <a:pt x="79" y="0"/>
                      <a:pt x="100" y="14"/>
                      <a:pt x="101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30"/>
                      <a:pt x="58" y="28"/>
                      <a:pt x="49" y="28"/>
                    </a:cubicBezTo>
                    <a:cubicBezTo>
                      <a:pt x="40" y="28"/>
                      <a:pt x="35" y="31"/>
                      <a:pt x="35" y="36"/>
                    </a:cubicBezTo>
                    <a:cubicBezTo>
                      <a:pt x="35" y="55"/>
                      <a:pt x="102" y="41"/>
                      <a:pt x="102" y="83"/>
                    </a:cubicBezTo>
                    <a:cubicBezTo>
                      <a:pt x="102" y="106"/>
                      <a:pt x="80" y="121"/>
                      <a:pt x="52" y="121"/>
                    </a:cubicBezTo>
                    <a:cubicBezTo>
                      <a:pt x="24" y="121"/>
                      <a:pt x="2" y="109"/>
                      <a:pt x="0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90"/>
                      <a:pt x="44" y="92"/>
                      <a:pt x="52" y="92"/>
                    </a:cubicBezTo>
                    <a:cubicBezTo>
                      <a:pt x="61" y="92"/>
                      <a:pt x="67" y="88"/>
                      <a:pt x="67" y="82"/>
                    </a:cubicBezTo>
                    <a:cubicBezTo>
                      <a:pt x="67" y="64"/>
                      <a:pt x="0" y="77"/>
                      <a:pt x="0" y="36"/>
                    </a:cubicBezTo>
                    <a:cubicBezTo>
                      <a:pt x="0" y="17"/>
                      <a:pt x="17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52"/>
              <p:cNvSpPr>
                <a:spLocks noEditPoints="1"/>
              </p:cNvSpPr>
              <p:nvPr/>
            </p:nvSpPr>
            <p:spPr bwMode="auto">
              <a:xfrm>
                <a:off x="5380038" y="5178425"/>
                <a:ext cx="79375" cy="247650"/>
              </a:xfrm>
              <a:custGeom>
                <a:avLst/>
                <a:gdLst>
                  <a:gd name="T0" fmla="*/ 0 w 40"/>
                  <a:gd name="T1" fmla="*/ 20 h 124"/>
                  <a:gd name="T2" fmla="*/ 20 w 40"/>
                  <a:gd name="T3" fmla="*/ 0 h 124"/>
                  <a:gd name="T4" fmla="*/ 40 w 40"/>
                  <a:gd name="T5" fmla="*/ 20 h 124"/>
                  <a:gd name="T6" fmla="*/ 20 w 40"/>
                  <a:gd name="T7" fmla="*/ 40 h 124"/>
                  <a:gd name="T8" fmla="*/ 0 w 40"/>
                  <a:gd name="T9" fmla="*/ 20 h 124"/>
                  <a:gd name="T10" fmla="*/ 0 w 40"/>
                  <a:gd name="T11" fmla="*/ 104 h 124"/>
                  <a:gd name="T12" fmla="*/ 20 w 40"/>
                  <a:gd name="T13" fmla="*/ 85 h 124"/>
                  <a:gd name="T14" fmla="*/ 40 w 40"/>
                  <a:gd name="T15" fmla="*/ 104 h 124"/>
                  <a:gd name="T16" fmla="*/ 20 w 40"/>
                  <a:gd name="T17" fmla="*/ 124 h 124"/>
                  <a:gd name="T18" fmla="*/ 0 w 40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24">
                    <a:moveTo>
                      <a:pt x="0" y="20"/>
                    </a:move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  <a:moveTo>
                      <a:pt x="0" y="104"/>
                    </a:moveTo>
                    <a:cubicBezTo>
                      <a:pt x="0" y="93"/>
                      <a:pt x="9" y="85"/>
                      <a:pt x="20" y="85"/>
                    </a:cubicBezTo>
                    <a:cubicBezTo>
                      <a:pt x="31" y="85"/>
                      <a:pt x="40" y="93"/>
                      <a:pt x="40" y="104"/>
                    </a:cubicBezTo>
                    <a:cubicBezTo>
                      <a:pt x="40" y="115"/>
                      <a:pt x="31" y="124"/>
                      <a:pt x="20" y="124"/>
                    </a:cubicBezTo>
                    <a:cubicBezTo>
                      <a:pt x="9" y="124"/>
                      <a:pt x="0" y="115"/>
                      <a:pt x="0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53"/>
              <p:cNvSpPr>
                <a:spLocks/>
              </p:cNvSpPr>
              <p:nvPr/>
            </p:nvSpPr>
            <p:spPr bwMode="auto">
              <a:xfrm>
                <a:off x="2444750" y="5648325"/>
                <a:ext cx="217488" cy="223838"/>
              </a:xfrm>
              <a:custGeom>
                <a:avLst/>
                <a:gdLst>
                  <a:gd name="T0" fmla="*/ 76 w 109"/>
                  <a:gd name="T1" fmla="*/ 111 h 112"/>
                  <a:gd name="T2" fmla="*/ 76 w 109"/>
                  <a:gd name="T3" fmla="*/ 94 h 112"/>
                  <a:gd name="T4" fmla="*/ 42 w 109"/>
                  <a:gd name="T5" fmla="*/ 112 h 112"/>
                  <a:gd name="T6" fmla="*/ 0 w 109"/>
                  <a:gd name="T7" fmla="*/ 65 h 112"/>
                  <a:gd name="T8" fmla="*/ 0 w 109"/>
                  <a:gd name="T9" fmla="*/ 0 h 112"/>
                  <a:gd name="T10" fmla="*/ 33 w 109"/>
                  <a:gd name="T11" fmla="*/ 0 h 112"/>
                  <a:gd name="T12" fmla="*/ 33 w 109"/>
                  <a:gd name="T13" fmla="*/ 60 h 112"/>
                  <a:gd name="T14" fmla="*/ 55 w 109"/>
                  <a:gd name="T15" fmla="*/ 83 h 112"/>
                  <a:gd name="T16" fmla="*/ 76 w 109"/>
                  <a:gd name="T17" fmla="*/ 60 h 112"/>
                  <a:gd name="T18" fmla="*/ 76 w 109"/>
                  <a:gd name="T19" fmla="*/ 0 h 112"/>
                  <a:gd name="T20" fmla="*/ 109 w 109"/>
                  <a:gd name="T21" fmla="*/ 0 h 112"/>
                  <a:gd name="T22" fmla="*/ 109 w 109"/>
                  <a:gd name="T23" fmla="*/ 111 h 112"/>
                  <a:gd name="T24" fmla="*/ 76 w 109"/>
                  <a:gd name="T25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2">
                    <a:moveTo>
                      <a:pt x="76" y="111"/>
                    </a:moveTo>
                    <a:cubicBezTo>
                      <a:pt x="76" y="94"/>
                      <a:pt x="76" y="94"/>
                      <a:pt x="76" y="94"/>
                    </a:cubicBezTo>
                    <a:cubicBezTo>
                      <a:pt x="69" y="105"/>
                      <a:pt x="58" y="112"/>
                      <a:pt x="42" y="112"/>
                    </a:cubicBezTo>
                    <a:cubicBezTo>
                      <a:pt x="18" y="112"/>
                      <a:pt x="0" y="94"/>
                      <a:pt x="0" y="6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75"/>
                      <a:pt x="42" y="83"/>
                      <a:pt x="55" y="83"/>
                    </a:cubicBezTo>
                    <a:cubicBezTo>
                      <a:pt x="67" y="83"/>
                      <a:pt x="76" y="75"/>
                      <a:pt x="76" y="6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11"/>
                      <a:pt x="109" y="111"/>
                      <a:pt x="109" y="111"/>
                    </a:cubicBezTo>
                    <a:lnTo>
                      <a:pt x="76" y="11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54"/>
              <p:cNvSpPr>
                <a:spLocks/>
              </p:cNvSpPr>
              <p:nvPr/>
            </p:nvSpPr>
            <p:spPr bwMode="auto">
              <a:xfrm>
                <a:off x="2722563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7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6 w 110"/>
                  <a:gd name="T11" fmla="*/ 112 h 112"/>
                  <a:gd name="T12" fmla="*/ 76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7"/>
                      <a:pt x="52" y="0"/>
                      <a:pt x="67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6" y="37"/>
                      <a:pt x="68" y="29"/>
                      <a:pt x="55" y="29"/>
                    </a:cubicBezTo>
                    <a:cubicBezTo>
                      <a:pt x="42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55"/>
              <p:cNvSpPr>
                <a:spLocks noEditPoints="1"/>
              </p:cNvSpPr>
              <p:nvPr/>
            </p:nvSpPr>
            <p:spPr bwMode="auto">
              <a:xfrm>
                <a:off x="2994025" y="5556250"/>
                <a:ext cx="77788" cy="314325"/>
              </a:xfrm>
              <a:custGeom>
                <a:avLst/>
                <a:gdLst>
                  <a:gd name="T0" fmla="*/ 0 w 39"/>
                  <a:gd name="T1" fmla="*/ 20 h 157"/>
                  <a:gd name="T2" fmla="*/ 19 w 39"/>
                  <a:gd name="T3" fmla="*/ 0 h 157"/>
                  <a:gd name="T4" fmla="*/ 39 w 39"/>
                  <a:gd name="T5" fmla="*/ 20 h 157"/>
                  <a:gd name="T6" fmla="*/ 19 w 39"/>
                  <a:gd name="T7" fmla="*/ 40 h 157"/>
                  <a:gd name="T8" fmla="*/ 0 w 39"/>
                  <a:gd name="T9" fmla="*/ 20 h 157"/>
                  <a:gd name="T10" fmla="*/ 36 w 39"/>
                  <a:gd name="T11" fmla="*/ 46 h 157"/>
                  <a:gd name="T12" fmla="*/ 36 w 39"/>
                  <a:gd name="T13" fmla="*/ 157 h 157"/>
                  <a:gd name="T14" fmla="*/ 3 w 39"/>
                  <a:gd name="T15" fmla="*/ 157 h 157"/>
                  <a:gd name="T16" fmla="*/ 3 w 39"/>
                  <a:gd name="T17" fmla="*/ 46 h 157"/>
                  <a:gd name="T18" fmla="*/ 36 w 39"/>
                  <a:gd name="T19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57">
                    <a:moveTo>
                      <a:pt x="0" y="20"/>
                    </a:moveTo>
                    <a:cubicBezTo>
                      <a:pt x="0" y="9"/>
                      <a:pt x="8" y="0"/>
                      <a:pt x="19" y="0"/>
                    </a:cubicBezTo>
                    <a:cubicBezTo>
                      <a:pt x="30" y="0"/>
                      <a:pt x="39" y="9"/>
                      <a:pt x="39" y="20"/>
                    </a:cubicBezTo>
                    <a:cubicBezTo>
                      <a:pt x="39" y="31"/>
                      <a:pt x="30" y="40"/>
                      <a:pt x="19" y="40"/>
                    </a:cubicBezTo>
                    <a:cubicBezTo>
                      <a:pt x="8" y="40"/>
                      <a:pt x="0" y="31"/>
                      <a:pt x="0" y="20"/>
                    </a:cubicBezTo>
                    <a:close/>
                    <a:moveTo>
                      <a:pt x="36" y="46"/>
                    </a:moveTo>
                    <a:cubicBezTo>
                      <a:pt x="36" y="157"/>
                      <a:pt x="36" y="157"/>
                      <a:pt x="36" y="157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46"/>
                      <a:pt x="3" y="46"/>
                      <a:pt x="3" y="46"/>
                    </a:cubicBezTo>
                    <a:lnTo>
                      <a:pt x="36" y="46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56"/>
              <p:cNvSpPr>
                <a:spLocks/>
              </p:cNvSpPr>
              <p:nvPr/>
            </p:nvSpPr>
            <p:spPr bwMode="auto">
              <a:xfrm>
                <a:off x="3097213" y="5648325"/>
                <a:ext cx="244475" cy="222250"/>
              </a:xfrm>
              <a:custGeom>
                <a:avLst/>
                <a:gdLst>
                  <a:gd name="T0" fmla="*/ 77 w 154"/>
                  <a:gd name="T1" fmla="*/ 103 h 140"/>
                  <a:gd name="T2" fmla="*/ 108 w 154"/>
                  <a:gd name="T3" fmla="*/ 0 h 140"/>
                  <a:gd name="T4" fmla="*/ 154 w 154"/>
                  <a:gd name="T5" fmla="*/ 0 h 140"/>
                  <a:gd name="T6" fmla="*/ 105 w 154"/>
                  <a:gd name="T7" fmla="*/ 140 h 140"/>
                  <a:gd name="T8" fmla="*/ 49 w 154"/>
                  <a:gd name="T9" fmla="*/ 140 h 140"/>
                  <a:gd name="T10" fmla="*/ 0 w 154"/>
                  <a:gd name="T11" fmla="*/ 0 h 140"/>
                  <a:gd name="T12" fmla="*/ 46 w 154"/>
                  <a:gd name="T13" fmla="*/ 0 h 140"/>
                  <a:gd name="T14" fmla="*/ 77 w 154"/>
                  <a:gd name="T15" fmla="*/ 10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40">
                    <a:moveTo>
                      <a:pt x="77" y="103"/>
                    </a:moveTo>
                    <a:lnTo>
                      <a:pt x="108" y="0"/>
                    </a:lnTo>
                    <a:lnTo>
                      <a:pt x="154" y="0"/>
                    </a:lnTo>
                    <a:lnTo>
                      <a:pt x="105" y="140"/>
                    </a:lnTo>
                    <a:lnTo>
                      <a:pt x="49" y="140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77" y="103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Rectangle 57"/>
              <p:cNvSpPr>
                <a:spLocks noChangeArrowheads="1"/>
              </p:cNvSpPr>
              <p:nvPr/>
            </p:nvSpPr>
            <p:spPr bwMode="auto">
              <a:xfrm>
                <a:off x="3371850" y="5702300"/>
                <a:ext cx="173038" cy="55563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58"/>
              <p:cNvSpPr>
                <a:spLocks noEditPoints="1"/>
              </p:cNvSpPr>
              <p:nvPr/>
            </p:nvSpPr>
            <p:spPr bwMode="auto">
              <a:xfrm>
                <a:off x="3584575" y="5646738"/>
                <a:ext cx="233363" cy="225425"/>
              </a:xfrm>
              <a:custGeom>
                <a:avLst/>
                <a:gdLst>
                  <a:gd name="T0" fmla="*/ 51 w 117"/>
                  <a:gd name="T1" fmla="*/ 0 h 113"/>
                  <a:gd name="T2" fmla="*/ 83 w 117"/>
                  <a:gd name="T3" fmla="*/ 16 h 113"/>
                  <a:gd name="T4" fmla="*/ 83 w 117"/>
                  <a:gd name="T5" fmla="*/ 1 h 113"/>
                  <a:gd name="T6" fmla="*/ 117 w 117"/>
                  <a:gd name="T7" fmla="*/ 1 h 113"/>
                  <a:gd name="T8" fmla="*/ 117 w 117"/>
                  <a:gd name="T9" fmla="*/ 112 h 113"/>
                  <a:gd name="T10" fmla="*/ 83 w 117"/>
                  <a:gd name="T11" fmla="*/ 112 h 113"/>
                  <a:gd name="T12" fmla="*/ 83 w 117"/>
                  <a:gd name="T13" fmla="*/ 96 h 113"/>
                  <a:gd name="T14" fmla="*/ 51 w 117"/>
                  <a:gd name="T15" fmla="*/ 113 h 113"/>
                  <a:gd name="T16" fmla="*/ 0 w 117"/>
                  <a:gd name="T17" fmla="*/ 57 h 113"/>
                  <a:gd name="T18" fmla="*/ 51 w 117"/>
                  <a:gd name="T19" fmla="*/ 0 h 113"/>
                  <a:gd name="T20" fmla="*/ 59 w 117"/>
                  <a:gd name="T21" fmla="*/ 29 h 113"/>
                  <a:gd name="T22" fmla="*/ 35 w 117"/>
                  <a:gd name="T23" fmla="*/ 57 h 113"/>
                  <a:gd name="T24" fmla="*/ 59 w 117"/>
                  <a:gd name="T25" fmla="*/ 84 h 113"/>
                  <a:gd name="T26" fmla="*/ 83 w 117"/>
                  <a:gd name="T27" fmla="*/ 57 h 113"/>
                  <a:gd name="T28" fmla="*/ 59 w 117"/>
                  <a:gd name="T29" fmla="*/ 2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13">
                    <a:moveTo>
                      <a:pt x="51" y="0"/>
                    </a:moveTo>
                    <a:cubicBezTo>
                      <a:pt x="65" y="0"/>
                      <a:pt x="76" y="6"/>
                      <a:pt x="83" y="16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76" y="106"/>
                      <a:pt x="65" y="113"/>
                      <a:pt x="51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1" y="0"/>
                    </a:cubicBezTo>
                    <a:close/>
                    <a:moveTo>
                      <a:pt x="59" y="29"/>
                    </a:moveTo>
                    <a:cubicBezTo>
                      <a:pt x="47" y="29"/>
                      <a:pt x="35" y="38"/>
                      <a:pt x="35" y="57"/>
                    </a:cubicBezTo>
                    <a:cubicBezTo>
                      <a:pt x="35" y="75"/>
                      <a:pt x="47" y="84"/>
                      <a:pt x="59" y="84"/>
                    </a:cubicBezTo>
                    <a:cubicBezTo>
                      <a:pt x="70" y="84"/>
                      <a:pt x="83" y="75"/>
                      <a:pt x="83" y="57"/>
                    </a:cubicBezTo>
                    <a:cubicBezTo>
                      <a:pt x="83" y="38"/>
                      <a:pt x="70" y="29"/>
                      <a:pt x="59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59"/>
              <p:cNvSpPr>
                <a:spLocks/>
              </p:cNvSpPr>
              <p:nvPr/>
            </p:nvSpPr>
            <p:spPr bwMode="auto">
              <a:xfrm>
                <a:off x="3876675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8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7 w 110"/>
                  <a:gd name="T11" fmla="*/ 112 h 112"/>
                  <a:gd name="T12" fmla="*/ 77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1" y="7"/>
                      <a:pt x="52" y="0"/>
                      <a:pt x="68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37"/>
                      <a:pt x="68" y="29"/>
                      <a:pt x="55" y="29"/>
                    </a:cubicBezTo>
                    <a:cubicBezTo>
                      <a:pt x="43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60"/>
              <p:cNvSpPr>
                <a:spLocks noEditPoints="1"/>
              </p:cNvSpPr>
              <p:nvPr/>
            </p:nvSpPr>
            <p:spPr bwMode="auto">
              <a:xfrm>
                <a:off x="4138613" y="5646738"/>
                <a:ext cx="231775" cy="330200"/>
              </a:xfrm>
              <a:custGeom>
                <a:avLst/>
                <a:gdLst>
                  <a:gd name="T0" fmla="*/ 50 w 116"/>
                  <a:gd name="T1" fmla="*/ 0 h 166"/>
                  <a:gd name="T2" fmla="*/ 82 w 116"/>
                  <a:gd name="T3" fmla="*/ 16 h 166"/>
                  <a:gd name="T4" fmla="*/ 82 w 116"/>
                  <a:gd name="T5" fmla="*/ 1 h 166"/>
                  <a:gd name="T6" fmla="*/ 116 w 116"/>
                  <a:gd name="T7" fmla="*/ 1 h 166"/>
                  <a:gd name="T8" fmla="*/ 116 w 116"/>
                  <a:gd name="T9" fmla="*/ 111 h 166"/>
                  <a:gd name="T10" fmla="*/ 61 w 116"/>
                  <a:gd name="T11" fmla="*/ 166 h 166"/>
                  <a:gd name="T12" fmla="*/ 4 w 116"/>
                  <a:gd name="T13" fmla="*/ 125 h 166"/>
                  <a:gd name="T14" fmla="*/ 37 w 116"/>
                  <a:gd name="T15" fmla="*/ 125 h 166"/>
                  <a:gd name="T16" fmla="*/ 61 w 116"/>
                  <a:gd name="T17" fmla="*/ 137 h 166"/>
                  <a:gd name="T18" fmla="*/ 82 w 116"/>
                  <a:gd name="T19" fmla="*/ 111 h 166"/>
                  <a:gd name="T20" fmla="*/ 82 w 116"/>
                  <a:gd name="T21" fmla="*/ 96 h 166"/>
                  <a:gd name="T22" fmla="*/ 50 w 116"/>
                  <a:gd name="T23" fmla="*/ 113 h 166"/>
                  <a:gd name="T24" fmla="*/ 0 w 116"/>
                  <a:gd name="T25" fmla="*/ 57 h 166"/>
                  <a:gd name="T26" fmla="*/ 50 w 116"/>
                  <a:gd name="T27" fmla="*/ 0 h 166"/>
                  <a:gd name="T28" fmla="*/ 58 w 116"/>
                  <a:gd name="T29" fmla="*/ 29 h 166"/>
                  <a:gd name="T30" fmla="*/ 34 w 116"/>
                  <a:gd name="T31" fmla="*/ 57 h 166"/>
                  <a:gd name="T32" fmla="*/ 58 w 116"/>
                  <a:gd name="T33" fmla="*/ 84 h 166"/>
                  <a:gd name="T34" fmla="*/ 82 w 116"/>
                  <a:gd name="T35" fmla="*/ 57 h 166"/>
                  <a:gd name="T36" fmla="*/ 58 w 116"/>
                  <a:gd name="T37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166">
                    <a:moveTo>
                      <a:pt x="50" y="0"/>
                    </a:moveTo>
                    <a:cubicBezTo>
                      <a:pt x="64" y="0"/>
                      <a:pt x="75" y="6"/>
                      <a:pt x="82" y="16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16" y="141"/>
                      <a:pt x="101" y="166"/>
                      <a:pt x="61" y="166"/>
                    </a:cubicBezTo>
                    <a:cubicBezTo>
                      <a:pt x="28" y="166"/>
                      <a:pt x="7" y="153"/>
                      <a:pt x="4" y="125"/>
                    </a:cubicBezTo>
                    <a:cubicBezTo>
                      <a:pt x="37" y="125"/>
                      <a:pt x="37" y="125"/>
                      <a:pt x="37" y="125"/>
                    </a:cubicBezTo>
                    <a:cubicBezTo>
                      <a:pt x="41" y="133"/>
                      <a:pt x="49" y="137"/>
                      <a:pt x="61" y="137"/>
                    </a:cubicBezTo>
                    <a:cubicBezTo>
                      <a:pt x="72" y="137"/>
                      <a:pt x="82" y="130"/>
                      <a:pt x="82" y="111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75" y="106"/>
                      <a:pt x="64" y="113"/>
                      <a:pt x="50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0" y="0"/>
                    </a:cubicBezTo>
                    <a:close/>
                    <a:moveTo>
                      <a:pt x="58" y="29"/>
                    </a:moveTo>
                    <a:cubicBezTo>
                      <a:pt x="47" y="29"/>
                      <a:pt x="34" y="38"/>
                      <a:pt x="34" y="57"/>
                    </a:cubicBezTo>
                    <a:cubicBezTo>
                      <a:pt x="34" y="75"/>
                      <a:pt x="47" y="84"/>
                      <a:pt x="58" y="84"/>
                    </a:cubicBezTo>
                    <a:cubicBezTo>
                      <a:pt x="70" y="84"/>
                      <a:pt x="82" y="75"/>
                      <a:pt x="82" y="57"/>
                    </a:cubicBezTo>
                    <a:cubicBezTo>
                      <a:pt x="82" y="38"/>
                      <a:pt x="70" y="29"/>
                      <a:pt x="58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61"/>
              <p:cNvSpPr>
                <a:spLocks noEditPoints="1"/>
              </p:cNvSpPr>
              <p:nvPr/>
            </p:nvSpPr>
            <p:spPr bwMode="auto">
              <a:xfrm>
                <a:off x="4413250" y="5646738"/>
                <a:ext cx="222250" cy="225425"/>
              </a:xfrm>
              <a:custGeom>
                <a:avLst/>
                <a:gdLst>
                  <a:gd name="T0" fmla="*/ 55 w 111"/>
                  <a:gd name="T1" fmla="*/ 113 h 113"/>
                  <a:gd name="T2" fmla="*/ 0 w 111"/>
                  <a:gd name="T3" fmla="*/ 56 h 113"/>
                  <a:gd name="T4" fmla="*/ 55 w 111"/>
                  <a:gd name="T5" fmla="*/ 0 h 113"/>
                  <a:gd name="T6" fmla="*/ 111 w 111"/>
                  <a:gd name="T7" fmla="*/ 57 h 113"/>
                  <a:gd name="T8" fmla="*/ 110 w 111"/>
                  <a:gd name="T9" fmla="*/ 68 h 113"/>
                  <a:gd name="T10" fmla="*/ 34 w 111"/>
                  <a:gd name="T11" fmla="*/ 68 h 113"/>
                  <a:gd name="T12" fmla="*/ 55 w 111"/>
                  <a:gd name="T13" fmla="*/ 84 h 113"/>
                  <a:gd name="T14" fmla="*/ 71 w 111"/>
                  <a:gd name="T15" fmla="*/ 76 h 113"/>
                  <a:gd name="T16" fmla="*/ 108 w 111"/>
                  <a:gd name="T17" fmla="*/ 76 h 113"/>
                  <a:gd name="T18" fmla="*/ 55 w 111"/>
                  <a:gd name="T19" fmla="*/ 113 h 113"/>
                  <a:gd name="T20" fmla="*/ 35 w 111"/>
                  <a:gd name="T21" fmla="*/ 46 h 113"/>
                  <a:gd name="T22" fmla="*/ 76 w 111"/>
                  <a:gd name="T23" fmla="*/ 46 h 113"/>
                  <a:gd name="T24" fmla="*/ 55 w 111"/>
                  <a:gd name="T25" fmla="*/ 29 h 113"/>
                  <a:gd name="T26" fmla="*/ 35 w 111"/>
                  <a:gd name="T27" fmla="*/ 4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13">
                    <a:moveTo>
                      <a:pt x="55" y="113"/>
                    </a:moveTo>
                    <a:cubicBezTo>
                      <a:pt x="23" y="113"/>
                      <a:pt x="0" y="91"/>
                      <a:pt x="0" y="56"/>
                    </a:cubicBezTo>
                    <a:cubicBezTo>
                      <a:pt x="0" y="22"/>
                      <a:pt x="23" y="0"/>
                      <a:pt x="55" y="0"/>
                    </a:cubicBezTo>
                    <a:cubicBezTo>
                      <a:pt x="86" y="0"/>
                      <a:pt x="111" y="20"/>
                      <a:pt x="111" y="57"/>
                    </a:cubicBezTo>
                    <a:cubicBezTo>
                      <a:pt x="111" y="60"/>
                      <a:pt x="111" y="64"/>
                      <a:pt x="110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6" y="77"/>
                      <a:pt x="43" y="84"/>
                      <a:pt x="55" y="84"/>
                    </a:cubicBezTo>
                    <a:cubicBezTo>
                      <a:pt x="64" y="84"/>
                      <a:pt x="67" y="81"/>
                      <a:pt x="71" y="76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1" y="98"/>
                      <a:pt x="81" y="113"/>
                      <a:pt x="55" y="113"/>
                    </a:cubicBezTo>
                    <a:close/>
                    <a:moveTo>
                      <a:pt x="35" y="46"/>
                    </a:moveTo>
                    <a:cubicBezTo>
                      <a:pt x="76" y="46"/>
                      <a:pt x="76" y="46"/>
                      <a:pt x="76" y="46"/>
                    </a:cubicBezTo>
                    <a:cubicBezTo>
                      <a:pt x="75" y="36"/>
                      <a:pt x="66" y="29"/>
                      <a:pt x="55" y="29"/>
                    </a:cubicBezTo>
                    <a:cubicBezTo>
                      <a:pt x="44" y="29"/>
                      <a:pt x="36" y="36"/>
                      <a:pt x="35" y="46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62"/>
              <p:cNvSpPr>
                <a:spLocks/>
              </p:cNvSpPr>
              <p:nvPr/>
            </p:nvSpPr>
            <p:spPr bwMode="auto">
              <a:xfrm>
                <a:off x="4679950" y="5646738"/>
                <a:ext cx="128588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63"/>
              <p:cNvSpPr>
                <a:spLocks/>
              </p:cNvSpPr>
              <p:nvPr/>
            </p:nvSpPr>
            <p:spPr bwMode="auto">
              <a:xfrm>
                <a:off x="4830763" y="5646738"/>
                <a:ext cx="190500" cy="225425"/>
              </a:xfrm>
              <a:custGeom>
                <a:avLst/>
                <a:gdLst>
                  <a:gd name="T0" fmla="*/ 48 w 95"/>
                  <a:gd name="T1" fmla="*/ 0 h 113"/>
                  <a:gd name="T2" fmla="*/ 95 w 95"/>
                  <a:gd name="T3" fmla="*/ 36 h 113"/>
                  <a:gd name="T4" fmla="*/ 60 w 95"/>
                  <a:gd name="T5" fmla="*/ 36 h 113"/>
                  <a:gd name="T6" fmla="*/ 46 w 95"/>
                  <a:gd name="T7" fmla="*/ 26 h 113"/>
                  <a:gd name="T8" fmla="*/ 33 w 95"/>
                  <a:gd name="T9" fmla="*/ 35 h 113"/>
                  <a:gd name="T10" fmla="*/ 95 w 95"/>
                  <a:gd name="T11" fmla="*/ 78 h 113"/>
                  <a:gd name="T12" fmla="*/ 49 w 95"/>
                  <a:gd name="T13" fmla="*/ 113 h 113"/>
                  <a:gd name="T14" fmla="*/ 0 w 95"/>
                  <a:gd name="T15" fmla="*/ 77 h 113"/>
                  <a:gd name="T16" fmla="*/ 35 w 95"/>
                  <a:gd name="T17" fmla="*/ 77 h 113"/>
                  <a:gd name="T18" fmla="*/ 49 w 95"/>
                  <a:gd name="T19" fmla="*/ 87 h 113"/>
                  <a:gd name="T20" fmla="*/ 62 w 95"/>
                  <a:gd name="T21" fmla="*/ 77 h 113"/>
                  <a:gd name="T22" fmla="*/ 0 w 95"/>
                  <a:gd name="T23" fmla="*/ 35 h 113"/>
                  <a:gd name="T24" fmla="*/ 48 w 95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13">
                    <a:moveTo>
                      <a:pt x="48" y="0"/>
                    </a:moveTo>
                    <a:cubicBezTo>
                      <a:pt x="74" y="0"/>
                      <a:pt x="93" y="14"/>
                      <a:pt x="95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9" y="28"/>
                      <a:pt x="54" y="26"/>
                      <a:pt x="46" y="26"/>
                    </a:cubicBezTo>
                    <a:cubicBezTo>
                      <a:pt x="38" y="26"/>
                      <a:pt x="33" y="29"/>
                      <a:pt x="33" y="35"/>
                    </a:cubicBezTo>
                    <a:cubicBezTo>
                      <a:pt x="33" y="52"/>
                      <a:pt x="95" y="39"/>
                      <a:pt x="95" y="78"/>
                    </a:cubicBezTo>
                    <a:cubicBezTo>
                      <a:pt x="95" y="99"/>
                      <a:pt x="75" y="113"/>
                      <a:pt x="49" y="113"/>
                    </a:cubicBezTo>
                    <a:cubicBezTo>
                      <a:pt x="23" y="113"/>
                      <a:pt x="2" y="102"/>
                      <a:pt x="0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6" y="84"/>
                      <a:pt x="41" y="87"/>
                      <a:pt x="49" y="87"/>
                    </a:cubicBezTo>
                    <a:cubicBezTo>
                      <a:pt x="57" y="87"/>
                      <a:pt x="62" y="83"/>
                      <a:pt x="62" y="77"/>
                    </a:cubicBezTo>
                    <a:cubicBezTo>
                      <a:pt x="62" y="60"/>
                      <a:pt x="0" y="73"/>
                      <a:pt x="0" y="35"/>
                    </a:cubicBezTo>
                    <a:cubicBezTo>
                      <a:pt x="0" y="16"/>
                      <a:pt x="16" y="0"/>
                      <a:pt x="48" y="0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Oval 64"/>
              <p:cNvSpPr>
                <a:spLocks noChangeArrowheads="1"/>
              </p:cNvSpPr>
              <p:nvPr/>
            </p:nvSpPr>
            <p:spPr bwMode="auto">
              <a:xfrm>
                <a:off x="5051425" y="5795963"/>
                <a:ext cx="73025" cy="74613"/>
              </a:xfrm>
              <a:prstGeom prst="ellipse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Freeform 65"/>
              <p:cNvSpPr>
                <a:spLocks/>
              </p:cNvSpPr>
              <p:nvPr/>
            </p:nvSpPr>
            <p:spPr bwMode="auto">
              <a:xfrm>
                <a:off x="5146675" y="5559425"/>
                <a:ext cx="117475" cy="311150"/>
              </a:xfrm>
              <a:custGeom>
                <a:avLst/>
                <a:gdLst>
                  <a:gd name="T0" fmla="*/ 0 w 59"/>
                  <a:gd name="T1" fmla="*/ 72 h 155"/>
                  <a:gd name="T2" fmla="*/ 0 w 59"/>
                  <a:gd name="T3" fmla="*/ 44 h 155"/>
                  <a:gd name="T4" fmla="*/ 11 w 59"/>
                  <a:gd name="T5" fmla="*/ 44 h 155"/>
                  <a:gd name="T6" fmla="*/ 11 w 59"/>
                  <a:gd name="T7" fmla="*/ 40 h 155"/>
                  <a:gd name="T8" fmla="*/ 57 w 59"/>
                  <a:gd name="T9" fmla="*/ 0 h 155"/>
                  <a:gd name="T10" fmla="*/ 57 w 59"/>
                  <a:gd name="T11" fmla="*/ 29 h 155"/>
                  <a:gd name="T12" fmla="*/ 44 w 59"/>
                  <a:gd name="T13" fmla="*/ 40 h 155"/>
                  <a:gd name="T14" fmla="*/ 44 w 59"/>
                  <a:gd name="T15" fmla="*/ 44 h 155"/>
                  <a:gd name="T16" fmla="*/ 59 w 59"/>
                  <a:gd name="T17" fmla="*/ 44 h 155"/>
                  <a:gd name="T18" fmla="*/ 59 w 59"/>
                  <a:gd name="T19" fmla="*/ 72 h 155"/>
                  <a:gd name="T20" fmla="*/ 44 w 59"/>
                  <a:gd name="T21" fmla="*/ 72 h 155"/>
                  <a:gd name="T22" fmla="*/ 44 w 59"/>
                  <a:gd name="T23" fmla="*/ 155 h 155"/>
                  <a:gd name="T24" fmla="*/ 11 w 59"/>
                  <a:gd name="T25" fmla="*/ 155 h 155"/>
                  <a:gd name="T26" fmla="*/ 11 w 59"/>
                  <a:gd name="T27" fmla="*/ 72 h 155"/>
                  <a:gd name="T28" fmla="*/ 0 w 59"/>
                  <a:gd name="T29" fmla="*/ 7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155">
                    <a:moveTo>
                      <a:pt x="0" y="72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12"/>
                      <a:pt x="25" y="0"/>
                      <a:pt x="57" y="0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48" y="29"/>
                      <a:pt x="44" y="31"/>
                      <a:pt x="44" y="4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155"/>
                      <a:pt x="44" y="155"/>
                      <a:pt x="44" y="155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1" y="72"/>
                      <a:pt x="11" y="72"/>
                      <a:pt x="11" y="72"/>
                    </a:cubicBez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Freeform 66"/>
              <p:cNvSpPr>
                <a:spLocks/>
              </p:cNvSpPr>
              <p:nvPr/>
            </p:nvSpPr>
            <p:spPr bwMode="auto">
              <a:xfrm>
                <a:off x="5300663" y="5646738"/>
                <a:ext cx="130175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26" name="Rectangle 125"/>
          <p:cNvSpPr/>
          <p:nvPr/>
        </p:nvSpPr>
        <p:spPr>
          <a:xfrm>
            <a:off x="4625167" y="5450959"/>
            <a:ext cx="2938780" cy="594893"/>
          </a:xfrm>
          <a:prstGeom prst="rect">
            <a:avLst/>
          </a:prstGeom>
          <a:solidFill>
            <a:srgbClr val="000000"/>
          </a:solidFill>
          <a:ln w="3175" cmpd="sng">
            <a:solidFill>
              <a:srgbClr val="0ABB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27" name="Grouper 126"/>
          <p:cNvGrpSpPr/>
          <p:nvPr/>
        </p:nvGrpSpPr>
        <p:grpSpPr>
          <a:xfrm>
            <a:off x="4854720" y="5592171"/>
            <a:ext cx="2507606" cy="353278"/>
            <a:chOff x="2446337" y="5556250"/>
            <a:chExt cx="2986088" cy="420688"/>
          </a:xfrm>
        </p:grpSpPr>
        <p:sp>
          <p:nvSpPr>
            <p:cNvPr id="128" name="Freeform 53"/>
            <p:cNvSpPr>
              <a:spLocks/>
            </p:cNvSpPr>
            <p:nvPr/>
          </p:nvSpPr>
          <p:spPr bwMode="auto">
            <a:xfrm>
              <a:off x="2446337" y="5648325"/>
              <a:ext cx="217488" cy="223838"/>
            </a:xfrm>
            <a:custGeom>
              <a:avLst/>
              <a:gdLst>
                <a:gd name="T0" fmla="*/ 76 w 109"/>
                <a:gd name="T1" fmla="*/ 111 h 112"/>
                <a:gd name="T2" fmla="*/ 76 w 109"/>
                <a:gd name="T3" fmla="*/ 94 h 112"/>
                <a:gd name="T4" fmla="*/ 42 w 109"/>
                <a:gd name="T5" fmla="*/ 112 h 112"/>
                <a:gd name="T6" fmla="*/ 0 w 109"/>
                <a:gd name="T7" fmla="*/ 65 h 112"/>
                <a:gd name="T8" fmla="*/ 0 w 109"/>
                <a:gd name="T9" fmla="*/ 0 h 112"/>
                <a:gd name="T10" fmla="*/ 33 w 109"/>
                <a:gd name="T11" fmla="*/ 0 h 112"/>
                <a:gd name="T12" fmla="*/ 33 w 109"/>
                <a:gd name="T13" fmla="*/ 60 h 112"/>
                <a:gd name="T14" fmla="*/ 55 w 109"/>
                <a:gd name="T15" fmla="*/ 83 h 112"/>
                <a:gd name="T16" fmla="*/ 76 w 109"/>
                <a:gd name="T17" fmla="*/ 60 h 112"/>
                <a:gd name="T18" fmla="*/ 76 w 109"/>
                <a:gd name="T19" fmla="*/ 0 h 112"/>
                <a:gd name="T20" fmla="*/ 109 w 109"/>
                <a:gd name="T21" fmla="*/ 0 h 112"/>
                <a:gd name="T22" fmla="*/ 109 w 109"/>
                <a:gd name="T23" fmla="*/ 111 h 112"/>
                <a:gd name="T24" fmla="*/ 76 w 109"/>
                <a:gd name="T25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12">
                  <a:moveTo>
                    <a:pt x="76" y="111"/>
                  </a:moveTo>
                  <a:cubicBezTo>
                    <a:pt x="76" y="94"/>
                    <a:pt x="76" y="94"/>
                    <a:pt x="76" y="94"/>
                  </a:cubicBezTo>
                  <a:cubicBezTo>
                    <a:pt x="69" y="105"/>
                    <a:pt x="58" y="112"/>
                    <a:pt x="42" y="112"/>
                  </a:cubicBezTo>
                  <a:cubicBezTo>
                    <a:pt x="18" y="112"/>
                    <a:pt x="0" y="94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75"/>
                    <a:pt x="42" y="83"/>
                    <a:pt x="55" y="83"/>
                  </a:cubicBezTo>
                  <a:cubicBezTo>
                    <a:pt x="67" y="83"/>
                    <a:pt x="76" y="75"/>
                    <a:pt x="76" y="6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11"/>
                    <a:pt x="109" y="111"/>
                    <a:pt x="109" y="111"/>
                  </a:cubicBezTo>
                  <a:lnTo>
                    <a:pt x="76" y="111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54"/>
            <p:cNvSpPr>
              <a:spLocks/>
            </p:cNvSpPr>
            <p:nvPr/>
          </p:nvSpPr>
          <p:spPr bwMode="auto">
            <a:xfrm>
              <a:off x="2724150" y="5646738"/>
              <a:ext cx="219075" cy="223838"/>
            </a:xfrm>
            <a:custGeom>
              <a:avLst/>
              <a:gdLst>
                <a:gd name="T0" fmla="*/ 34 w 110"/>
                <a:gd name="T1" fmla="*/ 1 h 112"/>
                <a:gd name="T2" fmla="*/ 34 w 110"/>
                <a:gd name="T3" fmla="*/ 18 h 112"/>
                <a:gd name="T4" fmla="*/ 67 w 110"/>
                <a:gd name="T5" fmla="*/ 0 h 112"/>
                <a:gd name="T6" fmla="*/ 110 w 110"/>
                <a:gd name="T7" fmla="*/ 47 h 112"/>
                <a:gd name="T8" fmla="*/ 110 w 110"/>
                <a:gd name="T9" fmla="*/ 112 h 112"/>
                <a:gd name="T10" fmla="*/ 76 w 110"/>
                <a:gd name="T11" fmla="*/ 112 h 112"/>
                <a:gd name="T12" fmla="*/ 76 w 110"/>
                <a:gd name="T13" fmla="*/ 52 h 112"/>
                <a:gd name="T14" fmla="*/ 55 w 110"/>
                <a:gd name="T15" fmla="*/ 29 h 112"/>
                <a:gd name="T16" fmla="*/ 34 w 110"/>
                <a:gd name="T17" fmla="*/ 52 h 112"/>
                <a:gd name="T18" fmla="*/ 34 w 110"/>
                <a:gd name="T19" fmla="*/ 112 h 112"/>
                <a:gd name="T20" fmla="*/ 0 w 110"/>
                <a:gd name="T21" fmla="*/ 112 h 112"/>
                <a:gd name="T22" fmla="*/ 0 w 110"/>
                <a:gd name="T23" fmla="*/ 1 h 112"/>
                <a:gd name="T24" fmla="*/ 34 w 110"/>
                <a:gd name="T25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2">
                  <a:moveTo>
                    <a:pt x="34" y="1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40" y="7"/>
                    <a:pt x="52" y="0"/>
                    <a:pt x="67" y="0"/>
                  </a:cubicBezTo>
                  <a:cubicBezTo>
                    <a:pt x="92" y="0"/>
                    <a:pt x="110" y="18"/>
                    <a:pt x="110" y="47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37"/>
                    <a:pt x="68" y="29"/>
                    <a:pt x="55" y="29"/>
                  </a:cubicBezTo>
                  <a:cubicBezTo>
                    <a:pt x="42" y="29"/>
                    <a:pt x="34" y="37"/>
                    <a:pt x="34" y="52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55"/>
            <p:cNvSpPr>
              <a:spLocks noEditPoints="1"/>
            </p:cNvSpPr>
            <p:nvPr/>
          </p:nvSpPr>
          <p:spPr bwMode="auto">
            <a:xfrm>
              <a:off x="2995612" y="5556250"/>
              <a:ext cx="77788" cy="314325"/>
            </a:xfrm>
            <a:custGeom>
              <a:avLst/>
              <a:gdLst>
                <a:gd name="T0" fmla="*/ 0 w 39"/>
                <a:gd name="T1" fmla="*/ 20 h 157"/>
                <a:gd name="T2" fmla="*/ 19 w 39"/>
                <a:gd name="T3" fmla="*/ 0 h 157"/>
                <a:gd name="T4" fmla="*/ 39 w 39"/>
                <a:gd name="T5" fmla="*/ 20 h 157"/>
                <a:gd name="T6" fmla="*/ 19 w 39"/>
                <a:gd name="T7" fmla="*/ 40 h 157"/>
                <a:gd name="T8" fmla="*/ 0 w 39"/>
                <a:gd name="T9" fmla="*/ 20 h 157"/>
                <a:gd name="T10" fmla="*/ 36 w 39"/>
                <a:gd name="T11" fmla="*/ 46 h 157"/>
                <a:gd name="T12" fmla="*/ 36 w 39"/>
                <a:gd name="T13" fmla="*/ 157 h 157"/>
                <a:gd name="T14" fmla="*/ 3 w 39"/>
                <a:gd name="T15" fmla="*/ 157 h 157"/>
                <a:gd name="T16" fmla="*/ 3 w 39"/>
                <a:gd name="T17" fmla="*/ 46 h 157"/>
                <a:gd name="T18" fmla="*/ 36 w 39"/>
                <a:gd name="T19" fmla="*/ 4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57">
                  <a:moveTo>
                    <a:pt x="0" y="20"/>
                  </a:move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1"/>
                    <a:pt x="30" y="40"/>
                    <a:pt x="19" y="40"/>
                  </a:cubicBezTo>
                  <a:cubicBezTo>
                    <a:pt x="8" y="40"/>
                    <a:pt x="0" y="31"/>
                    <a:pt x="0" y="20"/>
                  </a:cubicBezTo>
                  <a:close/>
                  <a:moveTo>
                    <a:pt x="36" y="46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3" y="46"/>
                    <a:pt x="3" y="46"/>
                    <a:pt x="3" y="46"/>
                  </a:cubicBezTo>
                  <a:lnTo>
                    <a:pt x="36" y="46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56"/>
            <p:cNvSpPr>
              <a:spLocks/>
            </p:cNvSpPr>
            <p:nvPr/>
          </p:nvSpPr>
          <p:spPr bwMode="auto">
            <a:xfrm>
              <a:off x="3098800" y="5648325"/>
              <a:ext cx="244475" cy="222250"/>
            </a:xfrm>
            <a:custGeom>
              <a:avLst/>
              <a:gdLst>
                <a:gd name="T0" fmla="*/ 77 w 154"/>
                <a:gd name="T1" fmla="*/ 103 h 140"/>
                <a:gd name="T2" fmla="*/ 108 w 154"/>
                <a:gd name="T3" fmla="*/ 0 h 140"/>
                <a:gd name="T4" fmla="*/ 154 w 154"/>
                <a:gd name="T5" fmla="*/ 0 h 140"/>
                <a:gd name="T6" fmla="*/ 105 w 154"/>
                <a:gd name="T7" fmla="*/ 140 h 140"/>
                <a:gd name="T8" fmla="*/ 49 w 154"/>
                <a:gd name="T9" fmla="*/ 140 h 140"/>
                <a:gd name="T10" fmla="*/ 0 w 154"/>
                <a:gd name="T11" fmla="*/ 0 h 140"/>
                <a:gd name="T12" fmla="*/ 46 w 154"/>
                <a:gd name="T13" fmla="*/ 0 h 140"/>
                <a:gd name="T14" fmla="*/ 77 w 154"/>
                <a:gd name="T15" fmla="*/ 10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40">
                  <a:moveTo>
                    <a:pt x="77" y="103"/>
                  </a:moveTo>
                  <a:lnTo>
                    <a:pt x="108" y="0"/>
                  </a:lnTo>
                  <a:lnTo>
                    <a:pt x="154" y="0"/>
                  </a:lnTo>
                  <a:lnTo>
                    <a:pt x="105" y="140"/>
                  </a:lnTo>
                  <a:lnTo>
                    <a:pt x="49" y="140"/>
                  </a:lnTo>
                  <a:lnTo>
                    <a:pt x="0" y="0"/>
                  </a:lnTo>
                  <a:lnTo>
                    <a:pt x="46" y="0"/>
                  </a:lnTo>
                  <a:lnTo>
                    <a:pt x="77" y="103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Rectangle 57"/>
            <p:cNvSpPr>
              <a:spLocks noChangeArrowheads="1"/>
            </p:cNvSpPr>
            <p:nvPr/>
          </p:nvSpPr>
          <p:spPr bwMode="auto">
            <a:xfrm>
              <a:off x="3373437" y="5702300"/>
              <a:ext cx="173038" cy="55563"/>
            </a:xfrm>
            <a:prstGeom prst="rect">
              <a:avLst/>
            </a:pr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58"/>
            <p:cNvSpPr>
              <a:spLocks noEditPoints="1"/>
            </p:cNvSpPr>
            <p:nvPr/>
          </p:nvSpPr>
          <p:spPr bwMode="auto">
            <a:xfrm>
              <a:off x="3586162" y="5646738"/>
              <a:ext cx="233363" cy="225425"/>
            </a:xfrm>
            <a:custGeom>
              <a:avLst/>
              <a:gdLst>
                <a:gd name="T0" fmla="*/ 51 w 117"/>
                <a:gd name="T1" fmla="*/ 0 h 113"/>
                <a:gd name="T2" fmla="*/ 83 w 117"/>
                <a:gd name="T3" fmla="*/ 16 h 113"/>
                <a:gd name="T4" fmla="*/ 83 w 117"/>
                <a:gd name="T5" fmla="*/ 1 h 113"/>
                <a:gd name="T6" fmla="*/ 117 w 117"/>
                <a:gd name="T7" fmla="*/ 1 h 113"/>
                <a:gd name="T8" fmla="*/ 117 w 117"/>
                <a:gd name="T9" fmla="*/ 112 h 113"/>
                <a:gd name="T10" fmla="*/ 83 w 117"/>
                <a:gd name="T11" fmla="*/ 112 h 113"/>
                <a:gd name="T12" fmla="*/ 83 w 117"/>
                <a:gd name="T13" fmla="*/ 96 h 113"/>
                <a:gd name="T14" fmla="*/ 51 w 117"/>
                <a:gd name="T15" fmla="*/ 113 h 113"/>
                <a:gd name="T16" fmla="*/ 0 w 117"/>
                <a:gd name="T17" fmla="*/ 57 h 113"/>
                <a:gd name="T18" fmla="*/ 51 w 117"/>
                <a:gd name="T19" fmla="*/ 0 h 113"/>
                <a:gd name="T20" fmla="*/ 59 w 117"/>
                <a:gd name="T21" fmla="*/ 29 h 113"/>
                <a:gd name="T22" fmla="*/ 35 w 117"/>
                <a:gd name="T23" fmla="*/ 57 h 113"/>
                <a:gd name="T24" fmla="*/ 59 w 117"/>
                <a:gd name="T25" fmla="*/ 84 h 113"/>
                <a:gd name="T26" fmla="*/ 83 w 117"/>
                <a:gd name="T27" fmla="*/ 57 h 113"/>
                <a:gd name="T28" fmla="*/ 59 w 117"/>
                <a:gd name="T29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13">
                  <a:moveTo>
                    <a:pt x="51" y="0"/>
                  </a:moveTo>
                  <a:cubicBezTo>
                    <a:pt x="65" y="0"/>
                    <a:pt x="76" y="6"/>
                    <a:pt x="83" y="16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76" y="106"/>
                    <a:pt x="65" y="113"/>
                    <a:pt x="51" y="113"/>
                  </a:cubicBezTo>
                  <a:cubicBezTo>
                    <a:pt x="23" y="113"/>
                    <a:pt x="0" y="90"/>
                    <a:pt x="0" y="57"/>
                  </a:cubicBezTo>
                  <a:cubicBezTo>
                    <a:pt x="0" y="23"/>
                    <a:pt x="23" y="0"/>
                    <a:pt x="51" y="0"/>
                  </a:cubicBezTo>
                  <a:close/>
                  <a:moveTo>
                    <a:pt x="59" y="29"/>
                  </a:moveTo>
                  <a:cubicBezTo>
                    <a:pt x="47" y="29"/>
                    <a:pt x="35" y="38"/>
                    <a:pt x="35" y="57"/>
                  </a:cubicBezTo>
                  <a:cubicBezTo>
                    <a:pt x="35" y="75"/>
                    <a:pt x="47" y="84"/>
                    <a:pt x="59" y="84"/>
                  </a:cubicBezTo>
                  <a:cubicBezTo>
                    <a:pt x="70" y="84"/>
                    <a:pt x="83" y="75"/>
                    <a:pt x="83" y="57"/>
                  </a:cubicBezTo>
                  <a:cubicBezTo>
                    <a:pt x="83" y="38"/>
                    <a:pt x="70" y="29"/>
                    <a:pt x="59" y="29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59"/>
            <p:cNvSpPr>
              <a:spLocks/>
            </p:cNvSpPr>
            <p:nvPr/>
          </p:nvSpPr>
          <p:spPr bwMode="auto">
            <a:xfrm>
              <a:off x="3878262" y="5646738"/>
              <a:ext cx="219075" cy="223838"/>
            </a:xfrm>
            <a:custGeom>
              <a:avLst/>
              <a:gdLst>
                <a:gd name="T0" fmla="*/ 34 w 110"/>
                <a:gd name="T1" fmla="*/ 1 h 112"/>
                <a:gd name="T2" fmla="*/ 34 w 110"/>
                <a:gd name="T3" fmla="*/ 18 h 112"/>
                <a:gd name="T4" fmla="*/ 68 w 110"/>
                <a:gd name="T5" fmla="*/ 0 h 112"/>
                <a:gd name="T6" fmla="*/ 110 w 110"/>
                <a:gd name="T7" fmla="*/ 47 h 112"/>
                <a:gd name="T8" fmla="*/ 110 w 110"/>
                <a:gd name="T9" fmla="*/ 112 h 112"/>
                <a:gd name="T10" fmla="*/ 77 w 110"/>
                <a:gd name="T11" fmla="*/ 112 h 112"/>
                <a:gd name="T12" fmla="*/ 77 w 110"/>
                <a:gd name="T13" fmla="*/ 52 h 112"/>
                <a:gd name="T14" fmla="*/ 55 w 110"/>
                <a:gd name="T15" fmla="*/ 29 h 112"/>
                <a:gd name="T16" fmla="*/ 34 w 110"/>
                <a:gd name="T17" fmla="*/ 52 h 112"/>
                <a:gd name="T18" fmla="*/ 34 w 110"/>
                <a:gd name="T19" fmla="*/ 112 h 112"/>
                <a:gd name="T20" fmla="*/ 0 w 110"/>
                <a:gd name="T21" fmla="*/ 112 h 112"/>
                <a:gd name="T22" fmla="*/ 0 w 110"/>
                <a:gd name="T23" fmla="*/ 1 h 112"/>
                <a:gd name="T24" fmla="*/ 34 w 110"/>
                <a:gd name="T25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2">
                  <a:moveTo>
                    <a:pt x="34" y="1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41" y="7"/>
                    <a:pt x="52" y="0"/>
                    <a:pt x="68" y="0"/>
                  </a:cubicBezTo>
                  <a:cubicBezTo>
                    <a:pt x="92" y="0"/>
                    <a:pt x="110" y="18"/>
                    <a:pt x="110" y="47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37"/>
                    <a:pt x="68" y="29"/>
                    <a:pt x="55" y="29"/>
                  </a:cubicBezTo>
                  <a:cubicBezTo>
                    <a:pt x="43" y="29"/>
                    <a:pt x="34" y="37"/>
                    <a:pt x="34" y="52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60"/>
            <p:cNvSpPr>
              <a:spLocks noEditPoints="1"/>
            </p:cNvSpPr>
            <p:nvPr/>
          </p:nvSpPr>
          <p:spPr bwMode="auto">
            <a:xfrm>
              <a:off x="4140200" y="5646738"/>
              <a:ext cx="231775" cy="330200"/>
            </a:xfrm>
            <a:custGeom>
              <a:avLst/>
              <a:gdLst>
                <a:gd name="T0" fmla="*/ 50 w 116"/>
                <a:gd name="T1" fmla="*/ 0 h 166"/>
                <a:gd name="T2" fmla="*/ 82 w 116"/>
                <a:gd name="T3" fmla="*/ 16 h 166"/>
                <a:gd name="T4" fmla="*/ 82 w 116"/>
                <a:gd name="T5" fmla="*/ 1 h 166"/>
                <a:gd name="T6" fmla="*/ 116 w 116"/>
                <a:gd name="T7" fmla="*/ 1 h 166"/>
                <a:gd name="T8" fmla="*/ 116 w 116"/>
                <a:gd name="T9" fmla="*/ 111 h 166"/>
                <a:gd name="T10" fmla="*/ 61 w 116"/>
                <a:gd name="T11" fmla="*/ 166 h 166"/>
                <a:gd name="T12" fmla="*/ 4 w 116"/>
                <a:gd name="T13" fmla="*/ 125 h 166"/>
                <a:gd name="T14" fmla="*/ 37 w 116"/>
                <a:gd name="T15" fmla="*/ 125 h 166"/>
                <a:gd name="T16" fmla="*/ 61 w 116"/>
                <a:gd name="T17" fmla="*/ 137 h 166"/>
                <a:gd name="T18" fmla="*/ 82 w 116"/>
                <a:gd name="T19" fmla="*/ 111 h 166"/>
                <a:gd name="T20" fmla="*/ 82 w 116"/>
                <a:gd name="T21" fmla="*/ 96 h 166"/>
                <a:gd name="T22" fmla="*/ 50 w 116"/>
                <a:gd name="T23" fmla="*/ 113 h 166"/>
                <a:gd name="T24" fmla="*/ 0 w 116"/>
                <a:gd name="T25" fmla="*/ 57 h 166"/>
                <a:gd name="T26" fmla="*/ 50 w 116"/>
                <a:gd name="T27" fmla="*/ 0 h 166"/>
                <a:gd name="T28" fmla="*/ 58 w 116"/>
                <a:gd name="T29" fmla="*/ 29 h 166"/>
                <a:gd name="T30" fmla="*/ 34 w 116"/>
                <a:gd name="T31" fmla="*/ 57 h 166"/>
                <a:gd name="T32" fmla="*/ 58 w 116"/>
                <a:gd name="T33" fmla="*/ 84 h 166"/>
                <a:gd name="T34" fmla="*/ 82 w 116"/>
                <a:gd name="T35" fmla="*/ 57 h 166"/>
                <a:gd name="T36" fmla="*/ 58 w 116"/>
                <a:gd name="T37" fmla="*/ 2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66">
                  <a:moveTo>
                    <a:pt x="50" y="0"/>
                  </a:moveTo>
                  <a:cubicBezTo>
                    <a:pt x="64" y="0"/>
                    <a:pt x="75" y="6"/>
                    <a:pt x="82" y="16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116" y="141"/>
                    <a:pt x="101" y="166"/>
                    <a:pt x="61" y="166"/>
                  </a:cubicBezTo>
                  <a:cubicBezTo>
                    <a:pt x="28" y="166"/>
                    <a:pt x="7" y="153"/>
                    <a:pt x="4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1" y="133"/>
                    <a:pt x="49" y="137"/>
                    <a:pt x="61" y="137"/>
                  </a:cubicBezTo>
                  <a:cubicBezTo>
                    <a:pt x="72" y="137"/>
                    <a:pt x="82" y="130"/>
                    <a:pt x="82" y="11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5" y="106"/>
                    <a:pt x="64" y="113"/>
                    <a:pt x="50" y="113"/>
                  </a:cubicBezTo>
                  <a:cubicBezTo>
                    <a:pt x="23" y="113"/>
                    <a:pt x="0" y="90"/>
                    <a:pt x="0" y="57"/>
                  </a:cubicBezTo>
                  <a:cubicBezTo>
                    <a:pt x="0" y="23"/>
                    <a:pt x="23" y="0"/>
                    <a:pt x="50" y="0"/>
                  </a:cubicBezTo>
                  <a:close/>
                  <a:moveTo>
                    <a:pt x="58" y="29"/>
                  </a:moveTo>
                  <a:cubicBezTo>
                    <a:pt x="47" y="29"/>
                    <a:pt x="34" y="38"/>
                    <a:pt x="34" y="57"/>
                  </a:cubicBezTo>
                  <a:cubicBezTo>
                    <a:pt x="34" y="75"/>
                    <a:pt x="47" y="84"/>
                    <a:pt x="58" y="84"/>
                  </a:cubicBezTo>
                  <a:cubicBezTo>
                    <a:pt x="70" y="84"/>
                    <a:pt x="82" y="75"/>
                    <a:pt x="82" y="57"/>
                  </a:cubicBezTo>
                  <a:cubicBezTo>
                    <a:pt x="82" y="38"/>
                    <a:pt x="70" y="29"/>
                    <a:pt x="58" y="29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61"/>
            <p:cNvSpPr>
              <a:spLocks noEditPoints="1"/>
            </p:cNvSpPr>
            <p:nvPr/>
          </p:nvSpPr>
          <p:spPr bwMode="auto">
            <a:xfrm>
              <a:off x="4414837" y="5646738"/>
              <a:ext cx="222250" cy="225425"/>
            </a:xfrm>
            <a:custGeom>
              <a:avLst/>
              <a:gdLst>
                <a:gd name="T0" fmla="*/ 55 w 111"/>
                <a:gd name="T1" fmla="*/ 113 h 113"/>
                <a:gd name="T2" fmla="*/ 0 w 111"/>
                <a:gd name="T3" fmla="*/ 56 h 113"/>
                <a:gd name="T4" fmla="*/ 55 w 111"/>
                <a:gd name="T5" fmla="*/ 0 h 113"/>
                <a:gd name="T6" fmla="*/ 111 w 111"/>
                <a:gd name="T7" fmla="*/ 57 h 113"/>
                <a:gd name="T8" fmla="*/ 110 w 111"/>
                <a:gd name="T9" fmla="*/ 68 h 113"/>
                <a:gd name="T10" fmla="*/ 34 w 111"/>
                <a:gd name="T11" fmla="*/ 68 h 113"/>
                <a:gd name="T12" fmla="*/ 55 w 111"/>
                <a:gd name="T13" fmla="*/ 84 h 113"/>
                <a:gd name="T14" fmla="*/ 71 w 111"/>
                <a:gd name="T15" fmla="*/ 76 h 113"/>
                <a:gd name="T16" fmla="*/ 108 w 111"/>
                <a:gd name="T17" fmla="*/ 76 h 113"/>
                <a:gd name="T18" fmla="*/ 55 w 111"/>
                <a:gd name="T19" fmla="*/ 113 h 113"/>
                <a:gd name="T20" fmla="*/ 35 w 111"/>
                <a:gd name="T21" fmla="*/ 46 h 113"/>
                <a:gd name="T22" fmla="*/ 76 w 111"/>
                <a:gd name="T23" fmla="*/ 46 h 113"/>
                <a:gd name="T24" fmla="*/ 55 w 111"/>
                <a:gd name="T25" fmla="*/ 29 h 113"/>
                <a:gd name="T26" fmla="*/ 35 w 111"/>
                <a:gd name="T27" fmla="*/ 4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13">
                  <a:moveTo>
                    <a:pt x="55" y="113"/>
                  </a:moveTo>
                  <a:cubicBezTo>
                    <a:pt x="23" y="113"/>
                    <a:pt x="0" y="91"/>
                    <a:pt x="0" y="56"/>
                  </a:cubicBezTo>
                  <a:cubicBezTo>
                    <a:pt x="0" y="22"/>
                    <a:pt x="23" y="0"/>
                    <a:pt x="55" y="0"/>
                  </a:cubicBezTo>
                  <a:cubicBezTo>
                    <a:pt x="86" y="0"/>
                    <a:pt x="111" y="20"/>
                    <a:pt x="111" y="57"/>
                  </a:cubicBezTo>
                  <a:cubicBezTo>
                    <a:pt x="111" y="60"/>
                    <a:pt x="111" y="64"/>
                    <a:pt x="110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6" y="77"/>
                    <a:pt x="43" y="84"/>
                    <a:pt x="55" y="84"/>
                  </a:cubicBezTo>
                  <a:cubicBezTo>
                    <a:pt x="64" y="84"/>
                    <a:pt x="67" y="81"/>
                    <a:pt x="71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1" y="98"/>
                    <a:pt x="81" y="113"/>
                    <a:pt x="55" y="113"/>
                  </a:cubicBezTo>
                  <a:close/>
                  <a:moveTo>
                    <a:pt x="35" y="46"/>
                  </a:moveTo>
                  <a:cubicBezTo>
                    <a:pt x="76" y="46"/>
                    <a:pt x="76" y="46"/>
                    <a:pt x="76" y="46"/>
                  </a:cubicBezTo>
                  <a:cubicBezTo>
                    <a:pt x="75" y="36"/>
                    <a:pt x="66" y="29"/>
                    <a:pt x="55" y="29"/>
                  </a:cubicBezTo>
                  <a:cubicBezTo>
                    <a:pt x="44" y="29"/>
                    <a:pt x="36" y="36"/>
                    <a:pt x="35" y="46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62"/>
            <p:cNvSpPr>
              <a:spLocks/>
            </p:cNvSpPr>
            <p:nvPr/>
          </p:nvSpPr>
          <p:spPr bwMode="auto">
            <a:xfrm>
              <a:off x="4681537" y="5646738"/>
              <a:ext cx="128588" cy="223838"/>
            </a:xfrm>
            <a:custGeom>
              <a:avLst/>
              <a:gdLst>
                <a:gd name="T0" fmla="*/ 0 w 65"/>
                <a:gd name="T1" fmla="*/ 112 h 112"/>
                <a:gd name="T2" fmla="*/ 0 w 65"/>
                <a:gd name="T3" fmla="*/ 1 h 112"/>
                <a:gd name="T4" fmla="*/ 34 w 65"/>
                <a:gd name="T5" fmla="*/ 1 h 112"/>
                <a:gd name="T6" fmla="*/ 34 w 65"/>
                <a:gd name="T7" fmla="*/ 22 h 112"/>
                <a:gd name="T8" fmla="*/ 65 w 65"/>
                <a:gd name="T9" fmla="*/ 0 h 112"/>
                <a:gd name="T10" fmla="*/ 65 w 65"/>
                <a:gd name="T11" fmla="*/ 35 h 112"/>
                <a:gd name="T12" fmla="*/ 57 w 65"/>
                <a:gd name="T13" fmla="*/ 35 h 112"/>
                <a:gd name="T14" fmla="*/ 34 w 65"/>
                <a:gd name="T15" fmla="*/ 59 h 112"/>
                <a:gd name="T16" fmla="*/ 34 w 65"/>
                <a:gd name="T17" fmla="*/ 112 h 112"/>
                <a:gd name="T18" fmla="*/ 0 w 65"/>
                <a:gd name="T1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12">
                  <a:moveTo>
                    <a:pt x="0" y="11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41" y="9"/>
                    <a:pt x="52" y="0"/>
                    <a:pt x="65" y="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42" y="35"/>
                    <a:pt x="34" y="40"/>
                    <a:pt x="34" y="59"/>
                  </a:cubicBezTo>
                  <a:cubicBezTo>
                    <a:pt x="34" y="112"/>
                    <a:pt x="34" y="112"/>
                    <a:pt x="34" y="112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63"/>
            <p:cNvSpPr>
              <a:spLocks/>
            </p:cNvSpPr>
            <p:nvPr/>
          </p:nvSpPr>
          <p:spPr bwMode="auto">
            <a:xfrm>
              <a:off x="4832350" y="5646738"/>
              <a:ext cx="190500" cy="225425"/>
            </a:xfrm>
            <a:custGeom>
              <a:avLst/>
              <a:gdLst>
                <a:gd name="T0" fmla="*/ 48 w 95"/>
                <a:gd name="T1" fmla="*/ 0 h 113"/>
                <a:gd name="T2" fmla="*/ 95 w 95"/>
                <a:gd name="T3" fmla="*/ 36 h 113"/>
                <a:gd name="T4" fmla="*/ 60 w 95"/>
                <a:gd name="T5" fmla="*/ 36 h 113"/>
                <a:gd name="T6" fmla="*/ 46 w 95"/>
                <a:gd name="T7" fmla="*/ 26 h 113"/>
                <a:gd name="T8" fmla="*/ 33 w 95"/>
                <a:gd name="T9" fmla="*/ 35 h 113"/>
                <a:gd name="T10" fmla="*/ 95 w 95"/>
                <a:gd name="T11" fmla="*/ 78 h 113"/>
                <a:gd name="T12" fmla="*/ 49 w 95"/>
                <a:gd name="T13" fmla="*/ 113 h 113"/>
                <a:gd name="T14" fmla="*/ 0 w 95"/>
                <a:gd name="T15" fmla="*/ 77 h 113"/>
                <a:gd name="T16" fmla="*/ 35 w 95"/>
                <a:gd name="T17" fmla="*/ 77 h 113"/>
                <a:gd name="T18" fmla="*/ 49 w 95"/>
                <a:gd name="T19" fmla="*/ 87 h 113"/>
                <a:gd name="T20" fmla="*/ 62 w 95"/>
                <a:gd name="T21" fmla="*/ 77 h 113"/>
                <a:gd name="T22" fmla="*/ 0 w 95"/>
                <a:gd name="T23" fmla="*/ 35 h 113"/>
                <a:gd name="T24" fmla="*/ 48 w 95"/>
                <a:gd name="T2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13">
                  <a:moveTo>
                    <a:pt x="48" y="0"/>
                  </a:moveTo>
                  <a:cubicBezTo>
                    <a:pt x="74" y="0"/>
                    <a:pt x="93" y="14"/>
                    <a:pt x="95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28"/>
                    <a:pt x="54" y="26"/>
                    <a:pt x="46" y="26"/>
                  </a:cubicBezTo>
                  <a:cubicBezTo>
                    <a:pt x="38" y="26"/>
                    <a:pt x="33" y="29"/>
                    <a:pt x="33" y="35"/>
                  </a:cubicBezTo>
                  <a:cubicBezTo>
                    <a:pt x="33" y="52"/>
                    <a:pt x="95" y="39"/>
                    <a:pt x="95" y="78"/>
                  </a:cubicBezTo>
                  <a:cubicBezTo>
                    <a:pt x="95" y="99"/>
                    <a:pt x="75" y="113"/>
                    <a:pt x="49" y="113"/>
                  </a:cubicBezTo>
                  <a:cubicBezTo>
                    <a:pt x="23" y="113"/>
                    <a:pt x="2" y="102"/>
                    <a:pt x="0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6" y="84"/>
                    <a:pt x="41" y="87"/>
                    <a:pt x="49" y="87"/>
                  </a:cubicBezTo>
                  <a:cubicBezTo>
                    <a:pt x="57" y="87"/>
                    <a:pt x="62" y="83"/>
                    <a:pt x="62" y="77"/>
                  </a:cubicBezTo>
                  <a:cubicBezTo>
                    <a:pt x="62" y="60"/>
                    <a:pt x="0" y="73"/>
                    <a:pt x="0" y="35"/>
                  </a:cubicBezTo>
                  <a:cubicBezTo>
                    <a:pt x="0" y="16"/>
                    <a:pt x="16" y="0"/>
                    <a:pt x="48" y="0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Oval 64"/>
            <p:cNvSpPr>
              <a:spLocks noChangeArrowheads="1"/>
            </p:cNvSpPr>
            <p:nvPr/>
          </p:nvSpPr>
          <p:spPr bwMode="auto">
            <a:xfrm>
              <a:off x="5053012" y="5795963"/>
              <a:ext cx="73025" cy="74613"/>
            </a:xfrm>
            <a:prstGeom prst="ellipse">
              <a:avLst/>
            </a:pr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65"/>
            <p:cNvSpPr>
              <a:spLocks/>
            </p:cNvSpPr>
            <p:nvPr/>
          </p:nvSpPr>
          <p:spPr bwMode="auto">
            <a:xfrm>
              <a:off x="5148262" y="5559425"/>
              <a:ext cx="117475" cy="311150"/>
            </a:xfrm>
            <a:custGeom>
              <a:avLst/>
              <a:gdLst>
                <a:gd name="T0" fmla="*/ 0 w 59"/>
                <a:gd name="T1" fmla="*/ 72 h 155"/>
                <a:gd name="T2" fmla="*/ 0 w 59"/>
                <a:gd name="T3" fmla="*/ 44 h 155"/>
                <a:gd name="T4" fmla="*/ 11 w 59"/>
                <a:gd name="T5" fmla="*/ 44 h 155"/>
                <a:gd name="T6" fmla="*/ 11 w 59"/>
                <a:gd name="T7" fmla="*/ 40 h 155"/>
                <a:gd name="T8" fmla="*/ 57 w 59"/>
                <a:gd name="T9" fmla="*/ 0 h 155"/>
                <a:gd name="T10" fmla="*/ 57 w 59"/>
                <a:gd name="T11" fmla="*/ 29 h 155"/>
                <a:gd name="T12" fmla="*/ 44 w 59"/>
                <a:gd name="T13" fmla="*/ 40 h 155"/>
                <a:gd name="T14" fmla="*/ 44 w 59"/>
                <a:gd name="T15" fmla="*/ 44 h 155"/>
                <a:gd name="T16" fmla="*/ 59 w 59"/>
                <a:gd name="T17" fmla="*/ 44 h 155"/>
                <a:gd name="T18" fmla="*/ 59 w 59"/>
                <a:gd name="T19" fmla="*/ 72 h 155"/>
                <a:gd name="T20" fmla="*/ 44 w 59"/>
                <a:gd name="T21" fmla="*/ 72 h 155"/>
                <a:gd name="T22" fmla="*/ 44 w 59"/>
                <a:gd name="T23" fmla="*/ 155 h 155"/>
                <a:gd name="T24" fmla="*/ 11 w 59"/>
                <a:gd name="T25" fmla="*/ 155 h 155"/>
                <a:gd name="T26" fmla="*/ 11 w 59"/>
                <a:gd name="T27" fmla="*/ 72 h 155"/>
                <a:gd name="T28" fmla="*/ 0 w 59"/>
                <a:gd name="T29" fmla="*/ 7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55">
                  <a:moveTo>
                    <a:pt x="0" y="72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12"/>
                    <a:pt x="25" y="0"/>
                    <a:pt x="57" y="0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48" y="29"/>
                    <a:pt x="44" y="31"/>
                    <a:pt x="44" y="40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1" y="72"/>
                    <a:pt x="11" y="72"/>
                    <a:pt x="11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66"/>
            <p:cNvSpPr>
              <a:spLocks/>
            </p:cNvSpPr>
            <p:nvPr/>
          </p:nvSpPr>
          <p:spPr bwMode="auto">
            <a:xfrm>
              <a:off x="5302250" y="5646738"/>
              <a:ext cx="130175" cy="223838"/>
            </a:xfrm>
            <a:custGeom>
              <a:avLst/>
              <a:gdLst>
                <a:gd name="T0" fmla="*/ 0 w 65"/>
                <a:gd name="T1" fmla="*/ 112 h 112"/>
                <a:gd name="T2" fmla="*/ 0 w 65"/>
                <a:gd name="T3" fmla="*/ 1 h 112"/>
                <a:gd name="T4" fmla="*/ 34 w 65"/>
                <a:gd name="T5" fmla="*/ 1 h 112"/>
                <a:gd name="T6" fmla="*/ 34 w 65"/>
                <a:gd name="T7" fmla="*/ 22 h 112"/>
                <a:gd name="T8" fmla="*/ 65 w 65"/>
                <a:gd name="T9" fmla="*/ 0 h 112"/>
                <a:gd name="T10" fmla="*/ 65 w 65"/>
                <a:gd name="T11" fmla="*/ 35 h 112"/>
                <a:gd name="T12" fmla="*/ 57 w 65"/>
                <a:gd name="T13" fmla="*/ 35 h 112"/>
                <a:gd name="T14" fmla="*/ 34 w 65"/>
                <a:gd name="T15" fmla="*/ 59 h 112"/>
                <a:gd name="T16" fmla="*/ 34 w 65"/>
                <a:gd name="T17" fmla="*/ 112 h 112"/>
                <a:gd name="T18" fmla="*/ 0 w 65"/>
                <a:gd name="T1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12">
                  <a:moveTo>
                    <a:pt x="0" y="11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41" y="9"/>
                    <a:pt x="52" y="0"/>
                    <a:pt x="65" y="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42" y="35"/>
                    <a:pt x="34" y="40"/>
                    <a:pt x="34" y="59"/>
                  </a:cubicBezTo>
                  <a:cubicBezTo>
                    <a:pt x="34" y="112"/>
                    <a:pt x="34" y="112"/>
                    <a:pt x="34" y="112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6006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Rectangle 504"/>
          <p:cNvSpPr/>
          <p:nvPr/>
        </p:nvSpPr>
        <p:spPr>
          <a:xfrm>
            <a:off x="0" y="4955678"/>
            <a:ext cx="12192000" cy="1902322"/>
          </a:xfrm>
          <a:prstGeom prst="rect">
            <a:avLst/>
          </a:prstGeom>
          <a:solidFill>
            <a:srgbClr val="A716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BBBEF"/>
              </a:solidFill>
            </a:endParaRPr>
          </a:p>
        </p:txBody>
      </p: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998F4C51-3300-45C4-A617-F403A01CC055}"/>
              </a:ext>
            </a:extLst>
          </p:cNvPr>
          <p:cNvGrpSpPr/>
          <p:nvPr/>
        </p:nvGrpSpPr>
        <p:grpSpPr>
          <a:xfrm>
            <a:off x="3808583" y="1126405"/>
            <a:ext cx="3900149" cy="799262"/>
            <a:chOff x="5734051" y="4964113"/>
            <a:chExt cx="2060575" cy="422276"/>
          </a:xfrm>
        </p:grpSpPr>
        <p:sp>
          <p:nvSpPr>
            <p:cNvPr id="293" name="Freeform 5">
              <a:extLst>
                <a:ext uri="{FF2B5EF4-FFF2-40B4-BE49-F238E27FC236}">
                  <a16:creationId xmlns:a16="http://schemas.microsoft.com/office/drawing/2014/main" id="{8E60F79C-7741-4288-B07F-04AD9A99C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4051" y="4964113"/>
              <a:ext cx="357188" cy="346075"/>
            </a:xfrm>
            <a:custGeom>
              <a:avLst/>
              <a:gdLst>
                <a:gd name="T0" fmla="*/ 246 w 730"/>
                <a:gd name="T1" fmla="*/ 20 h 708"/>
                <a:gd name="T2" fmla="*/ 29 w 730"/>
                <a:gd name="T3" fmla="*/ 247 h 708"/>
                <a:gd name="T4" fmla="*/ 197 w 730"/>
                <a:gd name="T5" fmla="*/ 91 h 708"/>
                <a:gd name="T6" fmla="*/ 562 w 730"/>
                <a:gd name="T7" fmla="*/ 298 h 708"/>
                <a:gd name="T8" fmla="*/ 140 w 730"/>
                <a:gd name="T9" fmla="*/ 423 h 708"/>
                <a:gd name="T10" fmla="*/ 105 w 730"/>
                <a:gd name="T11" fmla="*/ 387 h 708"/>
                <a:gd name="T12" fmla="*/ 169 w 730"/>
                <a:gd name="T13" fmla="*/ 456 h 708"/>
                <a:gd name="T14" fmla="*/ 722 w 730"/>
                <a:gd name="T15" fmla="*/ 293 h 708"/>
                <a:gd name="T16" fmla="*/ 246 w 730"/>
                <a:gd name="T17" fmla="*/ 20 h 708"/>
                <a:gd name="T18" fmla="*/ 659 w 730"/>
                <a:gd name="T19" fmla="*/ 262 h 708"/>
                <a:gd name="T20" fmla="*/ 619 w 730"/>
                <a:gd name="T21" fmla="*/ 262 h 708"/>
                <a:gd name="T22" fmla="*/ 619 w 730"/>
                <a:gd name="T23" fmla="*/ 382 h 708"/>
                <a:gd name="T24" fmla="*/ 659 w 730"/>
                <a:gd name="T25" fmla="*/ 382 h 708"/>
                <a:gd name="T26" fmla="*/ 659 w 730"/>
                <a:gd name="T27" fmla="*/ 422 h 708"/>
                <a:gd name="T28" fmla="*/ 619 w 730"/>
                <a:gd name="T29" fmla="*/ 422 h 708"/>
                <a:gd name="T30" fmla="*/ 602 w 730"/>
                <a:gd name="T31" fmla="*/ 420 h 708"/>
                <a:gd name="T32" fmla="*/ 590 w 730"/>
                <a:gd name="T33" fmla="*/ 411 h 708"/>
                <a:gd name="T34" fmla="*/ 581 w 730"/>
                <a:gd name="T35" fmla="*/ 398 h 708"/>
                <a:gd name="T36" fmla="*/ 579 w 730"/>
                <a:gd name="T37" fmla="*/ 382 h 708"/>
                <a:gd name="T38" fmla="*/ 579 w 730"/>
                <a:gd name="T39" fmla="*/ 165 h 708"/>
                <a:gd name="T40" fmla="*/ 619 w 730"/>
                <a:gd name="T41" fmla="*/ 165 h 708"/>
                <a:gd name="T42" fmla="*/ 619 w 730"/>
                <a:gd name="T43" fmla="*/ 222 h 708"/>
                <a:gd name="T44" fmla="*/ 659 w 730"/>
                <a:gd name="T45" fmla="*/ 222 h 708"/>
                <a:gd name="T46" fmla="*/ 659 w 730"/>
                <a:gd name="T47" fmla="*/ 26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0" h="708">
                  <a:moveTo>
                    <a:pt x="246" y="20"/>
                  </a:moveTo>
                  <a:cubicBezTo>
                    <a:pt x="65" y="32"/>
                    <a:pt x="0" y="128"/>
                    <a:pt x="29" y="247"/>
                  </a:cubicBezTo>
                  <a:cubicBezTo>
                    <a:pt x="16" y="165"/>
                    <a:pt x="67" y="100"/>
                    <a:pt x="197" y="91"/>
                  </a:cubicBezTo>
                  <a:cubicBezTo>
                    <a:pt x="417" y="75"/>
                    <a:pt x="567" y="155"/>
                    <a:pt x="562" y="298"/>
                  </a:cubicBezTo>
                  <a:cubicBezTo>
                    <a:pt x="556" y="448"/>
                    <a:pt x="346" y="616"/>
                    <a:pt x="140" y="423"/>
                  </a:cubicBezTo>
                  <a:cubicBezTo>
                    <a:pt x="127" y="412"/>
                    <a:pt x="116" y="400"/>
                    <a:pt x="105" y="387"/>
                  </a:cubicBezTo>
                  <a:cubicBezTo>
                    <a:pt x="124" y="411"/>
                    <a:pt x="145" y="433"/>
                    <a:pt x="169" y="456"/>
                  </a:cubicBezTo>
                  <a:cubicBezTo>
                    <a:pt x="439" y="708"/>
                    <a:pt x="715" y="488"/>
                    <a:pt x="722" y="293"/>
                  </a:cubicBezTo>
                  <a:cubicBezTo>
                    <a:pt x="730" y="105"/>
                    <a:pt x="534" y="0"/>
                    <a:pt x="246" y="20"/>
                  </a:cubicBezTo>
                  <a:close/>
                  <a:moveTo>
                    <a:pt x="659" y="262"/>
                  </a:moveTo>
                  <a:lnTo>
                    <a:pt x="619" y="262"/>
                  </a:lnTo>
                  <a:lnTo>
                    <a:pt x="619" y="382"/>
                  </a:lnTo>
                  <a:lnTo>
                    <a:pt x="659" y="382"/>
                  </a:lnTo>
                  <a:lnTo>
                    <a:pt x="659" y="422"/>
                  </a:lnTo>
                  <a:lnTo>
                    <a:pt x="619" y="422"/>
                  </a:lnTo>
                  <a:cubicBezTo>
                    <a:pt x="612" y="422"/>
                    <a:pt x="607" y="421"/>
                    <a:pt x="602" y="420"/>
                  </a:cubicBezTo>
                  <a:cubicBezTo>
                    <a:pt x="597" y="417"/>
                    <a:pt x="594" y="415"/>
                    <a:pt x="590" y="411"/>
                  </a:cubicBezTo>
                  <a:cubicBezTo>
                    <a:pt x="586" y="407"/>
                    <a:pt x="584" y="403"/>
                    <a:pt x="581" y="398"/>
                  </a:cubicBezTo>
                  <a:cubicBezTo>
                    <a:pt x="579" y="393"/>
                    <a:pt x="579" y="388"/>
                    <a:pt x="579" y="382"/>
                  </a:cubicBezTo>
                  <a:lnTo>
                    <a:pt x="579" y="165"/>
                  </a:lnTo>
                  <a:lnTo>
                    <a:pt x="619" y="165"/>
                  </a:lnTo>
                  <a:lnTo>
                    <a:pt x="619" y="222"/>
                  </a:lnTo>
                  <a:lnTo>
                    <a:pt x="659" y="222"/>
                  </a:lnTo>
                  <a:lnTo>
                    <a:pt x="659" y="262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" name="Freeform 6">
              <a:extLst>
                <a:ext uri="{FF2B5EF4-FFF2-40B4-BE49-F238E27FC236}">
                  <a16:creationId xmlns:a16="http://schemas.microsoft.com/office/drawing/2014/main" id="{8DF270F1-7666-4E66-AA6E-D30162178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2951" y="5259388"/>
              <a:ext cx="46038" cy="52388"/>
            </a:xfrm>
            <a:custGeom>
              <a:avLst/>
              <a:gdLst>
                <a:gd name="T0" fmla="*/ 76 w 95"/>
                <a:gd name="T1" fmla="*/ 16 h 105"/>
                <a:gd name="T2" fmla="*/ 19 w 95"/>
                <a:gd name="T3" fmla="*/ 16 h 105"/>
                <a:gd name="T4" fmla="*/ 19 w 95"/>
                <a:gd name="T5" fmla="*/ 41 h 105"/>
                <a:gd name="T6" fmla="*/ 76 w 95"/>
                <a:gd name="T7" fmla="*/ 41 h 105"/>
                <a:gd name="T8" fmla="*/ 76 w 95"/>
                <a:gd name="T9" fmla="*/ 16 h 105"/>
                <a:gd name="T10" fmla="*/ 95 w 95"/>
                <a:gd name="T11" fmla="*/ 105 h 105"/>
                <a:gd name="T12" fmla="*/ 76 w 95"/>
                <a:gd name="T13" fmla="*/ 105 h 105"/>
                <a:gd name="T14" fmla="*/ 76 w 95"/>
                <a:gd name="T15" fmla="*/ 57 h 105"/>
                <a:gd name="T16" fmla="*/ 19 w 95"/>
                <a:gd name="T17" fmla="*/ 57 h 105"/>
                <a:gd name="T18" fmla="*/ 19 w 95"/>
                <a:gd name="T19" fmla="*/ 105 h 105"/>
                <a:gd name="T20" fmla="*/ 0 w 95"/>
                <a:gd name="T21" fmla="*/ 105 h 105"/>
                <a:gd name="T22" fmla="*/ 0 w 95"/>
                <a:gd name="T23" fmla="*/ 16 h 105"/>
                <a:gd name="T24" fmla="*/ 5 w 95"/>
                <a:gd name="T25" fmla="*/ 5 h 105"/>
                <a:gd name="T26" fmla="*/ 19 w 95"/>
                <a:gd name="T27" fmla="*/ 0 h 105"/>
                <a:gd name="T28" fmla="*/ 76 w 95"/>
                <a:gd name="T29" fmla="*/ 0 h 105"/>
                <a:gd name="T30" fmla="*/ 89 w 95"/>
                <a:gd name="T31" fmla="*/ 5 h 105"/>
                <a:gd name="T32" fmla="*/ 95 w 95"/>
                <a:gd name="T33" fmla="*/ 16 h 105"/>
                <a:gd name="T34" fmla="*/ 95 w 95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5">
                  <a:moveTo>
                    <a:pt x="76" y="16"/>
                  </a:moveTo>
                  <a:lnTo>
                    <a:pt x="19" y="16"/>
                  </a:lnTo>
                  <a:lnTo>
                    <a:pt x="19" y="41"/>
                  </a:lnTo>
                  <a:lnTo>
                    <a:pt x="76" y="41"/>
                  </a:lnTo>
                  <a:lnTo>
                    <a:pt x="76" y="16"/>
                  </a:lnTo>
                  <a:close/>
                  <a:moveTo>
                    <a:pt x="95" y="105"/>
                  </a:moveTo>
                  <a:lnTo>
                    <a:pt x="76" y="105"/>
                  </a:lnTo>
                  <a:lnTo>
                    <a:pt x="76" y="57"/>
                  </a:lnTo>
                  <a:lnTo>
                    <a:pt x="19" y="57"/>
                  </a:lnTo>
                  <a:lnTo>
                    <a:pt x="19" y="105"/>
                  </a:lnTo>
                  <a:lnTo>
                    <a:pt x="0" y="105"/>
                  </a:lnTo>
                  <a:lnTo>
                    <a:pt x="0" y="16"/>
                  </a:lnTo>
                  <a:cubicBezTo>
                    <a:pt x="0" y="11"/>
                    <a:pt x="1" y="7"/>
                    <a:pt x="5" y="5"/>
                  </a:cubicBezTo>
                  <a:cubicBezTo>
                    <a:pt x="9" y="1"/>
                    <a:pt x="12" y="0"/>
                    <a:pt x="19" y="0"/>
                  </a:cubicBezTo>
                  <a:lnTo>
                    <a:pt x="76" y="0"/>
                  </a:lnTo>
                  <a:cubicBezTo>
                    <a:pt x="81" y="0"/>
                    <a:pt x="85" y="1"/>
                    <a:pt x="89" y="5"/>
                  </a:cubicBezTo>
                  <a:cubicBezTo>
                    <a:pt x="92" y="8"/>
                    <a:pt x="95" y="12"/>
                    <a:pt x="95" y="16"/>
                  </a:cubicBezTo>
                  <a:lnTo>
                    <a:pt x="95" y="105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" name="Freeform 7">
              <a:extLst>
                <a:ext uri="{FF2B5EF4-FFF2-40B4-BE49-F238E27FC236}">
                  <a16:creationId xmlns:a16="http://schemas.microsoft.com/office/drawing/2014/main" id="{12427C54-D265-4765-876F-E79E5C9A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6" y="5270501"/>
              <a:ext cx="44450" cy="41275"/>
            </a:xfrm>
            <a:custGeom>
              <a:avLst/>
              <a:gdLst>
                <a:gd name="T0" fmla="*/ 90 w 90"/>
                <a:gd name="T1" fmla="*/ 82 h 82"/>
                <a:gd name="T2" fmla="*/ 71 w 90"/>
                <a:gd name="T3" fmla="*/ 82 h 82"/>
                <a:gd name="T4" fmla="*/ 71 w 90"/>
                <a:gd name="T5" fmla="*/ 17 h 82"/>
                <a:gd name="T6" fmla="*/ 19 w 90"/>
                <a:gd name="T7" fmla="*/ 17 h 82"/>
                <a:gd name="T8" fmla="*/ 19 w 90"/>
                <a:gd name="T9" fmla="*/ 82 h 82"/>
                <a:gd name="T10" fmla="*/ 0 w 90"/>
                <a:gd name="T11" fmla="*/ 82 h 82"/>
                <a:gd name="T12" fmla="*/ 0 w 90"/>
                <a:gd name="T13" fmla="*/ 0 h 82"/>
                <a:gd name="T14" fmla="*/ 71 w 90"/>
                <a:gd name="T15" fmla="*/ 0 h 82"/>
                <a:gd name="T16" fmla="*/ 90 w 90"/>
                <a:gd name="T17" fmla="*/ 12 h 82"/>
                <a:gd name="T18" fmla="*/ 90 w 90"/>
                <a:gd name="T19" fmla="*/ 17 h 82"/>
                <a:gd name="T20" fmla="*/ 90 w 90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2">
                  <a:moveTo>
                    <a:pt x="90" y="82"/>
                  </a:moveTo>
                  <a:lnTo>
                    <a:pt x="71" y="82"/>
                  </a:lnTo>
                  <a:lnTo>
                    <a:pt x="71" y="17"/>
                  </a:lnTo>
                  <a:lnTo>
                    <a:pt x="19" y="1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71" y="0"/>
                  </a:lnTo>
                  <a:cubicBezTo>
                    <a:pt x="81" y="0"/>
                    <a:pt x="88" y="4"/>
                    <a:pt x="90" y="12"/>
                  </a:cubicBezTo>
                  <a:lnTo>
                    <a:pt x="90" y="17"/>
                  </a:lnTo>
                  <a:lnTo>
                    <a:pt x="90" y="82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" name="Freeform 8">
              <a:extLst>
                <a:ext uri="{FF2B5EF4-FFF2-40B4-BE49-F238E27FC236}">
                  <a16:creationId xmlns:a16="http://schemas.microsoft.com/office/drawing/2014/main" id="{B889B7BC-9733-4460-A97A-177FE27CA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7726" y="5270501"/>
              <a:ext cx="47625" cy="53975"/>
            </a:xfrm>
            <a:custGeom>
              <a:avLst/>
              <a:gdLst>
                <a:gd name="T0" fmla="*/ 78 w 96"/>
                <a:gd name="T1" fmla="*/ 17 h 109"/>
                <a:gd name="T2" fmla="*/ 20 w 96"/>
                <a:gd name="T3" fmla="*/ 17 h 109"/>
                <a:gd name="T4" fmla="*/ 20 w 96"/>
                <a:gd name="T5" fmla="*/ 65 h 109"/>
                <a:gd name="T6" fmla="*/ 78 w 96"/>
                <a:gd name="T7" fmla="*/ 65 h 109"/>
                <a:gd name="T8" fmla="*/ 78 w 96"/>
                <a:gd name="T9" fmla="*/ 17 h 109"/>
                <a:gd name="T10" fmla="*/ 96 w 96"/>
                <a:gd name="T11" fmla="*/ 93 h 109"/>
                <a:gd name="T12" fmla="*/ 78 w 96"/>
                <a:gd name="T13" fmla="*/ 109 h 109"/>
                <a:gd name="T14" fmla="*/ 34 w 96"/>
                <a:gd name="T15" fmla="*/ 109 h 109"/>
                <a:gd name="T16" fmla="*/ 34 w 96"/>
                <a:gd name="T17" fmla="*/ 93 h 109"/>
                <a:gd name="T18" fmla="*/ 78 w 96"/>
                <a:gd name="T19" fmla="*/ 93 h 109"/>
                <a:gd name="T20" fmla="*/ 78 w 96"/>
                <a:gd name="T21" fmla="*/ 82 h 109"/>
                <a:gd name="T22" fmla="*/ 20 w 96"/>
                <a:gd name="T23" fmla="*/ 82 h 109"/>
                <a:gd name="T24" fmla="*/ 6 w 96"/>
                <a:gd name="T25" fmla="*/ 77 h 109"/>
                <a:gd name="T26" fmla="*/ 0 w 96"/>
                <a:gd name="T27" fmla="*/ 65 h 109"/>
                <a:gd name="T28" fmla="*/ 0 w 96"/>
                <a:gd name="T29" fmla="*/ 17 h 109"/>
                <a:gd name="T30" fmla="*/ 5 w 96"/>
                <a:gd name="T31" fmla="*/ 5 h 109"/>
                <a:gd name="T32" fmla="*/ 19 w 96"/>
                <a:gd name="T33" fmla="*/ 0 h 109"/>
                <a:gd name="T34" fmla="*/ 95 w 96"/>
                <a:gd name="T35" fmla="*/ 0 h 109"/>
                <a:gd name="T36" fmla="*/ 95 w 96"/>
                <a:gd name="T37" fmla="*/ 93 h 109"/>
                <a:gd name="T38" fmla="*/ 96 w 96"/>
                <a:gd name="T39" fmla="*/ 9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09">
                  <a:moveTo>
                    <a:pt x="78" y="17"/>
                  </a:moveTo>
                  <a:lnTo>
                    <a:pt x="20" y="17"/>
                  </a:lnTo>
                  <a:lnTo>
                    <a:pt x="20" y="65"/>
                  </a:lnTo>
                  <a:lnTo>
                    <a:pt x="78" y="65"/>
                  </a:lnTo>
                  <a:lnTo>
                    <a:pt x="78" y="17"/>
                  </a:lnTo>
                  <a:close/>
                  <a:moveTo>
                    <a:pt x="96" y="93"/>
                  </a:moveTo>
                  <a:cubicBezTo>
                    <a:pt x="96" y="104"/>
                    <a:pt x="90" y="109"/>
                    <a:pt x="78" y="109"/>
                  </a:cubicBezTo>
                  <a:lnTo>
                    <a:pt x="34" y="109"/>
                  </a:lnTo>
                  <a:lnTo>
                    <a:pt x="34" y="93"/>
                  </a:lnTo>
                  <a:lnTo>
                    <a:pt x="78" y="93"/>
                  </a:lnTo>
                  <a:lnTo>
                    <a:pt x="78" y="82"/>
                  </a:lnTo>
                  <a:lnTo>
                    <a:pt x="20" y="82"/>
                  </a:lnTo>
                  <a:cubicBezTo>
                    <a:pt x="15" y="82"/>
                    <a:pt x="10" y="80"/>
                    <a:pt x="6" y="77"/>
                  </a:cubicBezTo>
                  <a:cubicBezTo>
                    <a:pt x="3" y="74"/>
                    <a:pt x="0" y="70"/>
                    <a:pt x="0" y="65"/>
                  </a:cubicBezTo>
                  <a:lnTo>
                    <a:pt x="0" y="17"/>
                  </a:lnTo>
                  <a:cubicBezTo>
                    <a:pt x="0" y="12"/>
                    <a:pt x="1" y="8"/>
                    <a:pt x="5" y="5"/>
                  </a:cubicBezTo>
                  <a:cubicBezTo>
                    <a:pt x="9" y="2"/>
                    <a:pt x="13" y="0"/>
                    <a:pt x="19" y="0"/>
                  </a:cubicBezTo>
                  <a:lnTo>
                    <a:pt x="95" y="0"/>
                  </a:lnTo>
                  <a:lnTo>
                    <a:pt x="95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" name="Freeform 9">
              <a:extLst>
                <a:ext uri="{FF2B5EF4-FFF2-40B4-BE49-F238E27FC236}">
                  <a16:creationId xmlns:a16="http://schemas.microsoft.com/office/drawing/2014/main" id="{A4CC8DC5-AB15-408F-AC70-D3CE30160E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4876" y="5270501"/>
              <a:ext cx="46038" cy="41275"/>
            </a:xfrm>
            <a:custGeom>
              <a:avLst/>
              <a:gdLst>
                <a:gd name="T0" fmla="*/ 76 w 95"/>
                <a:gd name="T1" fmla="*/ 17 h 82"/>
                <a:gd name="T2" fmla="*/ 19 w 95"/>
                <a:gd name="T3" fmla="*/ 17 h 82"/>
                <a:gd name="T4" fmla="*/ 19 w 95"/>
                <a:gd name="T5" fmla="*/ 33 h 82"/>
                <a:gd name="T6" fmla="*/ 76 w 95"/>
                <a:gd name="T7" fmla="*/ 33 h 82"/>
                <a:gd name="T8" fmla="*/ 76 w 95"/>
                <a:gd name="T9" fmla="*/ 17 h 82"/>
                <a:gd name="T10" fmla="*/ 95 w 95"/>
                <a:gd name="T11" fmla="*/ 33 h 82"/>
                <a:gd name="T12" fmla="*/ 90 w 95"/>
                <a:gd name="T13" fmla="*/ 44 h 82"/>
                <a:gd name="T14" fmla="*/ 76 w 95"/>
                <a:gd name="T15" fmla="*/ 49 h 82"/>
                <a:gd name="T16" fmla="*/ 19 w 95"/>
                <a:gd name="T17" fmla="*/ 49 h 82"/>
                <a:gd name="T18" fmla="*/ 19 w 95"/>
                <a:gd name="T19" fmla="*/ 65 h 82"/>
                <a:gd name="T20" fmla="*/ 90 w 95"/>
                <a:gd name="T21" fmla="*/ 65 h 82"/>
                <a:gd name="T22" fmla="*/ 90 w 95"/>
                <a:gd name="T23" fmla="*/ 82 h 82"/>
                <a:gd name="T24" fmla="*/ 19 w 95"/>
                <a:gd name="T25" fmla="*/ 82 h 82"/>
                <a:gd name="T26" fmla="*/ 5 w 95"/>
                <a:gd name="T27" fmla="*/ 77 h 82"/>
                <a:gd name="T28" fmla="*/ 0 w 95"/>
                <a:gd name="T29" fmla="*/ 65 h 82"/>
                <a:gd name="T30" fmla="*/ 0 w 95"/>
                <a:gd name="T31" fmla="*/ 17 h 82"/>
                <a:gd name="T32" fmla="*/ 5 w 95"/>
                <a:gd name="T33" fmla="*/ 5 h 82"/>
                <a:gd name="T34" fmla="*/ 19 w 95"/>
                <a:gd name="T35" fmla="*/ 0 h 82"/>
                <a:gd name="T36" fmla="*/ 76 w 95"/>
                <a:gd name="T37" fmla="*/ 0 h 82"/>
                <a:gd name="T38" fmla="*/ 90 w 95"/>
                <a:gd name="T39" fmla="*/ 5 h 82"/>
                <a:gd name="T40" fmla="*/ 95 w 95"/>
                <a:gd name="T41" fmla="*/ 17 h 82"/>
                <a:gd name="T42" fmla="*/ 95 w 95"/>
                <a:gd name="T43" fmla="*/ 3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2">
                  <a:moveTo>
                    <a:pt x="76" y="17"/>
                  </a:moveTo>
                  <a:lnTo>
                    <a:pt x="19" y="17"/>
                  </a:lnTo>
                  <a:lnTo>
                    <a:pt x="19" y="33"/>
                  </a:lnTo>
                  <a:lnTo>
                    <a:pt x="76" y="33"/>
                  </a:lnTo>
                  <a:lnTo>
                    <a:pt x="76" y="17"/>
                  </a:lnTo>
                  <a:close/>
                  <a:moveTo>
                    <a:pt x="95" y="33"/>
                  </a:moveTo>
                  <a:cubicBezTo>
                    <a:pt x="95" y="38"/>
                    <a:pt x="94" y="42"/>
                    <a:pt x="90" y="44"/>
                  </a:cubicBezTo>
                  <a:cubicBezTo>
                    <a:pt x="86" y="48"/>
                    <a:pt x="81" y="49"/>
                    <a:pt x="76" y="49"/>
                  </a:cubicBezTo>
                  <a:lnTo>
                    <a:pt x="19" y="49"/>
                  </a:lnTo>
                  <a:lnTo>
                    <a:pt x="19" y="65"/>
                  </a:lnTo>
                  <a:lnTo>
                    <a:pt x="90" y="65"/>
                  </a:lnTo>
                  <a:lnTo>
                    <a:pt x="90" y="82"/>
                  </a:lnTo>
                  <a:lnTo>
                    <a:pt x="19" y="82"/>
                  </a:lnTo>
                  <a:cubicBezTo>
                    <a:pt x="14" y="82"/>
                    <a:pt x="9" y="80"/>
                    <a:pt x="5" y="77"/>
                  </a:cubicBezTo>
                  <a:cubicBezTo>
                    <a:pt x="1" y="74"/>
                    <a:pt x="0" y="69"/>
                    <a:pt x="0" y="65"/>
                  </a:cubicBezTo>
                  <a:lnTo>
                    <a:pt x="0" y="17"/>
                  </a:lnTo>
                  <a:cubicBezTo>
                    <a:pt x="0" y="12"/>
                    <a:pt x="1" y="8"/>
                    <a:pt x="5" y="5"/>
                  </a:cubicBezTo>
                  <a:cubicBezTo>
                    <a:pt x="9" y="3"/>
                    <a:pt x="12" y="0"/>
                    <a:pt x="19" y="0"/>
                  </a:cubicBezTo>
                  <a:lnTo>
                    <a:pt x="76" y="0"/>
                  </a:lnTo>
                  <a:cubicBezTo>
                    <a:pt x="81" y="0"/>
                    <a:pt x="86" y="2"/>
                    <a:pt x="90" y="5"/>
                  </a:cubicBezTo>
                  <a:cubicBezTo>
                    <a:pt x="94" y="8"/>
                    <a:pt x="95" y="13"/>
                    <a:pt x="95" y="17"/>
                  </a:cubicBezTo>
                  <a:lnTo>
                    <a:pt x="95" y="33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Freeform 10">
              <a:extLst>
                <a:ext uri="{FF2B5EF4-FFF2-40B4-BE49-F238E27FC236}">
                  <a16:creationId xmlns:a16="http://schemas.microsoft.com/office/drawing/2014/main" id="{A1B1DE27-8DAF-4EAB-9821-B38568A27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851" y="5270501"/>
              <a:ext cx="42863" cy="41275"/>
            </a:xfrm>
            <a:custGeom>
              <a:avLst/>
              <a:gdLst>
                <a:gd name="T0" fmla="*/ 88 w 88"/>
                <a:gd name="T1" fmla="*/ 33 h 82"/>
                <a:gd name="T2" fmla="*/ 69 w 88"/>
                <a:gd name="T3" fmla="*/ 33 h 82"/>
                <a:gd name="T4" fmla="*/ 69 w 88"/>
                <a:gd name="T5" fmla="*/ 17 h 82"/>
                <a:gd name="T6" fmla="*/ 20 w 88"/>
                <a:gd name="T7" fmla="*/ 17 h 82"/>
                <a:gd name="T8" fmla="*/ 20 w 88"/>
                <a:gd name="T9" fmla="*/ 82 h 82"/>
                <a:gd name="T10" fmla="*/ 0 w 88"/>
                <a:gd name="T11" fmla="*/ 82 h 82"/>
                <a:gd name="T12" fmla="*/ 0 w 88"/>
                <a:gd name="T13" fmla="*/ 0 h 82"/>
                <a:gd name="T14" fmla="*/ 68 w 88"/>
                <a:gd name="T15" fmla="*/ 0 h 82"/>
                <a:gd name="T16" fmla="*/ 87 w 88"/>
                <a:gd name="T17" fmla="*/ 12 h 82"/>
                <a:gd name="T18" fmla="*/ 88 w 88"/>
                <a:gd name="T19" fmla="*/ 17 h 82"/>
                <a:gd name="T20" fmla="*/ 88 w 88"/>
                <a:gd name="T21" fmla="*/ 3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2">
                  <a:moveTo>
                    <a:pt x="88" y="33"/>
                  </a:moveTo>
                  <a:lnTo>
                    <a:pt x="69" y="33"/>
                  </a:lnTo>
                  <a:lnTo>
                    <a:pt x="69" y="17"/>
                  </a:lnTo>
                  <a:lnTo>
                    <a:pt x="20" y="17"/>
                  </a:lnTo>
                  <a:lnTo>
                    <a:pt x="20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68" y="0"/>
                  </a:lnTo>
                  <a:cubicBezTo>
                    <a:pt x="78" y="0"/>
                    <a:pt x="84" y="4"/>
                    <a:pt x="87" y="12"/>
                  </a:cubicBezTo>
                  <a:cubicBezTo>
                    <a:pt x="87" y="13"/>
                    <a:pt x="88" y="15"/>
                    <a:pt x="88" y="17"/>
                  </a:cubicBezTo>
                  <a:lnTo>
                    <a:pt x="88" y="33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" name="Freeform 11">
              <a:extLst>
                <a:ext uri="{FF2B5EF4-FFF2-40B4-BE49-F238E27FC236}">
                  <a16:creationId xmlns:a16="http://schemas.microsoft.com/office/drawing/2014/main" id="{9657C2BC-004D-4E8E-A0B6-AD21FFA97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5270501"/>
              <a:ext cx="42863" cy="41275"/>
            </a:xfrm>
            <a:custGeom>
              <a:avLst/>
              <a:gdLst>
                <a:gd name="T0" fmla="*/ 88 w 88"/>
                <a:gd name="T1" fmla="*/ 66 h 83"/>
                <a:gd name="T2" fmla="*/ 83 w 88"/>
                <a:gd name="T3" fmla="*/ 78 h 83"/>
                <a:gd name="T4" fmla="*/ 70 w 88"/>
                <a:gd name="T5" fmla="*/ 83 h 83"/>
                <a:gd name="T6" fmla="*/ 2 w 88"/>
                <a:gd name="T7" fmla="*/ 83 h 83"/>
                <a:gd name="T8" fmla="*/ 2 w 88"/>
                <a:gd name="T9" fmla="*/ 66 h 83"/>
                <a:gd name="T10" fmla="*/ 70 w 88"/>
                <a:gd name="T11" fmla="*/ 66 h 83"/>
                <a:gd name="T12" fmla="*/ 70 w 88"/>
                <a:gd name="T13" fmla="*/ 50 h 83"/>
                <a:gd name="T14" fmla="*/ 20 w 88"/>
                <a:gd name="T15" fmla="*/ 50 h 83"/>
                <a:gd name="T16" fmla="*/ 7 w 88"/>
                <a:gd name="T17" fmla="*/ 46 h 83"/>
                <a:gd name="T18" fmla="*/ 1 w 88"/>
                <a:gd name="T19" fmla="*/ 38 h 83"/>
                <a:gd name="T20" fmla="*/ 0 w 88"/>
                <a:gd name="T21" fmla="*/ 33 h 83"/>
                <a:gd name="T22" fmla="*/ 0 w 88"/>
                <a:gd name="T23" fmla="*/ 16 h 83"/>
                <a:gd name="T24" fmla="*/ 5 w 88"/>
                <a:gd name="T25" fmla="*/ 5 h 83"/>
                <a:gd name="T26" fmla="*/ 18 w 88"/>
                <a:gd name="T27" fmla="*/ 0 h 83"/>
                <a:gd name="T28" fmla="*/ 81 w 88"/>
                <a:gd name="T29" fmla="*/ 0 h 83"/>
                <a:gd name="T30" fmla="*/ 81 w 88"/>
                <a:gd name="T31" fmla="*/ 16 h 83"/>
                <a:gd name="T32" fmla="*/ 18 w 88"/>
                <a:gd name="T33" fmla="*/ 16 h 83"/>
                <a:gd name="T34" fmla="*/ 18 w 88"/>
                <a:gd name="T35" fmla="*/ 33 h 83"/>
                <a:gd name="T36" fmla="*/ 68 w 88"/>
                <a:gd name="T37" fmla="*/ 33 h 83"/>
                <a:gd name="T38" fmla="*/ 82 w 88"/>
                <a:gd name="T39" fmla="*/ 38 h 83"/>
                <a:gd name="T40" fmla="*/ 87 w 88"/>
                <a:gd name="T41" fmla="*/ 49 h 83"/>
                <a:gd name="T42" fmla="*/ 87 w 88"/>
                <a:gd name="T43" fmla="*/ 66 h 83"/>
                <a:gd name="T44" fmla="*/ 88 w 88"/>
                <a:gd name="T45" fmla="*/ 6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83">
                  <a:moveTo>
                    <a:pt x="88" y="66"/>
                  </a:moveTo>
                  <a:cubicBezTo>
                    <a:pt x="88" y="71"/>
                    <a:pt x="87" y="75"/>
                    <a:pt x="83" y="78"/>
                  </a:cubicBezTo>
                  <a:cubicBezTo>
                    <a:pt x="80" y="81"/>
                    <a:pt x="75" y="83"/>
                    <a:pt x="70" y="83"/>
                  </a:cubicBezTo>
                  <a:lnTo>
                    <a:pt x="2" y="83"/>
                  </a:lnTo>
                  <a:lnTo>
                    <a:pt x="2" y="66"/>
                  </a:lnTo>
                  <a:lnTo>
                    <a:pt x="70" y="66"/>
                  </a:lnTo>
                  <a:lnTo>
                    <a:pt x="70" y="50"/>
                  </a:lnTo>
                  <a:lnTo>
                    <a:pt x="20" y="50"/>
                  </a:lnTo>
                  <a:cubicBezTo>
                    <a:pt x="15" y="50"/>
                    <a:pt x="11" y="49"/>
                    <a:pt x="7" y="46"/>
                  </a:cubicBezTo>
                  <a:cubicBezTo>
                    <a:pt x="3" y="44"/>
                    <a:pt x="2" y="41"/>
                    <a:pt x="1" y="38"/>
                  </a:cubicBezTo>
                  <a:cubicBezTo>
                    <a:pt x="1" y="36"/>
                    <a:pt x="0" y="35"/>
                    <a:pt x="0" y="33"/>
                  </a:cubicBezTo>
                  <a:lnTo>
                    <a:pt x="0" y="16"/>
                  </a:lnTo>
                  <a:cubicBezTo>
                    <a:pt x="0" y="13"/>
                    <a:pt x="1" y="9"/>
                    <a:pt x="5" y="5"/>
                  </a:cubicBezTo>
                  <a:cubicBezTo>
                    <a:pt x="8" y="1"/>
                    <a:pt x="13" y="0"/>
                    <a:pt x="18" y="0"/>
                  </a:cubicBezTo>
                  <a:lnTo>
                    <a:pt x="81" y="0"/>
                  </a:lnTo>
                  <a:lnTo>
                    <a:pt x="81" y="16"/>
                  </a:lnTo>
                  <a:lnTo>
                    <a:pt x="18" y="16"/>
                  </a:lnTo>
                  <a:lnTo>
                    <a:pt x="18" y="33"/>
                  </a:lnTo>
                  <a:lnTo>
                    <a:pt x="68" y="33"/>
                  </a:lnTo>
                  <a:cubicBezTo>
                    <a:pt x="73" y="33"/>
                    <a:pt x="78" y="34"/>
                    <a:pt x="82" y="38"/>
                  </a:cubicBezTo>
                  <a:cubicBezTo>
                    <a:pt x="86" y="41"/>
                    <a:pt x="87" y="45"/>
                    <a:pt x="87" y="49"/>
                  </a:cubicBezTo>
                  <a:lnTo>
                    <a:pt x="87" y="66"/>
                  </a:lnTo>
                  <a:lnTo>
                    <a:pt x="88" y="66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" name="Freeform 12">
              <a:extLst>
                <a:ext uri="{FF2B5EF4-FFF2-40B4-BE49-F238E27FC236}">
                  <a16:creationId xmlns:a16="http://schemas.microsoft.com/office/drawing/2014/main" id="{1E191D69-2DC4-4723-B69D-1CDE37D7C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1" y="5334001"/>
              <a:ext cx="44450" cy="50800"/>
            </a:xfrm>
            <a:custGeom>
              <a:avLst/>
              <a:gdLst>
                <a:gd name="T0" fmla="*/ 92 w 92"/>
                <a:gd name="T1" fmla="*/ 105 h 105"/>
                <a:gd name="T2" fmla="*/ 20 w 92"/>
                <a:gd name="T3" fmla="*/ 105 h 105"/>
                <a:gd name="T4" fmla="*/ 1 w 92"/>
                <a:gd name="T5" fmla="*/ 94 h 105"/>
                <a:gd name="T6" fmla="*/ 0 w 92"/>
                <a:gd name="T7" fmla="*/ 89 h 105"/>
                <a:gd name="T8" fmla="*/ 0 w 92"/>
                <a:gd name="T9" fmla="*/ 16 h 105"/>
                <a:gd name="T10" fmla="*/ 5 w 92"/>
                <a:gd name="T11" fmla="*/ 5 h 105"/>
                <a:gd name="T12" fmla="*/ 19 w 92"/>
                <a:gd name="T13" fmla="*/ 0 h 105"/>
                <a:gd name="T14" fmla="*/ 92 w 92"/>
                <a:gd name="T15" fmla="*/ 0 h 105"/>
                <a:gd name="T16" fmla="*/ 92 w 92"/>
                <a:gd name="T17" fmla="*/ 16 h 105"/>
                <a:gd name="T18" fmla="*/ 20 w 92"/>
                <a:gd name="T19" fmla="*/ 16 h 105"/>
                <a:gd name="T20" fmla="*/ 20 w 92"/>
                <a:gd name="T21" fmla="*/ 89 h 105"/>
                <a:gd name="T22" fmla="*/ 92 w 92"/>
                <a:gd name="T23" fmla="*/ 89 h 105"/>
                <a:gd name="T24" fmla="*/ 92 w 92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05">
                  <a:moveTo>
                    <a:pt x="92" y="105"/>
                  </a:moveTo>
                  <a:lnTo>
                    <a:pt x="20" y="105"/>
                  </a:lnTo>
                  <a:cubicBezTo>
                    <a:pt x="10" y="105"/>
                    <a:pt x="4" y="101"/>
                    <a:pt x="1" y="94"/>
                  </a:cubicBezTo>
                  <a:cubicBezTo>
                    <a:pt x="1" y="93"/>
                    <a:pt x="0" y="90"/>
                    <a:pt x="0" y="89"/>
                  </a:cubicBezTo>
                  <a:lnTo>
                    <a:pt x="0" y="16"/>
                  </a:lnTo>
                  <a:cubicBezTo>
                    <a:pt x="0" y="13"/>
                    <a:pt x="1" y="9"/>
                    <a:pt x="5" y="5"/>
                  </a:cubicBezTo>
                  <a:cubicBezTo>
                    <a:pt x="9" y="1"/>
                    <a:pt x="12" y="0"/>
                    <a:pt x="19" y="0"/>
                  </a:cubicBezTo>
                  <a:lnTo>
                    <a:pt x="92" y="0"/>
                  </a:lnTo>
                  <a:lnTo>
                    <a:pt x="92" y="16"/>
                  </a:lnTo>
                  <a:lnTo>
                    <a:pt x="20" y="16"/>
                  </a:lnTo>
                  <a:lnTo>
                    <a:pt x="20" y="89"/>
                  </a:lnTo>
                  <a:lnTo>
                    <a:pt x="92" y="89"/>
                  </a:lnTo>
                  <a:lnTo>
                    <a:pt x="92" y="105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" name="Freeform 13">
              <a:extLst>
                <a:ext uri="{FF2B5EF4-FFF2-40B4-BE49-F238E27FC236}">
                  <a16:creationId xmlns:a16="http://schemas.microsoft.com/office/drawing/2014/main" id="{28235BFC-501B-4374-ACE3-0607EE21A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338" y="5334001"/>
              <a:ext cx="47625" cy="50800"/>
            </a:xfrm>
            <a:custGeom>
              <a:avLst/>
              <a:gdLst>
                <a:gd name="T0" fmla="*/ 95 w 96"/>
                <a:gd name="T1" fmla="*/ 105 h 105"/>
                <a:gd name="T2" fmla="*/ 76 w 96"/>
                <a:gd name="T3" fmla="*/ 105 h 105"/>
                <a:gd name="T4" fmla="*/ 76 w 96"/>
                <a:gd name="T5" fmla="*/ 40 h 105"/>
                <a:gd name="T6" fmla="*/ 18 w 96"/>
                <a:gd name="T7" fmla="*/ 40 h 105"/>
                <a:gd name="T8" fmla="*/ 18 w 96"/>
                <a:gd name="T9" fmla="*/ 105 h 105"/>
                <a:gd name="T10" fmla="*/ 0 w 96"/>
                <a:gd name="T11" fmla="*/ 105 h 105"/>
                <a:gd name="T12" fmla="*/ 0 w 96"/>
                <a:gd name="T13" fmla="*/ 0 h 105"/>
                <a:gd name="T14" fmla="*/ 18 w 96"/>
                <a:gd name="T15" fmla="*/ 0 h 105"/>
                <a:gd name="T16" fmla="*/ 18 w 96"/>
                <a:gd name="T17" fmla="*/ 24 h 105"/>
                <a:gd name="T18" fmla="*/ 76 w 96"/>
                <a:gd name="T19" fmla="*/ 24 h 105"/>
                <a:gd name="T20" fmla="*/ 95 w 96"/>
                <a:gd name="T21" fmla="*/ 35 h 105"/>
                <a:gd name="T22" fmla="*/ 96 w 96"/>
                <a:gd name="T23" fmla="*/ 40 h 105"/>
                <a:gd name="T24" fmla="*/ 96 w 96"/>
                <a:gd name="T25" fmla="*/ 105 h 105"/>
                <a:gd name="T26" fmla="*/ 95 w 96"/>
                <a:gd name="T2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05">
                  <a:moveTo>
                    <a:pt x="95" y="105"/>
                  </a:moveTo>
                  <a:lnTo>
                    <a:pt x="76" y="105"/>
                  </a:lnTo>
                  <a:lnTo>
                    <a:pt x="76" y="40"/>
                  </a:lnTo>
                  <a:lnTo>
                    <a:pt x="18" y="4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76" y="24"/>
                  </a:lnTo>
                  <a:cubicBezTo>
                    <a:pt x="86" y="24"/>
                    <a:pt x="92" y="28"/>
                    <a:pt x="95" y="35"/>
                  </a:cubicBezTo>
                  <a:cubicBezTo>
                    <a:pt x="95" y="36"/>
                    <a:pt x="96" y="39"/>
                    <a:pt x="96" y="40"/>
                  </a:cubicBezTo>
                  <a:lnTo>
                    <a:pt x="96" y="105"/>
                  </a:lnTo>
                  <a:lnTo>
                    <a:pt x="95" y="105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" name="Freeform 14">
              <a:extLst>
                <a:ext uri="{FF2B5EF4-FFF2-40B4-BE49-F238E27FC236}">
                  <a16:creationId xmlns:a16="http://schemas.microsoft.com/office/drawing/2014/main" id="{F646CAD5-BBE8-4C39-BADA-AC240C4DB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5345113"/>
              <a:ext cx="47625" cy="39688"/>
            </a:xfrm>
            <a:custGeom>
              <a:avLst/>
              <a:gdLst>
                <a:gd name="T0" fmla="*/ 77 w 96"/>
                <a:gd name="T1" fmla="*/ 16 h 81"/>
                <a:gd name="T2" fmla="*/ 20 w 96"/>
                <a:gd name="T3" fmla="*/ 16 h 81"/>
                <a:gd name="T4" fmla="*/ 20 w 96"/>
                <a:gd name="T5" fmla="*/ 65 h 81"/>
                <a:gd name="T6" fmla="*/ 77 w 96"/>
                <a:gd name="T7" fmla="*/ 65 h 81"/>
                <a:gd name="T8" fmla="*/ 77 w 96"/>
                <a:gd name="T9" fmla="*/ 16 h 81"/>
                <a:gd name="T10" fmla="*/ 96 w 96"/>
                <a:gd name="T11" fmla="*/ 65 h 81"/>
                <a:gd name="T12" fmla="*/ 77 w 96"/>
                <a:gd name="T13" fmla="*/ 81 h 81"/>
                <a:gd name="T14" fmla="*/ 20 w 96"/>
                <a:gd name="T15" fmla="*/ 81 h 81"/>
                <a:gd name="T16" fmla="*/ 1 w 96"/>
                <a:gd name="T17" fmla="*/ 70 h 81"/>
                <a:gd name="T18" fmla="*/ 0 w 96"/>
                <a:gd name="T19" fmla="*/ 65 h 81"/>
                <a:gd name="T20" fmla="*/ 0 w 96"/>
                <a:gd name="T21" fmla="*/ 16 h 81"/>
                <a:gd name="T22" fmla="*/ 5 w 96"/>
                <a:gd name="T23" fmla="*/ 5 h 81"/>
                <a:gd name="T24" fmla="*/ 18 w 96"/>
                <a:gd name="T25" fmla="*/ 0 h 81"/>
                <a:gd name="T26" fmla="*/ 76 w 96"/>
                <a:gd name="T27" fmla="*/ 0 h 81"/>
                <a:gd name="T28" fmla="*/ 90 w 96"/>
                <a:gd name="T29" fmla="*/ 5 h 81"/>
                <a:gd name="T30" fmla="*/ 95 w 96"/>
                <a:gd name="T31" fmla="*/ 16 h 81"/>
                <a:gd name="T32" fmla="*/ 95 w 96"/>
                <a:gd name="T33" fmla="*/ 65 h 81"/>
                <a:gd name="T34" fmla="*/ 96 w 96"/>
                <a:gd name="T3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81">
                  <a:moveTo>
                    <a:pt x="77" y="16"/>
                  </a:moveTo>
                  <a:lnTo>
                    <a:pt x="20" y="16"/>
                  </a:lnTo>
                  <a:lnTo>
                    <a:pt x="20" y="65"/>
                  </a:lnTo>
                  <a:lnTo>
                    <a:pt x="77" y="65"/>
                  </a:lnTo>
                  <a:lnTo>
                    <a:pt x="77" y="16"/>
                  </a:lnTo>
                  <a:close/>
                  <a:moveTo>
                    <a:pt x="96" y="65"/>
                  </a:moveTo>
                  <a:cubicBezTo>
                    <a:pt x="96" y="76"/>
                    <a:pt x="90" y="81"/>
                    <a:pt x="77" y="81"/>
                  </a:cubicBezTo>
                  <a:lnTo>
                    <a:pt x="20" y="81"/>
                  </a:lnTo>
                  <a:cubicBezTo>
                    <a:pt x="10" y="81"/>
                    <a:pt x="3" y="77"/>
                    <a:pt x="1" y="70"/>
                  </a:cubicBezTo>
                  <a:cubicBezTo>
                    <a:pt x="1" y="69"/>
                    <a:pt x="0" y="66"/>
                    <a:pt x="0" y="65"/>
                  </a:cubicBezTo>
                  <a:lnTo>
                    <a:pt x="0" y="16"/>
                  </a:lnTo>
                  <a:cubicBezTo>
                    <a:pt x="0" y="12"/>
                    <a:pt x="1" y="9"/>
                    <a:pt x="5" y="5"/>
                  </a:cubicBezTo>
                  <a:cubicBezTo>
                    <a:pt x="8" y="1"/>
                    <a:pt x="12" y="0"/>
                    <a:pt x="18" y="0"/>
                  </a:cubicBezTo>
                  <a:lnTo>
                    <a:pt x="76" y="0"/>
                  </a:lnTo>
                  <a:cubicBezTo>
                    <a:pt x="81" y="0"/>
                    <a:pt x="86" y="1"/>
                    <a:pt x="90" y="5"/>
                  </a:cubicBezTo>
                  <a:cubicBezTo>
                    <a:pt x="93" y="9"/>
                    <a:pt x="95" y="12"/>
                    <a:pt x="95" y="16"/>
                  </a:cubicBezTo>
                  <a:lnTo>
                    <a:pt x="95" y="65"/>
                  </a:lnTo>
                  <a:lnTo>
                    <a:pt x="96" y="65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" name="Rectangle 15">
              <a:extLst>
                <a:ext uri="{FF2B5EF4-FFF2-40B4-BE49-F238E27FC236}">
                  <a16:creationId xmlns:a16="http://schemas.microsoft.com/office/drawing/2014/main" id="{CBCADA19-8894-4263-B64A-89763FF8C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876" y="5334001"/>
              <a:ext cx="7938" cy="52388"/>
            </a:xfrm>
            <a:prstGeom prst="rect">
              <a:avLst/>
            </a:prstGeom>
            <a:solidFill>
              <a:srgbClr val="A716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" name="Freeform 16">
              <a:extLst>
                <a:ext uri="{FF2B5EF4-FFF2-40B4-BE49-F238E27FC236}">
                  <a16:creationId xmlns:a16="http://schemas.microsoft.com/office/drawing/2014/main" id="{2159B819-3A2A-4556-AA1D-597BB1CA7D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2338" y="5345113"/>
              <a:ext cx="46038" cy="39688"/>
            </a:xfrm>
            <a:custGeom>
              <a:avLst/>
              <a:gdLst>
                <a:gd name="T0" fmla="*/ 77 w 95"/>
                <a:gd name="T1" fmla="*/ 16 h 81"/>
                <a:gd name="T2" fmla="*/ 19 w 95"/>
                <a:gd name="T3" fmla="*/ 16 h 81"/>
                <a:gd name="T4" fmla="*/ 19 w 95"/>
                <a:gd name="T5" fmla="*/ 32 h 81"/>
                <a:gd name="T6" fmla="*/ 77 w 95"/>
                <a:gd name="T7" fmla="*/ 32 h 81"/>
                <a:gd name="T8" fmla="*/ 77 w 95"/>
                <a:gd name="T9" fmla="*/ 16 h 81"/>
                <a:gd name="T10" fmla="*/ 95 w 95"/>
                <a:gd name="T11" fmla="*/ 32 h 81"/>
                <a:gd name="T12" fmla="*/ 90 w 95"/>
                <a:gd name="T13" fmla="*/ 44 h 81"/>
                <a:gd name="T14" fmla="*/ 77 w 95"/>
                <a:gd name="T15" fmla="*/ 49 h 81"/>
                <a:gd name="T16" fmla="*/ 19 w 95"/>
                <a:gd name="T17" fmla="*/ 49 h 81"/>
                <a:gd name="T18" fmla="*/ 19 w 95"/>
                <a:gd name="T19" fmla="*/ 65 h 81"/>
                <a:gd name="T20" fmla="*/ 90 w 95"/>
                <a:gd name="T21" fmla="*/ 65 h 81"/>
                <a:gd name="T22" fmla="*/ 90 w 95"/>
                <a:gd name="T23" fmla="*/ 81 h 81"/>
                <a:gd name="T24" fmla="*/ 19 w 95"/>
                <a:gd name="T25" fmla="*/ 81 h 81"/>
                <a:gd name="T26" fmla="*/ 5 w 95"/>
                <a:gd name="T27" fmla="*/ 76 h 81"/>
                <a:gd name="T28" fmla="*/ 0 w 95"/>
                <a:gd name="T29" fmla="*/ 65 h 81"/>
                <a:gd name="T30" fmla="*/ 0 w 95"/>
                <a:gd name="T31" fmla="*/ 16 h 81"/>
                <a:gd name="T32" fmla="*/ 5 w 95"/>
                <a:gd name="T33" fmla="*/ 5 h 81"/>
                <a:gd name="T34" fmla="*/ 19 w 95"/>
                <a:gd name="T35" fmla="*/ 0 h 81"/>
                <a:gd name="T36" fmla="*/ 77 w 95"/>
                <a:gd name="T37" fmla="*/ 0 h 81"/>
                <a:gd name="T38" fmla="*/ 90 w 95"/>
                <a:gd name="T39" fmla="*/ 5 h 81"/>
                <a:gd name="T40" fmla="*/ 95 w 95"/>
                <a:gd name="T41" fmla="*/ 16 h 81"/>
                <a:gd name="T42" fmla="*/ 95 w 95"/>
                <a:gd name="T43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1">
                  <a:moveTo>
                    <a:pt x="77" y="16"/>
                  </a:moveTo>
                  <a:lnTo>
                    <a:pt x="19" y="16"/>
                  </a:lnTo>
                  <a:lnTo>
                    <a:pt x="19" y="32"/>
                  </a:lnTo>
                  <a:lnTo>
                    <a:pt x="77" y="32"/>
                  </a:lnTo>
                  <a:lnTo>
                    <a:pt x="77" y="16"/>
                  </a:lnTo>
                  <a:close/>
                  <a:moveTo>
                    <a:pt x="95" y="32"/>
                  </a:moveTo>
                  <a:cubicBezTo>
                    <a:pt x="95" y="37"/>
                    <a:pt x="94" y="41"/>
                    <a:pt x="90" y="44"/>
                  </a:cubicBezTo>
                  <a:cubicBezTo>
                    <a:pt x="87" y="47"/>
                    <a:pt x="82" y="49"/>
                    <a:pt x="77" y="49"/>
                  </a:cubicBezTo>
                  <a:lnTo>
                    <a:pt x="19" y="49"/>
                  </a:lnTo>
                  <a:lnTo>
                    <a:pt x="19" y="65"/>
                  </a:lnTo>
                  <a:lnTo>
                    <a:pt x="90" y="65"/>
                  </a:lnTo>
                  <a:lnTo>
                    <a:pt x="90" y="81"/>
                  </a:lnTo>
                  <a:lnTo>
                    <a:pt x="19" y="81"/>
                  </a:lnTo>
                  <a:cubicBezTo>
                    <a:pt x="14" y="81"/>
                    <a:pt x="9" y="80"/>
                    <a:pt x="5" y="76"/>
                  </a:cubicBezTo>
                  <a:cubicBezTo>
                    <a:pt x="2" y="74"/>
                    <a:pt x="0" y="70"/>
                    <a:pt x="0" y="65"/>
                  </a:cubicBezTo>
                  <a:lnTo>
                    <a:pt x="0" y="16"/>
                  </a:lnTo>
                  <a:cubicBezTo>
                    <a:pt x="0" y="11"/>
                    <a:pt x="2" y="7"/>
                    <a:pt x="5" y="5"/>
                  </a:cubicBezTo>
                  <a:cubicBezTo>
                    <a:pt x="9" y="2"/>
                    <a:pt x="13" y="0"/>
                    <a:pt x="19" y="0"/>
                  </a:cubicBezTo>
                  <a:lnTo>
                    <a:pt x="77" y="0"/>
                  </a:lnTo>
                  <a:cubicBezTo>
                    <a:pt x="82" y="0"/>
                    <a:pt x="87" y="1"/>
                    <a:pt x="90" y="5"/>
                  </a:cubicBezTo>
                  <a:cubicBezTo>
                    <a:pt x="94" y="7"/>
                    <a:pt x="95" y="12"/>
                    <a:pt x="95" y="16"/>
                  </a:cubicBezTo>
                  <a:lnTo>
                    <a:pt x="95" y="32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" name="Freeform 17">
              <a:extLst>
                <a:ext uri="{FF2B5EF4-FFF2-40B4-BE49-F238E27FC236}">
                  <a16:creationId xmlns:a16="http://schemas.microsoft.com/office/drawing/2014/main" id="{71AD0400-3E35-4CDC-96E1-4F387377F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5334001"/>
              <a:ext cx="19050" cy="50800"/>
            </a:xfrm>
            <a:custGeom>
              <a:avLst/>
              <a:gdLst>
                <a:gd name="T0" fmla="*/ 38 w 38"/>
                <a:gd name="T1" fmla="*/ 105 h 105"/>
                <a:gd name="T2" fmla="*/ 19 w 38"/>
                <a:gd name="T3" fmla="*/ 105 h 105"/>
                <a:gd name="T4" fmla="*/ 5 w 38"/>
                <a:gd name="T5" fmla="*/ 100 h 105"/>
                <a:gd name="T6" fmla="*/ 0 w 38"/>
                <a:gd name="T7" fmla="*/ 89 h 105"/>
                <a:gd name="T8" fmla="*/ 0 w 38"/>
                <a:gd name="T9" fmla="*/ 0 h 105"/>
                <a:gd name="T10" fmla="*/ 19 w 38"/>
                <a:gd name="T11" fmla="*/ 0 h 105"/>
                <a:gd name="T12" fmla="*/ 19 w 38"/>
                <a:gd name="T13" fmla="*/ 24 h 105"/>
                <a:gd name="T14" fmla="*/ 38 w 38"/>
                <a:gd name="T15" fmla="*/ 24 h 105"/>
                <a:gd name="T16" fmla="*/ 38 w 38"/>
                <a:gd name="T17" fmla="*/ 40 h 105"/>
                <a:gd name="T18" fmla="*/ 19 w 38"/>
                <a:gd name="T19" fmla="*/ 40 h 105"/>
                <a:gd name="T20" fmla="*/ 19 w 38"/>
                <a:gd name="T21" fmla="*/ 89 h 105"/>
                <a:gd name="T22" fmla="*/ 38 w 38"/>
                <a:gd name="T23" fmla="*/ 89 h 105"/>
                <a:gd name="T24" fmla="*/ 38 w 38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105">
                  <a:moveTo>
                    <a:pt x="38" y="105"/>
                  </a:moveTo>
                  <a:lnTo>
                    <a:pt x="19" y="105"/>
                  </a:lnTo>
                  <a:cubicBezTo>
                    <a:pt x="14" y="105"/>
                    <a:pt x="9" y="104"/>
                    <a:pt x="5" y="100"/>
                  </a:cubicBezTo>
                  <a:cubicBezTo>
                    <a:pt x="2" y="98"/>
                    <a:pt x="0" y="93"/>
                    <a:pt x="0" y="89"/>
                  </a:cubicBezTo>
                  <a:lnTo>
                    <a:pt x="0" y="0"/>
                  </a:lnTo>
                  <a:lnTo>
                    <a:pt x="19" y="0"/>
                  </a:lnTo>
                  <a:lnTo>
                    <a:pt x="19" y="24"/>
                  </a:lnTo>
                  <a:lnTo>
                    <a:pt x="38" y="24"/>
                  </a:lnTo>
                  <a:lnTo>
                    <a:pt x="38" y="40"/>
                  </a:lnTo>
                  <a:lnTo>
                    <a:pt x="19" y="40"/>
                  </a:lnTo>
                  <a:lnTo>
                    <a:pt x="19" y="89"/>
                  </a:lnTo>
                  <a:lnTo>
                    <a:pt x="38" y="89"/>
                  </a:lnTo>
                  <a:lnTo>
                    <a:pt x="38" y="105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" name="Rectangle 18">
              <a:extLst>
                <a:ext uri="{FF2B5EF4-FFF2-40B4-BE49-F238E27FC236}">
                  <a16:creationId xmlns:a16="http://schemas.microsoft.com/office/drawing/2014/main" id="{1290F850-D86A-44C5-8255-8FD689110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276" y="5072063"/>
              <a:ext cx="19050" cy="98425"/>
            </a:xfrm>
            <a:prstGeom prst="rect">
              <a:avLst/>
            </a:prstGeom>
            <a:solidFill>
              <a:srgbClr val="A716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" name="Rectangle 19">
              <a:extLst>
                <a:ext uri="{FF2B5EF4-FFF2-40B4-BE49-F238E27FC236}">
                  <a16:creationId xmlns:a16="http://schemas.microsoft.com/office/drawing/2014/main" id="{FD1DAFAD-E2CB-41A6-81B6-0C9787380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276" y="5030788"/>
              <a:ext cx="19050" cy="28575"/>
            </a:xfrm>
            <a:prstGeom prst="rect">
              <a:avLst/>
            </a:prstGeom>
            <a:solidFill>
              <a:srgbClr val="A716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" name="Freeform 20">
              <a:extLst>
                <a:ext uri="{FF2B5EF4-FFF2-40B4-BE49-F238E27FC236}">
                  <a16:creationId xmlns:a16="http://schemas.microsoft.com/office/drawing/2014/main" id="{A33D8C1D-E75E-41D4-BE1F-1592F9B98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013" y="5072063"/>
              <a:ext cx="96838" cy="98425"/>
            </a:xfrm>
            <a:custGeom>
              <a:avLst/>
              <a:gdLst>
                <a:gd name="T0" fmla="*/ 198 w 198"/>
                <a:gd name="T1" fmla="*/ 160 h 200"/>
                <a:gd name="T2" fmla="*/ 188 w 198"/>
                <a:gd name="T3" fmla="*/ 189 h 200"/>
                <a:gd name="T4" fmla="*/ 159 w 198"/>
                <a:gd name="T5" fmla="*/ 200 h 200"/>
                <a:gd name="T6" fmla="*/ 40 w 198"/>
                <a:gd name="T7" fmla="*/ 200 h 200"/>
                <a:gd name="T8" fmla="*/ 12 w 198"/>
                <a:gd name="T9" fmla="*/ 189 h 200"/>
                <a:gd name="T10" fmla="*/ 0 w 198"/>
                <a:gd name="T11" fmla="*/ 160 h 200"/>
                <a:gd name="T12" fmla="*/ 0 w 198"/>
                <a:gd name="T13" fmla="*/ 0 h 200"/>
                <a:gd name="T14" fmla="*/ 40 w 198"/>
                <a:gd name="T15" fmla="*/ 0 h 200"/>
                <a:gd name="T16" fmla="*/ 40 w 198"/>
                <a:gd name="T17" fmla="*/ 160 h 200"/>
                <a:gd name="T18" fmla="*/ 158 w 198"/>
                <a:gd name="T19" fmla="*/ 160 h 200"/>
                <a:gd name="T20" fmla="*/ 158 w 198"/>
                <a:gd name="T21" fmla="*/ 0 h 200"/>
                <a:gd name="T22" fmla="*/ 198 w 198"/>
                <a:gd name="T23" fmla="*/ 0 h 200"/>
                <a:gd name="T24" fmla="*/ 198 w 198"/>
                <a:gd name="T25" fmla="*/ 1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0">
                  <a:moveTo>
                    <a:pt x="198" y="160"/>
                  </a:moveTo>
                  <a:cubicBezTo>
                    <a:pt x="198" y="171"/>
                    <a:pt x="194" y="180"/>
                    <a:pt x="188" y="189"/>
                  </a:cubicBezTo>
                  <a:cubicBezTo>
                    <a:pt x="180" y="196"/>
                    <a:pt x="172" y="200"/>
                    <a:pt x="159" y="200"/>
                  </a:cubicBezTo>
                  <a:lnTo>
                    <a:pt x="40" y="200"/>
                  </a:lnTo>
                  <a:cubicBezTo>
                    <a:pt x="29" y="200"/>
                    <a:pt x="19" y="196"/>
                    <a:pt x="12" y="189"/>
                  </a:cubicBezTo>
                  <a:cubicBezTo>
                    <a:pt x="4" y="181"/>
                    <a:pt x="0" y="171"/>
                    <a:pt x="0" y="160"/>
                  </a:cubicBezTo>
                  <a:lnTo>
                    <a:pt x="0" y="0"/>
                  </a:lnTo>
                  <a:lnTo>
                    <a:pt x="40" y="0"/>
                  </a:lnTo>
                  <a:lnTo>
                    <a:pt x="40" y="160"/>
                  </a:lnTo>
                  <a:lnTo>
                    <a:pt x="158" y="160"/>
                  </a:lnTo>
                  <a:lnTo>
                    <a:pt x="158" y="0"/>
                  </a:lnTo>
                  <a:lnTo>
                    <a:pt x="198" y="0"/>
                  </a:lnTo>
                  <a:lnTo>
                    <a:pt x="198" y="160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" name="Freeform 21">
              <a:extLst>
                <a:ext uri="{FF2B5EF4-FFF2-40B4-BE49-F238E27FC236}">
                  <a16:creationId xmlns:a16="http://schemas.microsoft.com/office/drawing/2014/main" id="{D73BE67B-ED1E-4054-AF12-1FDEE0007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76" y="5334001"/>
              <a:ext cx="39688" cy="52388"/>
            </a:xfrm>
            <a:custGeom>
              <a:avLst/>
              <a:gdLst>
                <a:gd name="T0" fmla="*/ 0 w 80"/>
                <a:gd name="T1" fmla="*/ 68 h 107"/>
                <a:gd name="T2" fmla="*/ 0 w 80"/>
                <a:gd name="T3" fmla="*/ 0 h 107"/>
                <a:gd name="T4" fmla="*/ 14 w 80"/>
                <a:gd name="T5" fmla="*/ 0 h 107"/>
                <a:gd name="T6" fmla="*/ 14 w 80"/>
                <a:gd name="T7" fmla="*/ 68 h 107"/>
                <a:gd name="T8" fmla="*/ 21 w 80"/>
                <a:gd name="T9" fmla="*/ 88 h 107"/>
                <a:gd name="T10" fmla="*/ 40 w 80"/>
                <a:gd name="T11" fmla="*/ 94 h 107"/>
                <a:gd name="T12" fmla="*/ 59 w 80"/>
                <a:gd name="T13" fmla="*/ 88 h 107"/>
                <a:gd name="T14" fmla="*/ 66 w 80"/>
                <a:gd name="T15" fmla="*/ 68 h 107"/>
                <a:gd name="T16" fmla="*/ 66 w 80"/>
                <a:gd name="T17" fmla="*/ 0 h 107"/>
                <a:gd name="T18" fmla="*/ 80 w 80"/>
                <a:gd name="T19" fmla="*/ 0 h 107"/>
                <a:gd name="T20" fmla="*/ 80 w 80"/>
                <a:gd name="T21" fmla="*/ 68 h 107"/>
                <a:gd name="T22" fmla="*/ 69 w 80"/>
                <a:gd name="T23" fmla="*/ 97 h 107"/>
                <a:gd name="T24" fmla="*/ 40 w 80"/>
                <a:gd name="T25" fmla="*/ 107 h 107"/>
                <a:gd name="T26" fmla="*/ 11 w 80"/>
                <a:gd name="T27" fmla="*/ 97 h 107"/>
                <a:gd name="T28" fmla="*/ 0 w 80"/>
                <a:gd name="T29" fmla="*/ 6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7">
                  <a:moveTo>
                    <a:pt x="0" y="6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cubicBezTo>
                    <a:pt x="14" y="77"/>
                    <a:pt x="16" y="83"/>
                    <a:pt x="21" y="88"/>
                  </a:cubicBezTo>
                  <a:cubicBezTo>
                    <a:pt x="26" y="92"/>
                    <a:pt x="33" y="94"/>
                    <a:pt x="40" y="94"/>
                  </a:cubicBezTo>
                  <a:cubicBezTo>
                    <a:pt x="48" y="94"/>
                    <a:pt x="55" y="92"/>
                    <a:pt x="59" y="88"/>
                  </a:cubicBezTo>
                  <a:cubicBezTo>
                    <a:pt x="64" y="84"/>
                    <a:pt x="66" y="77"/>
                    <a:pt x="66" y="68"/>
                  </a:cubicBezTo>
                  <a:lnTo>
                    <a:pt x="66" y="0"/>
                  </a:lnTo>
                  <a:lnTo>
                    <a:pt x="80" y="0"/>
                  </a:lnTo>
                  <a:lnTo>
                    <a:pt x="80" y="68"/>
                  </a:lnTo>
                  <a:cubicBezTo>
                    <a:pt x="80" y="80"/>
                    <a:pt x="76" y="89"/>
                    <a:pt x="69" y="97"/>
                  </a:cubicBezTo>
                  <a:cubicBezTo>
                    <a:pt x="61" y="103"/>
                    <a:pt x="51" y="107"/>
                    <a:pt x="40" y="107"/>
                  </a:cubicBezTo>
                  <a:cubicBezTo>
                    <a:pt x="29" y="107"/>
                    <a:pt x="19" y="103"/>
                    <a:pt x="11" y="97"/>
                  </a:cubicBezTo>
                  <a:cubicBezTo>
                    <a:pt x="4" y="89"/>
                    <a:pt x="0" y="80"/>
                    <a:pt x="0" y="6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" name="Freeform 22">
              <a:extLst>
                <a:ext uri="{FF2B5EF4-FFF2-40B4-BE49-F238E27FC236}">
                  <a16:creationId xmlns:a16="http://schemas.microsoft.com/office/drawing/2014/main" id="{5483DB13-8D46-4748-A7BC-DA39DC5AC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463" y="5334001"/>
              <a:ext cx="39688" cy="52388"/>
            </a:xfrm>
            <a:custGeom>
              <a:avLst/>
              <a:gdLst>
                <a:gd name="T0" fmla="*/ 69 w 83"/>
                <a:gd name="T1" fmla="*/ 0 h 105"/>
                <a:gd name="T2" fmla="*/ 83 w 83"/>
                <a:gd name="T3" fmla="*/ 0 h 105"/>
                <a:gd name="T4" fmla="*/ 83 w 83"/>
                <a:gd name="T5" fmla="*/ 105 h 105"/>
                <a:gd name="T6" fmla="*/ 69 w 83"/>
                <a:gd name="T7" fmla="*/ 105 h 105"/>
                <a:gd name="T8" fmla="*/ 14 w 83"/>
                <a:gd name="T9" fmla="*/ 22 h 105"/>
                <a:gd name="T10" fmla="*/ 14 w 83"/>
                <a:gd name="T11" fmla="*/ 105 h 105"/>
                <a:gd name="T12" fmla="*/ 0 w 83"/>
                <a:gd name="T13" fmla="*/ 105 h 105"/>
                <a:gd name="T14" fmla="*/ 0 w 83"/>
                <a:gd name="T15" fmla="*/ 0 h 105"/>
                <a:gd name="T16" fmla="*/ 14 w 83"/>
                <a:gd name="T17" fmla="*/ 0 h 105"/>
                <a:gd name="T18" fmla="*/ 69 w 83"/>
                <a:gd name="T19" fmla="*/ 84 h 105"/>
                <a:gd name="T20" fmla="*/ 69 w 83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05">
                  <a:moveTo>
                    <a:pt x="69" y="0"/>
                  </a:moveTo>
                  <a:lnTo>
                    <a:pt x="83" y="0"/>
                  </a:lnTo>
                  <a:lnTo>
                    <a:pt x="83" y="105"/>
                  </a:lnTo>
                  <a:lnTo>
                    <a:pt x="69" y="105"/>
                  </a:lnTo>
                  <a:lnTo>
                    <a:pt x="14" y="22"/>
                  </a:lnTo>
                  <a:lnTo>
                    <a:pt x="14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69" y="8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" name="Rectangle 23">
              <a:extLst>
                <a:ext uri="{FF2B5EF4-FFF2-40B4-BE49-F238E27FC236}">
                  <a16:creationId xmlns:a16="http://schemas.microsoft.com/office/drawing/2014/main" id="{5F526723-12EC-44CB-BE50-DFBEDDA8A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38" y="5334001"/>
              <a:ext cx="6350" cy="508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" name="Freeform 24">
              <a:extLst>
                <a:ext uri="{FF2B5EF4-FFF2-40B4-BE49-F238E27FC236}">
                  <a16:creationId xmlns:a16="http://schemas.microsoft.com/office/drawing/2014/main" id="{2B057B7F-F728-4120-A596-ED7B79826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726" y="5334001"/>
              <a:ext cx="47625" cy="50800"/>
            </a:xfrm>
            <a:custGeom>
              <a:avLst/>
              <a:gdLst>
                <a:gd name="T0" fmla="*/ 40 w 96"/>
                <a:gd name="T1" fmla="*/ 105 h 105"/>
                <a:gd name="T2" fmla="*/ 0 w 96"/>
                <a:gd name="T3" fmla="*/ 0 h 105"/>
                <a:gd name="T4" fmla="*/ 15 w 96"/>
                <a:gd name="T5" fmla="*/ 0 h 105"/>
                <a:gd name="T6" fmla="*/ 47 w 96"/>
                <a:gd name="T7" fmla="*/ 90 h 105"/>
                <a:gd name="T8" fmla="*/ 81 w 96"/>
                <a:gd name="T9" fmla="*/ 0 h 105"/>
                <a:gd name="T10" fmla="*/ 96 w 96"/>
                <a:gd name="T11" fmla="*/ 0 h 105"/>
                <a:gd name="T12" fmla="*/ 56 w 96"/>
                <a:gd name="T13" fmla="*/ 105 h 105"/>
                <a:gd name="T14" fmla="*/ 40 w 96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5">
                  <a:moveTo>
                    <a:pt x="40" y="10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7" y="9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56" y="105"/>
                  </a:lnTo>
                  <a:lnTo>
                    <a:pt x="40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" name="Freeform 25">
              <a:extLst>
                <a:ext uri="{FF2B5EF4-FFF2-40B4-BE49-F238E27FC236}">
                  <a16:creationId xmlns:a16="http://schemas.microsoft.com/office/drawing/2014/main" id="{2314078A-8621-4213-8A87-8E2AFD37D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288" y="5334001"/>
              <a:ext cx="26988" cy="52388"/>
            </a:xfrm>
            <a:custGeom>
              <a:avLst/>
              <a:gdLst>
                <a:gd name="T0" fmla="*/ 56 w 56"/>
                <a:gd name="T1" fmla="*/ 0 h 105"/>
                <a:gd name="T2" fmla="*/ 56 w 56"/>
                <a:gd name="T3" fmla="*/ 12 h 105"/>
                <a:gd name="T4" fmla="*/ 14 w 56"/>
                <a:gd name="T5" fmla="*/ 12 h 105"/>
                <a:gd name="T6" fmla="*/ 14 w 56"/>
                <a:gd name="T7" fmla="*/ 47 h 105"/>
                <a:gd name="T8" fmla="*/ 51 w 56"/>
                <a:gd name="T9" fmla="*/ 47 h 105"/>
                <a:gd name="T10" fmla="*/ 51 w 56"/>
                <a:gd name="T11" fmla="*/ 58 h 105"/>
                <a:gd name="T12" fmla="*/ 14 w 56"/>
                <a:gd name="T13" fmla="*/ 58 h 105"/>
                <a:gd name="T14" fmla="*/ 14 w 56"/>
                <a:gd name="T15" fmla="*/ 94 h 105"/>
                <a:gd name="T16" fmla="*/ 55 w 56"/>
                <a:gd name="T17" fmla="*/ 94 h 105"/>
                <a:gd name="T18" fmla="*/ 55 w 56"/>
                <a:gd name="T19" fmla="*/ 105 h 105"/>
                <a:gd name="T20" fmla="*/ 0 w 56"/>
                <a:gd name="T21" fmla="*/ 105 h 105"/>
                <a:gd name="T22" fmla="*/ 0 w 56"/>
                <a:gd name="T23" fmla="*/ 0 h 105"/>
                <a:gd name="T24" fmla="*/ 56 w 56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05">
                  <a:moveTo>
                    <a:pt x="56" y="0"/>
                  </a:moveTo>
                  <a:lnTo>
                    <a:pt x="56" y="12"/>
                  </a:lnTo>
                  <a:lnTo>
                    <a:pt x="14" y="12"/>
                  </a:lnTo>
                  <a:lnTo>
                    <a:pt x="14" y="47"/>
                  </a:lnTo>
                  <a:lnTo>
                    <a:pt x="51" y="47"/>
                  </a:lnTo>
                  <a:lnTo>
                    <a:pt x="51" y="58"/>
                  </a:lnTo>
                  <a:lnTo>
                    <a:pt x="14" y="58"/>
                  </a:lnTo>
                  <a:lnTo>
                    <a:pt x="14" y="94"/>
                  </a:lnTo>
                  <a:lnTo>
                    <a:pt x="55" y="94"/>
                  </a:lnTo>
                  <a:lnTo>
                    <a:pt x="55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" name="Freeform 26">
              <a:extLst>
                <a:ext uri="{FF2B5EF4-FFF2-40B4-BE49-F238E27FC236}">
                  <a16:creationId xmlns:a16="http://schemas.microsoft.com/office/drawing/2014/main" id="{1AA4FE74-4D69-4247-974C-551D9ED5AD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9388" y="5334001"/>
              <a:ext cx="34925" cy="52388"/>
            </a:xfrm>
            <a:custGeom>
              <a:avLst/>
              <a:gdLst>
                <a:gd name="T0" fmla="*/ 13 w 72"/>
                <a:gd name="T1" fmla="*/ 62 h 105"/>
                <a:gd name="T2" fmla="*/ 13 w 72"/>
                <a:gd name="T3" fmla="*/ 105 h 105"/>
                <a:gd name="T4" fmla="*/ 0 w 72"/>
                <a:gd name="T5" fmla="*/ 105 h 105"/>
                <a:gd name="T6" fmla="*/ 0 w 72"/>
                <a:gd name="T7" fmla="*/ 0 h 105"/>
                <a:gd name="T8" fmla="*/ 33 w 72"/>
                <a:gd name="T9" fmla="*/ 0 h 105"/>
                <a:gd name="T10" fmla="*/ 61 w 72"/>
                <a:gd name="T11" fmla="*/ 9 h 105"/>
                <a:gd name="T12" fmla="*/ 70 w 72"/>
                <a:gd name="T13" fmla="*/ 30 h 105"/>
                <a:gd name="T14" fmla="*/ 63 w 72"/>
                <a:gd name="T15" fmla="*/ 52 h 105"/>
                <a:gd name="T16" fmla="*/ 43 w 72"/>
                <a:gd name="T17" fmla="*/ 62 h 105"/>
                <a:gd name="T18" fmla="*/ 72 w 72"/>
                <a:gd name="T19" fmla="*/ 105 h 105"/>
                <a:gd name="T20" fmla="*/ 55 w 72"/>
                <a:gd name="T21" fmla="*/ 105 h 105"/>
                <a:gd name="T22" fmla="*/ 27 w 72"/>
                <a:gd name="T23" fmla="*/ 62 h 105"/>
                <a:gd name="T24" fmla="*/ 13 w 72"/>
                <a:gd name="T25" fmla="*/ 62 h 105"/>
                <a:gd name="T26" fmla="*/ 13 w 72"/>
                <a:gd name="T27" fmla="*/ 10 h 105"/>
                <a:gd name="T28" fmla="*/ 13 w 72"/>
                <a:gd name="T29" fmla="*/ 50 h 105"/>
                <a:gd name="T30" fmla="*/ 33 w 72"/>
                <a:gd name="T31" fmla="*/ 50 h 105"/>
                <a:gd name="T32" fmla="*/ 50 w 72"/>
                <a:gd name="T33" fmla="*/ 45 h 105"/>
                <a:gd name="T34" fmla="*/ 55 w 72"/>
                <a:gd name="T35" fmla="*/ 30 h 105"/>
                <a:gd name="T36" fmla="*/ 32 w 72"/>
                <a:gd name="T37" fmla="*/ 10 h 105"/>
                <a:gd name="T38" fmla="*/ 13 w 72"/>
                <a:gd name="T39" fmla="*/ 1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105">
                  <a:moveTo>
                    <a:pt x="13" y="62"/>
                  </a:moveTo>
                  <a:lnTo>
                    <a:pt x="13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33" y="0"/>
                  </a:lnTo>
                  <a:cubicBezTo>
                    <a:pt x="45" y="0"/>
                    <a:pt x="55" y="3"/>
                    <a:pt x="61" y="9"/>
                  </a:cubicBezTo>
                  <a:cubicBezTo>
                    <a:pt x="67" y="15"/>
                    <a:pt x="70" y="22"/>
                    <a:pt x="70" y="30"/>
                  </a:cubicBezTo>
                  <a:cubicBezTo>
                    <a:pt x="70" y="39"/>
                    <a:pt x="67" y="45"/>
                    <a:pt x="63" y="52"/>
                  </a:cubicBezTo>
                  <a:cubicBezTo>
                    <a:pt x="60" y="58"/>
                    <a:pt x="52" y="60"/>
                    <a:pt x="43" y="62"/>
                  </a:cubicBezTo>
                  <a:lnTo>
                    <a:pt x="72" y="105"/>
                  </a:lnTo>
                  <a:lnTo>
                    <a:pt x="55" y="105"/>
                  </a:lnTo>
                  <a:lnTo>
                    <a:pt x="27" y="62"/>
                  </a:lnTo>
                  <a:lnTo>
                    <a:pt x="13" y="62"/>
                  </a:lnTo>
                  <a:close/>
                  <a:moveTo>
                    <a:pt x="13" y="10"/>
                  </a:moveTo>
                  <a:lnTo>
                    <a:pt x="13" y="50"/>
                  </a:lnTo>
                  <a:lnTo>
                    <a:pt x="33" y="50"/>
                  </a:lnTo>
                  <a:cubicBezTo>
                    <a:pt x="41" y="50"/>
                    <a:pt x="47" y="49"/>
                    <a:pt x="50" y="45"/>
                  </a:cubicBezTo>
                  <a:cubicBezTo>
                    <a:pt x="53" y="42"/>
                    <a:pt x="55" y="37"/>
                    <a:pt x="55" y="30"/>
                  </a:cubicBezTo>
                  <a:cubicBezTo>
                    <a:pt x="55" y="17"/>
                    <a:pt x="47" y="10"/>
                    <a:pt x="32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" name="Freeform 27">
              <a:extLst>
                <a:ext uri="{FF2B5EF4-FFF2-40B4-BE49-F238E27FC236}">
                  <a16:creationId xmlns:a16="http://schemas.microsoft.com/office/drawing/2014/main" id="{966E6678-EA94-4C42-84BA-1B829E0C1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5335588"/>
              <a:ext cx="36513" cy="50800"/>
            </a:xfrm>
            <a:custGeom>
              <a:avLst/>
              <a:gdLst>
                <a:gd name="T0" fmla="*/ 13 w 73"/>
                <a:gd name="T1" fmla="*/ 26 h 105"/>
                <a:gd name="T2" fmla="*/ 16 w 73"/>
                <a:gd name="T3" fmla="*/ 36 h 105"/>
                <a:gd name="T4" fmla="*/ 25 w 73"/>
                <a:gd name="T5" fmla="*/ 41 h 105"/>
                <a:gd name="T6" fmla="*/ 36 w 73"/>
                <a:gd name="T7" fmla="*/ 45 h 105"/>
                <a:gd name="T8" fmla="*/ 49 w 73"/>
                <a:gd name="T9" fmla="*/ 47 h 105"/>
                <a:gd name="T10" fmla="*/ 60 w 73"/>
                <a:gd name="T11" fmla="*/ 52 h 105"/>
                <a:gd name="T12" fmla="*/ 69 w 73"/>
                <a:gd name="T13" fmla="*/ 61 h 105"/>
                <a:gd name="T14" fmla="*/ 73 w 73"/>
                <a:gd name="T15" fmla="*/ 75 h 105"/>
                <a:gd name="T16" fmla="*/ 63 w 73"/>
                <a:gd name="T17" fmla="*/ 96 h 105"/>
                <a:gd name="T18" fmla="*/ 38 w 73"/>
                <a:gd name="T19" fmla="*/ 105 h 105"/>
                <a:gd name="T20" fmla="*/ 11 w 73"/>
                <a:gd name="T21" fmla="*/ 97 h 105"/>
                <a:gd name="T22" fmla="*/ 1 w 73"/>
                <a:gd name="T23" fmla="*/ 77 h 105"/>
                <a:gd name="T24" fmla="*/ 16 w 73"/>
                <a:gd name="T25" fmla="*/ 77 h 105"/>
                <a:gd name="T26" fmla="*/ 23 w 73"/>
                <a:gd name="T27" fmla="*/ 88 h 105"/>
                <a:gd name="T28" fmla="*/ 38 w 73"/>
                <a:gd name="T29" fmla="*/ 93 h 105"/>
                <a:gd name="T30" fmla="*/ 54 w 73"/>
                <a:gd name="T31" fmla="*/ 88 h 105"/>
                <a:gd name="T32" fmla="*/ 60 w 73"/>
                <a:gd name="T33" fmla="*/ 76 h 105"/>
                <a:gd name="T34" fmla="*/ 56 w 73"/>
                <a:gd name="T35" fmla="*/ 66 h 105"/>
                <a:gd name="T36" fmla="*/ 48 w 73"/>
                <a:gd name="T37" fmla="*/ 61 h 105"/>
                <a:gd name="T38" fmla="*/ 36 w 73"/>
                <a:gd name="T39" fmla="*/ 58 h 105"/>
                <a:gd name="T40" fmla="*/ 24 w 73"/>
                <a:gd name="T41" fmla="*/ 56 h 105"/>
                <a:gd name="T42" fmla="*/ 13 w 73"/>
                <a:gd name="T43" fmla="*/ 51 h 105"/>
                <a:gd name="T44" fmla="*/ 4 w 73"/>
                <a:gd name="T45" fmla="*/ 42 h 105"/>
                <a:gd name="T46" fmla="*/ 0 w 73"/>
                <a:gd name="T47" fmla="*/ 28 h 105"/>
                <a:gd name="T48" fmla="*/ 10 w 73"/>
                <a:gd name="T49" fmla="*/ 7 h 105"/>
                <a:gd name="T50" fmla="*/ 35 w 73"/>
                <a:gd name="T51" fmla="*/ 0 h 105"/>
                <a:gd name="T52" fmla="*/ 59 w 73"/>
                <a:gd name="T53" fmla="*/ 7 h 105"/>
                <a:gd name="T54" fmla="*/ 69 w 73"/>
                <a:gd name="T55" fmla="*/ 27 h 105"/>
                <a:gd name="T56" fmla="*/ 54 w 73"/>
                <a:gd name="T57" fmla="*/ 27 h 105"/>
                <a:gd name="T58" fmla="*/ 48 w 73"/>
                <a:gd name="T59" fmla="*/ 17 h 105"/>
                <a:gd name="T60" fmla="*/ 34 w 73"/>
                <a:gd name="T61" fmla="*/ 12 h 105"/>
                <a:gd name="T62" fmla="*/ 19 w 73"/>
                <a:gd name="T63" fmla="*/ 17 h 105"/>
                <a:gd name="T64" fmla="*/ 13 w 73"/>
                <a:gd name="T65" fmla="*/ 2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105">
                  <a:moveTo>
                    <a:pt x="13" y="26"/>
                  </a:moveTo>
                  <a:cubicBezTo>
                    <a:pt x="13" y="30"/>
                    <a:pt x="14" y="33"/>
                    <a:pt x="16" y="36"/>
                  </a:cubicBezTo>
                  <a:cubicBezTo>
                    <a:pt x="19" y="38"/>
                    <a:pt x="21" y="41"/>
                    <a:pt x="25" y="41"/>
                  </a:cubicBezTo>
                  <a:lnTo>
                    <a:pt x="36" y="45"/>
                  </a:lnTo>
                  <a:cubicBezTo>
                    <a:pt x="40" y="46"/>
                    <a:pt x="45" y="47"/>
                    <a:pt x="49" y="47"/>
                  </a:cubicBezTo>
                  <a:cubicBezTo>
                    <a:pt x="53" y="48"/>
                    <a:pt x="56" y="50"/>
                    <a:pt x="60" y="52"/>
                  </a:cubicBezTo>
                  <a:cubicBezTo>
                    <a:pt x="64" y="53"/>
                    <a:pt x="66" y="57"/>
                    <a:pt x="69" y="61"/>
                  </a:cubicBezTo>
                  <a:cubicBezTo>
                    <a:pt x="71" y="65"/>
                    <a:pt x="73" y="68"/>
                    <a:pt x="73" y="75"/>
                  </a:cubicBezTo>
                  <a:cubicBezTo>
                    <a:pt x="73" y="83"/>
                    <a:pt x="69" y="90"/>
                    <a:pt x="63" y="96"/>
                  </a:cubicBezTo>
                  <a:cubicBezTo>
                    <a:pt x="56" y="102"/>
                    <a:pt x="48" y="105"/>
                    <a:pt x="38" y="105"/>
                  </a:cubicBezTo>
                  <a:cubicBezTo>
                    <a:pt x="26" y="105"/>
                    <a:pt x="19" y="102"/>
                    <a:pt x="11" y="97"/>
                  </a:cubicBezTo>
                  <a:cubicBezTo>
                    <a:pt x="4" y="92"/>
                    <a:pt x="1" y="86"/>
                    <a:pt x="1" y="77"/>
                  </a:cubicBezTo>
                  <a:lnTo>
                    <a:pt x="16" y="77"/>
                  </a:lnTo>
                  <a:cubicBezTo>
                    <a:pt x="16" y="82"/>
                    <a:pt x="19" y="86"/>
                    <a:pt x="23" y="88"/>
                  </a:cubicBezTo>
                  <a:cubicBezTo>
                    <a:pt x="26" y="91"/>
                    <a:pt x="31" y="93"/>
                    <a:pt x="38" y="93"/>
                  </a:cubicBezTo>
                  <a:cubicBezTo>
                    <a:pt x="44" y="93"/>
                    <a:pt x="50" y="92"/>
                    <a:pt x="54" y="88"/>
                  </a:cubicBezTo>
                  <a:cubicBezTo>
                    <a:pt x="58" y="85"/>
                    <a:pt x="60" y="81"/>
                    <a:pt x="60" y="76"/>
                  </a:cubicBezTo>
                  <a:cubicBezTo>
                    <a:pt x="60" y="71"/>
                    <a:pt x="59" y="68"/>
                    <a:pt x="56" y="66"/>
                  </a:cubicBezTo>
                  <a:cubicBezTo>
                    <a:pt x="54" y="63"/>
                    <a:pt x="51" y="62"/>
                    <a:pt x="48" y="61"/>
                  </a:cubicBezTo>
                  <a:cubicBezTo>
                    <a:pt x="44" y="60"/>
                    <a:pt x="40" y="58"/>
                    <a:pt x="36" y="58"/>
                  </a:cubicBezTo>
                  <a:cubicBezTo>
                    <a:pt x="33" y="57"/>
                    <a:pt x="28" y="56"/>
                    <a:pt x="24" y="56"/>
                  </a:cubicBezTo>
                  <a:cubicBezTo>
                    <a:pt x="20" y="55"/>
                    <a:pt x="16" y="53"/>
                    <a:pt x="13" y="51"/>
                  </a:cubicBezTo>
                  <a:cubicBezTo>
                    <a:pt x="9" y="50"/>
                    <a:pt x="6" y="46"/>
                    <a:pt x="4" y="42"/>
                  </a:cubicBezTo>
                  <a:cubicBezTo>
                    <a:pt x="1" y="38"/>
                    <a:pt x="0" y="33"/>
                    <a:pt x="0" y="28"/>
                  </a:cubicBezTo>
                  <a:cubicBezTo>
                    <a:pt x="0" y="20"/>
                    <a:pt x="4" y="12"/>
                    <a:pt x="10" y="7"/>
                  </a:cubicBezTo>
                  <a:cubicBezTo>
                    <a:pt x="16" y="2"/>
                    <a:pt x="25" y="0"/>
                    <a:pt x="35" y="0"/>
                  </a:cubicBezTo>
                  <a:cubicBezTo>
                    <a:pt x="45" y="0"/>
                    <a:pt x="54" y="2"/>
                    <a:pt x="59" y="7"/>
                  </a:cubicBezTo>
                  <a:cubicBezTo>
                    <a:pt x="65" y="12"/>
                    <a:pt x="69" y="18"/>
                    <a:pt x="69" y="27"/>
                  </a:cubicBezTo>
                  <a:lnTo>
                    <a:pt x="54" y="27"/>
                  </a:lnTo>
                  <a:cubicBezTo>
                    <a:pt x="54" y="23"/>
                    <a:pt x="51" y="20"/>
                    <a:pt x="48" y="17"/>
                  </a:cubicBezTo>
                  <a:cubicBezTo>
                    <a:pt x="44" y="15"/>
                    <a:pt x="39" y="12"/>
                    <a:pt x="34" y="12"/>
                  </a:cubicBezTo>
                  <a:cubicBezTo>
                    <a:pt x="28" y="12"/>
                    <a:pt x="23" y="13"/>
                    <a:pt x="19" y="17"/>
                  </a:cubicBezTo>
                  <a:cubicBezTo>
                    <a:pt x="14" y="16"/>
                    <a:pt x="13" y="20"/>
                    <a:pt x="13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" name="Rectangle 28">
              <a:extLst>
                <a:ext uri="{FF2B5EF4-FFF2-40B4-BE49-F238E27FC236}">
                  <a16:creationId xmlns:a16="http://schemas.microsoft.com/office/drawing/2014/main" id="{F69CCDA7-613C-44B4-9FC0-8E57CBE55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76" y="5334001"/>
              <a:ext cx="6350" cy="508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" name="Freeform 29">
              <a:extLst>
                <a:ext uri="{FF2B5EF4-FFF2-40B4-BE49-F238E27FC236}">
                  <a16:creationId xmlns:a16="http://schemas.microsoft.com/office/drawing/2014/main" id="{DF2BA4D4-9016-4892-BC38-7BF02A807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1" y="5334001"/>
              <a:ext cx="33338" cy="50800"/>
            </a:xfrm>
            <a:custGeom>
              <a:avLst/>
              <a:gdLst>
                <a:gd name="T0" fmla="*/ 0 w 69"/>
                <a:gd name="T1" fmla="*/ 11 h 105"/>
                <a:gd name="T2" fmla="*/ 0 w 69"/>
                <a:gd name="T3" fmla="*/ 0 h 105"/>
                <a:gd name="T4" fmla="*/ 69 w 69"/>
                <a:gd name="T5" fmla="*/ 0 h 105"/>
                <a:gd name="T6" fmla="*/ 69 w 69"/>
                <a:gd name="T7" fmla="*/ 11 h 105"/>
                <a:gd name="T8" fmla="*/ 42 w 69"/>
                <a:gd name="T9" fmla="*/ 11 h 105"/>
                <a:gd name="T10" fmla="*/ 42 w 69"/>
                <a:gd name="T11" fmla="*/ 105 h 105"/>
                <a:gd name="T12" fmla="*/ 28 w 69"/>
                <a:gd name="T13" fmla="*/ 105 h 105"/>
                <a:gd name="T14" fmla="*/ 28 w 69"/>
                <a:gd name="T15" fmla="*/ 11 h 105"/>
                <a:gd name="T16" fmla="*/ 0 w 69"/>
                <a:gd name="T1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05">
                  <a:moveTo>
                    <a:pt x="0" y="11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69" y="11"/>
                  </a:lnTo>
                  <a:lnTo>
                    <a:pt x="42" y="11"/>
                  </a:lnTo>
                  <a:lnTo>
                    <a:pt x="42" y="105"/>
                  </a:lnTo>
                  <a:lnTo>
                    <a:pt x="28" y="105"/>
                  </a:lnTo>
                  <a:lnTo>
                    <a:pt x="28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" name="Freeform 30">
              <a:extLst>
                <a:ext uri="{FF2B5EF4-FFF2-40B4-BE49-F238E27FC236}">
                  <a16:creationId xmlns:a16="http://schemas.microsoft.com/office/drawing/2014/main" id="{866C1666-4F21-4AD4-B23D-BC3591343B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0201" y="5318126"/>
              <a:ext cx="26988" cy="68263"/>
            </a:xfrm>
            <a:custGeom>
              <a:avLst/>
              <a:gdLst>
                <a:gd name="T0" fmla="*/ 55 w 55"/>
                <a:gd name="T1" fmla="*/ 35 h 140"/>
                <a:gd name="T2" fmla="*/ 55 w 55"/>
                <a:gd name="T3" fmla="*/ 47 h 140"/>
                <a:gd name="T4" fmla="*/ 14 w 55"/>
                <a:gd name="T5" fmla="*/ 47 h 140"/>
                <a:gd name="T6" fmla="*/ 14 w 55"/>
                <a:gd name="T7" fmla="*/ 82 h 140"/>
                <a:gd name="T8" fmla="*/ 51 w 55"/>
                <a:gd name="T9" fmla="*/ 82 h 140"/>
                <a:gd name="T10" fmla="*/ 51 w 55"/>
                <a:gd name="T11" fmla="*/ 93 h 140"/>
                <a:gd name="T12" fmla="*/ 14 w 55"/>
                <a:gd name="T13" fmla="*/ 93 h 140"/>
                <a:gd name="T14" fmla="*/ 14 w 55"/>
                <a:gd name="T15" fmla="*/ 129 h 140"/>
                <a:gd name="T16" fmla="*/ 55 w 55"/>
                <a:gd name="T17" fmla="*/ 129 h 140"/>
                <a:gd name="T18" fmla="*/ 55 w 55"/>
                <a:gd name="T19" fmla="*/ 140 h 140"/>
                <a:gd name="T20" fmla="*/ 0 w 55"/>
                <a:gd name="T21" fmla="*/ 140 h 140"/>
                <a:gd name="T22" fmla="*/ 0 w 55"/>
                <a:gd name="T23" fmla="*/ 35 h 140"/>
                <a:gd name="T24" fmla="*/ 55 w 55"/>
                <a:gd name="T25" fmla="*/ 35 h 140"/>
                <a:gd name="T26" fmla="*/ 9 w 55"/>
                <a:gd name="T27" fmla="*/ 19 h 140"/>
                <a:gd name="T28" fmla="*/ 41 w 55"/>
                <a:gd name="T29" fmla="*/ 0 h 140"/>
                <a:gd name="T30" fmla="*/ 41 w 55"/>
                <a:gd name="T31" fmla="*/ 13 h 140"/>
                <a:gd name="T32" fmla="*/ 9 w 55"/>
                <a:gd name="T33" fmla="*/ 30 h 140"/>
                <a:gd name="T34" fmla="*/ 9 w 55"/>
                <a:gd name="T35" fmla="*/ 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140">
                  <a:moveTo>
                    <a:pt x="55" y="35"/>
                  </a:moveTo>
                  <a:lnTo>
                    <a:pt x="55" y="47"/>
                  </a:lnTo>
                  <a:lnTo>
                    <a:pt x="14" y="47"/>
                  </a:lnTo>
                  <a:lnTo>
                    <a:pt x="14" y="82"/>
                  </a:lnTo>
                  <a:lnTo>
                    <a:pt x="51" y="82"/>
                  </a:lnTo>
                  <a:lnTo>
                    <a:pt x="51" y="93"/>
                  </a:lnTo>
                  <a:lnTo>
                    <a:pt x="14" y="93"/>
                  </a:lnTo>
                  <a:lnTo>
                    <a:pt x="14" y="129"/>
                  </a:lnTo>
                  <a:lnTo>
                    <a:pt x="55" y="129"/>
                  </a:lnTo>
                  <a:lnTo>
                    <a:pt x="55" y="140"/>
                  </a:lnTo>
                  <a:lnTo>
                    <a:pt x="0" y="140"/>
                  </a:lnTo>
                  <a:lnTo>
                    <a:pt x="0" y="35"/>
                  </a:lnTo>
                  <a:lnTo>
                    <a:pt x="55" y="35"/>
                  </a:lnTo>
                  <a:close/>
                  <a:moveTo>
                    <a:pt x="9" y="19"/>
                  </a:moveTo>
                  <a:lnTo>
                    <a:pt x="41" y="0"/>
                  </a:lnTo>
                  <a:lnTo>
                    <a:pt x="41" y="13"/>
                  </a:lnTo>
                  <a:lnTo>
                    <a:pt x="9" y="30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" name="Freeform 31">
              <a:extLst>
                <a:ext uri="{FF2B5EF4-FFF2-40B4-BE49-F238E27FC236}">
                  <a16:creationId xmlns:a16="http://schemas.microsoft.com/office/drawing/2014/main" id="{6289A4AF-6FBF-4525-BDC0-5B9F7DB44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8938" y="5334001"/>
              <a:ext cx="42863" cy="52388"/>
            </a:xfrm>
            <a:custGeom>
              <a:avLst/>
              <a:gdLst>
                <a:gd name="T0" fmla="*/ 34 w 89"/>
                <a:gd name="T1" fmla="*/ 0 h 105"/>
                <a:gd name="T2" fmla="*/ 74 w 89"/>
                <a:gd name="T3" fmla="*/ 14 h 105"/>
                <a:gd name="T4" fmla="*/ 89 w 89"/>
                <a:gd name="T5" fmla="*/ 53 h 105"/>
                <a:gd name="T6" fmla="*/ 74 w 89"/>
                <a:gd name="T7" fmla="*/ 92 h 105"/>
                <a:gd name="T8" fmla="*/ 34 w 89"/>
                <a:gd name="T9" fmla="*/ 105 h 105"/>
                <a:gd name="T10" fmla="*/ 0 w 89"/>
                <a:gd name="T11" fmla="*/ 105 h 105"/>
                <a:gd name="T12" fmla="*/ 0 w 89"/>
                <a:gd name="T13" fmla="*/ 0 h 105"/>
                <a:gd name="T14" fmla="*/ 34 w 89"/>
                <a:gd name="T15" fmla="*/ 0 h 105"/>
                <a:gd name="T16" fmla="*/ 15 w 89"/>
                <a:gd name="T17" fmla="*/ 94 h 105"/>
                <a:gd name="T18" fmla="*/ 34 w 89"/>
                <a:gd name="T19" fmla="*/ 94 h 105"/>
                <a:gd name="T20" fmla="*/ 64 w 89"/>
                <a:gd name="T21" fmla="*/ 83 h 105"/>
                <a:gd name="T22" fmla="*/ 74 w 89"/>
                <a:gd name="T23" fmla="*/ 53 h 105"/>
                <a:gd name="T24" fmla="*/ 64 w 89"/>
                <a:gd name="T25" fmla="*/ 23 h 105"/>
                <a:gd name="T26" fmla="*/ 34 w 89"/>
                <a:gd name="T27" fmla="*/ 12 h 105"/>
                <a:gd name="T28" fmla="*/ 15 w 89"/>
                <a:gd name="T29" fmla="*/ 12 h 105"/>
                <a:gd name="T30" fmla="*/ 15 w 89"/>
                <a:gd name="T31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105">
                  <a:moveTo>
                    <a:pt x="34" y="0"/>
                  </a:moveTo>
                  <a:cubicBezTo>
                    <a:pt x="51" y="0"/>
                    <a:pt x="64" y="5"/>
                    <a:pt x="74" y="14"/>
                  </a:cubicBezTo>
                  <a:cubicBezTo>
                    <a:pt x="84" y="24"/>
                    <a:pt x="89" y="37"/>
                    <a:pt x="89" y="53"/>
                  </a:cubicBezTo>
                  <a:cubicBezTo>
                    <a:pt x="89" y="69"/>
                    <a:pt x="84" y="82"/>
                    <a:pt x="74" y="92"/>
                  </a:cubicBezTo>
                  <a:cubicBezTo>
                    <a:pt x="64" y="100"/>
                    <a:pt x="50" y="105"/>
                    <a:pt x="34" y="105"/>
                  </a:cubicBezTo>
                  <a:lnTo>
                    <a:pt x="0" y="105"/>
                  </a:lnTo>
                  <a:lnTo>
                    <a:pt x="0" y="0"/>
                  </a:lnTo>
                  <a:lnTo>
                    <a:pt x="34" y="0"/>
                  </a:lnTo>
                  <a:close/>
                  <a:moveTo>
                    <a:pt x="15" y="94"/>
                  </a:moveTo>
                  <a:lnTo>
                    <a:pt x="34" y="94"/>
                  </a:lnTo>
                  <a:cubicBezTo>
                    <a:pt x="48" y="94"/>
                    <a:pt x="58" y="90"/>
                    <a:pt x="64" y="83"/>
                  </a:cubicBezTo>
                  <a:cubicBezTo>
                    <a:pt x="71" y="75"/>
                    <a:pt x="74" y="65"/>
                    <a:pt x="74" y="53"/>
                  </a:cubicBezTo>
                  <a:cubicBezTo>
                    <a:pt x="74" y="40"/>
                    <a:pt x="70" y="29"/>
                    <a:pt x="64" y="23"/>
                  </a:cubicBezTo>
                  <a:cubicBezTo>
                    <a:pt x="56" y="15"/>
                    <a:pt x="46" y="12"/>
                    <a:pt x="34" y="12"/>
                  </a:cubicBezTo>
                  <a:lnTo>
                    <a:pt x="15" y="12"/>
                  </a:lnTo>
                  <a:lnTo>
                    <a:pt x="15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" name="Freeform 32">
              <a:extLst>
                <a:ext uri="{FF2B5EF4-FFF2-40B4-BE49-F238E27FC236}">
                  <a16:creationId xmlns:a16="http://schemas.microsoft.com/office/drawing/2014/main" id="{C0C68BE5-A734-4D96-BB88-BED09CEA1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5327651"/>
              <a:ext cx="7938" cy="15875"/>
            </a:xfrm>
            <a:custGeom>
              <a:avLst/>
              <a:gdLst>
                <a:gd name="T0" fmla="*/ 0 w 15"/>
                <a:gd name="T1" fmla="*/ 0 h 31"/>
                <a:gd name="T2" fmla="*/ 14 w 15"/>
                <a:gd name="T3" fmla="*/ 0 h 31"/>
                <a:gd name="T4" fmla="*/ 15 w 15"/>
                <a:gd name="T5" fmla="*/ 13 h 31"/>
                <a:gd name="T6" fmla="*/ 0 w 15"/>
                <a:gd name="T7" fmla="*/ 31 h 31"/>
                <a:gd name="T8" fmla="*/ 0 w 15"/>
                <a:gd name="T9" fmla="*/ 25 h 31"/>
                <a:gd name="T10" fmla="*/ 7 w 15"/>
                <a:gd name="T11" fmla="*/ 17 h 31"/>
                <a:gd name="T12" fmla="*/ 7 w 15"/>
                <a:gd name="T13" fmla="*/ 13 h 31"/>
                <a:gd name="T14" fmla="*/ 0 w 15"/>
                <a:gd name="T15" fmla="*/ 13 h 31"/>
                <a:gd name="T16" fmla="*/ 0 w 15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1">
                  <a:moveTo>
                    <a:pt x="0" y="0"/>
                  </a:moveTo>
                  <a:lnTo>
                    <a:pt x="14" y="0"/>
                  </a:lnTo>
                  <a:cubicBezTo>
                    <a:pt x="15" y="5"/>
                    <a:pt x="15" y="10"/>
                    <a:pt x="15" y="13"/>
                  </a:cubicBezTo>
                  <a:cubicBezTo>
                    <a:pt x="15" y="25"/>
                    <a:pt x="10" y="31"/>
                    <a:pt x="0" y="31"/>
                  </a:cubicBezTo>
                  <a:lnTo>
                    <a:pt x="0" y="25"/>
                  </a:lnTo>
                  <a:cubicBezTo>
                    <a:pt x="5" y="25"/>
                    <a:pt x="7" y="22"/>
                    <a:pt x="7" y="17"/>
                  </a:cubicBez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" name="Freeform 33">
              <a:extLst>
                <a:ext uri="{FF2B5EF4-FFF2-40B4-BE49-F238E27FC236}">
                  <a16:creationId xmlns:a16="http://schemas.microsoft.com/office/drawing/2014/main" id="{D890DBEA-42A3-454D-986C-375EC35AA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9263" y="5334001"/>
              <a:ext cx="44450" cy="50800"/>
            </a:xfrm>
            <a:custGeom>
              <a:avLst/>
              <a:gdLst>
                <a:gd name="T0" fmla="*/ 77 w 90"/>
                <a:gd name="T1" fmla="*/ 105 h 105"/>
                <a:gd name="T2" fmla="*/ 69 w 90"/>
                <a:gd name="T3" fmla="*/ 83 h 105"/>
                <a:gd name="T4" fmla="*/ 22 w 90"/>
                <a:gd name="T5" fmla="*/ 83 h 105"/>
                <a:gd name="T6" fmla="*/ 14 w 90"/>
                <a:gd name="T7" fmla="*/ 105 h 105"/>
                <a:gd name="T8" fmla="*/ 0 w 90"/>
                <a:gd name="T9" fmla="*/ 105 h 105"/>
                <a:gd name="T10" fmla="*/ 37 w 90"/>
                <a:gd name="T11" fmla="*/ 0 h 105"/>
                <a:gd name="T12" fmla="*/ 52 w 90"/>
                <a:gd name="T13" fmla="*/ 0 h 105"/>
                <a:gd name="T14" fmla="*/ 90 w 90"/>
                <a:gd name="T15" fmla="*/ 105 h 105"/>
                <a:gd name="T16" fmla="*/ 77 w 90"/>
                <a:gd name="T17" fmla="*/ 105 h 105"/>
                <a:gd name="T18" fmla="*/ 27 w 90"/>
                <a:gd name="T19" fmla="*/ 71 h 105"/>
                <a:gd name="T20" fmla="*/ 66 w 90"/>
                <a:gd name="T21" fmla="*/ 71 h 105"/>
                <a:gd name="T22" fmla="*/ 47 w 90"/>
                <a:gd name="T23" fmla="*/ 18 h 105"/>
                <a:gd name="T24" fmla="*/ 27 w 90"/>
                <a:gd name="T25" fmla="*/ 7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05">
                  <a:moveTo>
                    <a:pt x="77" y="105"/>
                  </a:moveTo>
                  <a:lnTo>
                    <a:pt x="69" y="83"/>
                  </a:lnTo>
                  <a:lnTo>
                    <a:pt x="22" y="83"/>
                  </a:lnTo>
                  <a:lnTo>
                    <a:pt x="14" y="105"/>
                  </a:lnTo>
                  <a:lnTo>
                    <a:pt x="0" y="105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90" y="105"/>
                  </a:lnTo>
                  <a:lnTo>
                    <a:pt x="77" y="105"/>
                  </a:lnTo>
                  <a:close/>
                  <a:moveTo>
                    <a:pt x="27" y="71"/>
                  </a:moveTo>
                  <a:lnTo>
                    <a:pt x="66" y="71"/>
                  </a:lnTo>
                  <a:lnTo>
                    <a:pt x="47" y="18"/>
                  </a:lnTo>
                  <a:lnTo>
                    <a:pt x="27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" name="Freeform 34">
              <a:extLst>
                <a:ext uri="{FF2B5EF4-FFF2-40B4-BE49-F238E27FC236}">
                  <a16:creationId xmlns:a16="http://schemas.microsoft.com/office/drawing/2014/main" id="{A97C7531-5A59-406C-88D5-057DB25D9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5334001"/>
              <a:ext cx="41275" cy="52388"/>
            </a:xfrm>
            <a:custGeom>
              <a:avLst/>
              <a:gdLst>
                <a:gd name="T0" fmla="*/ 69 w 83"/>
                <a:gd name="T1" fmla="*/ 0 h 105"/>
                <a:gd name="T2" fmla="*/ 83 w 83"/>
                <a:gd name="T3" fmla="*/ 0 h 105"/>
                <a:gd name="T4" fmla="*/ 83 w 83"/>
                <a:gd name="T5" fmla="*/ 105 h 105"/>
                <a:gd name="T6" fmla="*/ 69 w 83"/>
                <a:gd name="T7" fmla="*/ 105 h 105"/>
                <a:gd name="T8" fmla="*/ 14 w 83"/>
                <a:gd name="T9" fmla="*/ 22 h 105"/>
                <a:gd name="T10" fmla="*/ 14 w 83"/>
                <a:gd name="T11" fmla="*/ 105 h 105"/>
                <a:gd name="T12" fmla="*/ 0 w 83"/>
                <a:gd name="T13" fmla="*/ 105 h 105"/>
                <a:gd name="T14" fmla="*/ 0 w 83"/>
                <a:gd name="T15" fmla="*/ 0 h 105"/>
                <a:gd name="T16" fmla="*/ 14 w 83"/>
                <a:gd name="T17" fmla="*/ 0 h 105"/>
                <a:gd name="T18" fmla="*/ 69 w 83"/>
                <a:gd name="T19" fmla="*/ 84 h 105"/>
                <a:gd name="T20" fmla="*/ 69 w 83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05">
                  <a:moveTo>
                    <a:pt x="69" y="0"/>
                  </a:moveTo>
                  <a:lnTo>
                    <a:pt x="83" y="0"/>
                  </a:lnTo>
                  <a:lnTo>
                    <a:pt x="83" y="105"/>
                  </a:lnTo>
                  <a:lnTo>
                    <a:pt x="69" y="105"/>
                  </a:lnTo>
                  <a:lnTo>
                    <a:pt x="14" y="22"/>
                  </a:lnTo>
                  <a:lnTo>
                    <a:pt x="14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69" y="8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" name="Freeform 35">
              <a:extLst>
                <a:ext uri="{FF2B5EF4-FFF2-40B4-BE49-F238E27FC236}">
                  <a16:creationId xmlns:a16="http://schemas.microsoft.com/office/drawing/2014/main" id="{873C7FEC-59C3-4108-B851-72B567CE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5334001"/>
              <a:ext cx="49213" cy="52388"/>
            </a:xfrm>
            <a:custGeom>
              <a:avLst/>
              <a:gdLst>
                <a:gd name="T0" fmla="*/ 52 w 102"/>
                <a:gd name="T1" fmla="*/ 107 h 107"/>
                <a:gd name="T2" fmla="*/ 15 w 102"/>
                <a:gd name="T3" fmla="*/ 92 h 107"/>
                <a:gd name="T4" fmla="*/ 0 w 102"/>
                <a:gd name="T5" fmla="*/ 54 h 107"/>
                <a:gd name="T6" fmla="*/ 15 w 102"/>
                <a:gd name="T7" fmla="*/ 15 h 107"/>
                <a:gd name="T8" fmla="*/ 52 w 102"/>
                <a:gd name="T9" fmla="*/ 0 h 107"/>
                <a:gd name="T10" fmla="*/ 81 w 102"/>
                <a:gd name="T11" fmla="*/ 7 h 107"/>
                <a:gd name="T12" fmla="*/ 100 w 102"/>
                <a:gd name="T13" fmla="*/ 30 h 107"/>
                <a:gd name="T14" fmla="*/ 84 w 102"/>
                <a:gd name="T15" fmla="*/ 30 h 107"/>
                <a:gd name="T16" fmla="*/ 52 w 102"/>
                <a:gd name="T17" fmla="*/ 12 h 107"/>
                <a:gd name="T18" fmla="*/ 24 w 102"/>
                <a:gd name="T19" fmla="*/ 24 h 107"/>
                <a:gd name="T20" fmla="*/ 12 w 102"/>
                <a:gd name="T21" fmla="*/ 54 h 107"/>
                <a:gd name="T22" fmla="*/ 24 w 102"/>
                <a:gd name="T23" fmla="*/ 84 h 107"/>
                <a:gd name="T24" fmla="*/ 51 w 102"/>
                <a:gd name="T25" fmla="*/ 95 h 107"/>
                <a:gd name="T26" fmla="*/ 77 w 102"/>
                <a:gd name="T27" fmla="*/ 85 h 107"/>
                <a:gd name="T28" fmla="*/ 89 w 102"/>
                <a:gd name="T29" fmla="*/ 60 h 107"/>
                <a:gd name="T30" fmla="*/ 45 w 102"/>
                <a:gd name="T31" fmla="*/ 60 h 107"/>
                <a:gd name="T32" fmla="*/ 45 w 102"/>
                <a:gd name="T33" fmla="*/ 49 h 107"/>
                <a:gd name="T34" fmla="*/ 102 w 102"/>
                <a:gd name="T35" fmla="*/ 49 h 107"/>
                <a:gd name="T36" fmla="*/ 102 w 102"/>
                <a:gd name="T37" fmla="*/ 61 h 107"/>
                <a:gd name="T38" fmla="*/ 86 w 102"/>
                <a:gd name="T39" fmla="*/ 95 h 107"/>
                <a:gd name="T40" fmla="*/ 52 w 102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07">
                  <a:moveTo>
                    <a:pt x="52" y="107"/>
                  </a:moveTo>
                  <a:cubicBezTo>
                    <a:pt x="37" y="107"/>
                    <a:pt x="26" y="102"/>
                    <a:pt x="15" y="92"/>
                  </a:cubicBezTo>
                  <a:cubicBezTo>
                    <a:pt x="5" y="82"/>
                    <a:pt x="0" y="70"/>
                    <a:pt x="0" y="54"/>
                  </a:cubicBezTo>
                  <a:cubicBezTo>
                    <a:pt x="0" y="39"/>
                    <a:pt x="5" y="25"/>
                    <a:pt x="15" y="15"/>
                  </a:cubicBezTo>
                  <a:cubicBezTo>
                    <a:pt x="25" y="5"/>
                    <a:pt x="37" y="0"/>
                    <a:pt x="52" y="0"/>
                  </a:cubicBezTo>
                  <a:cubicBezTo>
                    <a:pt x="64" y="0"/>
                    <a:pt x="72" y="2"/>
                    <a:pt x="81" y="7"/>
                  </a:cubicBezTo>
                  <a:cubicBezTo>
                    <a:pt x="90" y="12"/>
                    <a:pt x="96" y="20"/>
                    <a:pt x="100" y="30"/>
                  </a:cubicBezTo>
                  <a:lnTo>
                    <a:pt x="84" y="30"/>
                  </a:lnTo>
                  <a:cubicBezTo>
                    <a:pt x="77" y="19"/>
                    <a:pt x="67" y="12"/>
                    <a:pt x="52" y="12"/>
                  </a:cubicBezTo>
                  <a:cubicBezTo>
                    <a:pt x="41" y="12"/>
                    <a:pt x="31" y="16"/>
                    <a:pt x="24" y="24"/>
                  </a:cubicBezTo>
                  <a:cubicBezTo>
                    <a:pt x="16" y="31"/>
                    <a:pt x="12" y="41"/>
                    <a:pt x="12" y="54"/>
                  </a:cubicBezTo>
                  <a:cubicBezTo>
                    <a:pt x="12" y="66"/>
                    <a:pt x="16" y="76"/>
                    <a:pt x="24" y="84"/>
                  </a:cubicBezTo>
                  <a:cubicBezTo>
                    <a:pt x="31" y="91"/>
                    <a:pt x="40" y="95"/>
                    <a:pt x="51" y="95"/>
                  </a:cubicBezTo>
                  <a:cubicBezTo>
                    <a:pt x="62" y="95"/>
                    <a:pt x="71" y="91"/>
                    <a:pt x="77" y="85"/>
                  </a:cubicBezTo>
                  <a:cubicBezTo>
                    <a:pt x="84" y="79"/>
                    <a:pt x="87" y="70"/>
                    <a:pt x="89" y="60"/>
                  </a:cubicBezTo>
                  <a:lnTo>
                    <a:pt x="45" y="60"/>
                  </a:lnTo>
                  <a:lnTo>
                    <a:pt x="45" y="49"/>
                  </a:lnTo>
                  <a:lnTo>
                    <a:pt x="102" y="49"/>
                  </a:lnTo>
                  <a:lnTo>
                    <a:pt x="102" y="61"/>
                  </a:lnTo>
                  <a:cubicBezTo>
                    <a:pt x="101" y="75"/>
                    <a:pt x="95" y="86"/>
                    <a:pt x="86" y="95"/>
                  </a:cubicBezTo>
                  <a:cubicBezTo>
                    <a:pt x="79" y="104"/>
                    <a:pt x="67" y="107"/>
                    <a:pt x="52" y="1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" name="Freeform 36">
              <a:extLst>
                <a:ext uri="{FF2B5EF4-FFF2-40B4-BE49-F238E27FC236}">
                  <a16:creationId xmlns:a16="http://schemas.microsoft.com/office/drawing/2014/main" id="{CDEF5C05-669B-4EB1-979E-FEC3F7662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1" y="5334001"/>
              <a:ext cx="26988" cy="52388"/>
            </a:xfrm>
            <a:custGeom>
              <a:avLst/>
              <a:gdLst>
                <a:gd name="T0" fmla="*/ 55 w 55"/>
                <a:gd name="T1" fmla="*/ 0 h 105"/>
                <a:gd name="T2" fmla="*/ 55 w 55"/>
                <a:gd name="T3" fmla="*/ 12 h 105"/>
                <a:gd name="T4" fmla="*/ 14 w 55"/>
                <a:gd name="T5" fmla="*/ 12 h 105"/>
                <a:gd name="T6" fmla="*/ 14 w 55"/>
                <a:gd name="T7" fmla="*/ 47 h 105"/>
                <a:gd name="T8" fmla="*/ 52 w 55"/>
                <a:gd name="T9" fmla="*/ 47 h 105"/>
                <a:gd name="T10" fmla="*/ 52 w 55"/>
                <a:gd name="T11" fmla="*/ 58 h 105"/>
                <a:gd name="T12" fmla="*/ 14 w 55"/>
                <a:gd name="T13" fmla="*/ 58 h 105"/>
                <a:gd name="T14" fmla="*/ 14 w 55"/>
                <a:gd name="T15" fmla="*/ 94 h 105"/>
                <a:gd name="T16" fmla="*/ 55 w 55"/>
                <a:gd name="T17" fmla="*/ 94 h 105"/>
                <a:gd name="T18" fmla="*/ 55 w 55"/>
                <a:gd name="T19" fmla="*/ 105 h 105"/>
                <a:gd name="T20" fmla="*/ 0 w 55"/>
                <a:gd name="T21" fmla="*/ 105 h 105"/>
                <a:gd name="T22" fmla="*/ 0 w 55"/>
                <a:gd name="T23" fmla="*/ 0 h 105"/>
                <a:gd name="T24" fmla="*/ 55 w 55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05">
                  <a:moveTo>
                    <a:pt x="55" y="0"/>
                  </a:moveTo>
                  <a:lnTo>
                    <a:pt x="55" y="12"/>
                  </a:lnTo>
                  <a:lnTo>
                    <a:pt x="14" y="12"/>
                  </a:lnTo>
                  <a:lnTo>
                    <a:pt x="14" y="47"/>
                  </a:lnTo>
                  <a:lnTo>
                    <a:pt x="52" y="47"/>
                  </a:lnTo>
                  <a:lnTo>
                    <a:pt x="52" y="58"/>
                  </a:lnTo>
                  <a:lnTo>
                    <a:pt x="14" y="58"/>
                  </a:lnTo>
                  <a:lnTo>
                    <a:pt x="14" y="94"/>
                  </a:lnTo>
                  <a:lnTo>
                    <a:pt x="55" y="94"/>
                  </a:lnTo>
                  <a:lnTo>
                    <a:pt x="55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" name="Freeform 37">
              <a:extLst>
                <a:ext uri="{FF2B5EF4-FFF2-40B4-BE49-F238E27FC236}">
                  <a16:creationId xmlns:a16="http://schemas.microsoft.com/office/drawing/2014/main" id="{72FD340B-7A39-43D4-B4F9-2500E4572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4051" y="5334001"/>
              <a:ext cx="34925" cy="52388"/>
            </a:xfrm>
            <a:custGeom>
              <a:avLst/>
              <a:gdLst>
                <a:gd name="T0" fmla="*/ 13 w 72"/>
                <a:gd name="T1" fmla="*/ 62 h 105"/>
                <a:gd name="T2" fmla="*/ 13 w 72"/>
                <a:gd name="T3" fmla="*/ 105 h 105"/>
                <a:gd name="T4" fmla="*/ 0 w 72"/>
                <a:gd name="T5" fmla="*/ 105 h 105"/>
                <a:gd name="T6" fmla="*/ 0 w 72"/>
                <a:gd name="T7" fmla="*/ 0 h 105"/>
                <a:gd name="T8" fmla="*/ 33 w 72"/>
                <a:gd name="T9" fmla="*/ 0 h 105"/>
                <a:gd name="T10" fmla="*/ 61 w 72"/>
                <a:gd name="T11" fmla="*/ 9 h 105"/>
                <a:gd name="T12" fmla="*/ 70 w 72"/>
                <a:gd name="T13" fmla="*/ 30 h 105"/>
                <a:gd name="T14" fmla="*/ 63 w 72"/>
                <a:gd name="T15" fmla="*/ 52 h 105"/>
                <a:gd name="T16" fmla="*/ 43 w 72"/>
                <a:gd name="T17" fmla="*/ 62 h 105"/>
                <a:gd name="T18" fmla="*/ 72 w 72"/>
                <a:gd name="T19" fmla="*/ 105 h 105"/>
                <a:gd name="T20" fmla="*/ 55 w 72"/>
                <a:gd name="T21" fmla="*/ 105 h 105"/>
                <a:gd name="T22" fmla="*/ 27 w 72"/>
                <a:gd name="T23" fmla="*/ 62 h 105"/>
                <a:gd name="T24" fmla="*/ 13 w 72"/>
                <a:gd name="T25" fmla="*/ 62 h 105"/>
                <a:gd name="T26" fmla="*/ 13 w 72"/>
                <a:gd name="T27" fmla="*/ 10 h 105"/>
                <a:gd name="T28" fmla="*/ 13 w 72"/>
                <a:gd name="T29" fmla="*/ 50 h 105"/>
                <a:gd name="T30" fmla="*/ 33 w 72"/>
                <a:gd name="T31" fmla="*/ 50 h 105"/>
                <a:gd name="T32" fmla="*/ 50 w 72"/>
                <a:gd name="T33" fmla="*/ 45 h 105"/>
                <a:gd name="T34" fmla="*/ 55 w 72"/>
                <a:gd name="T35" fmla="*/ 30 h 105"/>
                <a:gd name="T36" fmla="*/ 32 w 72"/>
                <a:gd name="T37" fmla="*/ 10 h 105"/>
                <a:gd name="T38" fmla="*/ 13 w 72"/>
                <a:gd name="T39" fmla="*/ 1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105">
                  <a:moveTo>
                    <a:pt x="13" y="62"/>
                  </a:moveTo>
                  <a:lnTo>
                    <a:pt x="13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33" y="0"/>
                  </a:lnTo>
                  <a:cubicBezTo>
                    <a:pt x="45" y="0"/>
                    <a:pt x="55" y="3"/>
                    <a:pt x="61" y="9"/>
                  </a:cubicBezTo>
                  <a:cubicBezTo>
                    <a:pt x="67" y="15"/>
                    <a:pt x="70" y="22"/>
                    <a:pt x="70" y="30"/>
                  </a:cubicBezTo>
                  <a:cubicBezTo>
                    <a:pt x="70" y="39"/>
                    <a:pt x="67" y="45"/>
                    <a:pt x="63" y="52"/>
                  </a:cubicBezTo>
                  <a:cubicBezTo>
                    <a:pt x="60" y="58"/>
                    <a:pt x="52" y="60"/>
                    <a:pt x="43" y="62"/>
                  </a:cubicBezTo>
                  <a:lnTo>
                    <a:pt x="72" y="105"/>
                  </a:lnTo>
                  <a:lnTo>
                    <a:pt x="55" y="105"/>
                  </a:lnTo>
                  <a:lnTo>
                    <a:pt x="27" y="62"/>
                  </a:lnTo>
                  <a:lnTo>
                    <a:pt x="13" y="62"/>
                  </a:lnTo>
                  <a:close/>
                  <a:moveTo>
                    <a:pt x="13" y="10"/>
                  </a:moveTo>
                  <a:lnTo>
                    <a:pt x="13" y="50"/>
                  </a:lnTo>
                  <a:lnTo>
                    <a:pt x="33" y="50"/>
                  </a:lnTo>
                  <a:cubicBezTo>
                    <a:pt x="41" y="50"/>
                    <a:pt x="47" y="49"/>
                    <a:pt x="50" y="45"/>
                  </a:cubicBezTo>
                  <a:cubicBezTo>
                    <a:pt x="53" y="42"/>
                    <a:pt x="55" y="37"/>
                    <a:pt x="55" y="30"/>
                  </a:cubicBezTo>
                  <a:cubicBezTo>
                    <a:pt x="55" y="17"/>
                    <a:pt x="47" y="10"/>
                    <a:pt x="32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" name="Freeform 38">
              <a:extLst>
                <a:ext uri="{FF2B5EF4-FFF2-40B4-BE49-F238E27FC236}">
                  <a16:creationId xmlns:a16="http://schemas.microsoft.com/office/drawing/2014/main" id="{48F9483F-0EA4-4A02-9E54-2095E1AE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1" y="5335588"/>
              <a:ext cx="36513" cy="50800"/>
            </a:xfrm>
            <a:custGeom>
              <a:avLst/>
              <a:gdLst>
                <a:gd name="T0" fmla="*/ 13 w 73"/>
                <a:gd name="T1" fmla="*/ 26 h 105"/>
                <a:gd name="T2" fmla="*/ 16 w 73"/>
                <a:gd name="T3" fmla="*/ 36 h 105"/>
                <a:gd name="T4" fmla="*/ 25 w 73"/>
                <a:gd name="T5" fmla="*/ 41 h 105"/>
                <a:gd name="T6" fmla="*/ 36 w 73"/>
                <a:gd name="T7" fmla="*/ 45 h 105"/>
                <a:gd name="T8" fmla="*/ 49 w 73"/>
                <a:gd name="T9" fmla="*/ 47 h 105"/>
                <a:gd name="T10" fmla="*/ 60 w 73"/>
                <a:gd name="T11" fmla="*/ 52 h 105"/>
                <a:gd name="T12" fmla="*/ 69 w 73"/>
                <a:gd name="T13" fmla="*/ 61 h 105"/>
                <a:gd name="T14" fmla="*/ 73 w 73"/>
                <a:gd name="T15" fmla="*/ 75 h 105"/>
                <a:gd name="T16" fmla="*/ 63 w 73"/>
                <a:gd name="T17" fmla="*/ 96 h 105"/>
                <a:gd name="T18" fmla="*/ 38 w 73"/>
                <a:gd name="T19" fmla="*/ 105 h 105"/>
                <a:gd name="T20" fmla="*/ 11 w 73"/>
                <a:gd name="T21" fmla="*/ 97 h 105"/>
                <a:gd name="T22" fmla="*/ 1 w 73"/>
                <a:gd name="T23" fmla="*/ 77 h 105"/>
                <a:gd name="T24" fmla="*/ 16 w 73"/>
                <a:gd name="T25" fmla="*/ 77 h 105"/>
                <a:gd name="T26" fmla="*/ 23 w 73"/>
                <a:gd name="T27" fmla="*/ 88 h 105"/>
                <a:gd name="T28" fmla="*/ 38 w 73"/>
                <a:gd name="T29" fmla="*/ 93 h 105"/>
                <a:gd name="T30" fmla="*/ 54 w 73"/>
                <a:gd name="T31" fmla="*/ 88 h 105"/>
                <a:gd name="T32" fmla="*/ 60 w 73"/>
                <a:gd name="T33" fmla="*/ 76 h 105"/>
                <a:gd name="T34" fmla="*/ 56 w 73"/>
                <a:gd name="T35" fmla="*/ 66 h 105"/>
                <a:gd name="T36" fmla="*/ 48 w 73"/>
                <a:gd name="T37" fmla="*/ 61 h 105"/>
                <a:gd name="T38" fmla="*/ 36 w 73"/>
                <a:gd name="T39" fmla="*/ 58 h 105"/>
                <a:gd name="T40" fmla="*/ 24 w 73"/>
                <a:gd name="T41" fmla="*/ 56 h 105"/>
                <a:gd name="T42" fmla="*/ 13 w 73"/>
                <a:gd name="T43" fmla="*/ 51 h 105"/>
                <a:gd name="T44" fmla="*/ 4 w 73"/>
                <a:gd name="T45" fmla="*/ 42 h 105"/>
                <a:gd name="T46" fmla="*/ 0 w 73"/>
                <a:gd name="T47" fmla="*/ 28 h 105"/>
                <a:gd name="T48" fmla="*/ 10 w 73"/>
                <a:gd name="T49" fmla="*/ 7 h 105"/>
                <a:gd name="T50" fmla="*/ 35 w 73"/>
                <a:gd name="T51" fmla="*/ 0 h 105"/>
                <a:gd name="T52" fmla="*/ 59 w 73"/>
                <a:gd name="T53" fmla="*/ 7 h 105"/>
                <a:gd name="T54" fmla="*/ 69 w 73"/>
                <a:gd name="T55" fmla="*/ 27 h 105"/>
                <a:gd name="T56" fmla="*/ 54 w 73"/>
                <a:gd name="T57" fmla="*/ 27 h 105"/>
                <a:gd name="T58" fmla="*/ 48 w 73"/>
                <a:gd name="T59" fmla="*/ 17 h 105"/>
                <a:gd name="T60" fmla="*/ 34 w 73"/>
                <a:gd name="T61" fmla="*/ 12 h 105"/>
                <a:gd name="T62" fmla="*/ 19 w 73"/>
                <a:gd name="T63" fmla="*/ 17 h 105"/>
                <a:gd name="T64" fmla="*/ 13 w 73"/>
                <a:gd name="T65" fmla="*/ 2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105">
                  <a:moveTo>
                    <a:pt x="13" y="26"/>
                  </a:moveTo>
                  <a:cubicBezTo>
                    <a:pt x="13" y="30"/>
                    <a:pt x="14" y="33"/>
                    <a:pt x="16" y="36"/>
                  </a:cubicBezTo>
                  <a:cubicBezTo>
                    <a:pt x="19" y="38"/>
                    <a:pt x="21" y="41"/>
                    <a:pt x="25" y="41"/>
                  </a:cubicBezTo>
                  <a:lnTo>
                    <a:pt x="36" y="45"/>
                  </a:lnTo>
                  <a:cubicBezTo>
                    <a:pt x="40" y="46"/>
                    <a:pt x="45" y="47"/>
                    <a:pt x="49" y="47"/>
                  </a:cubicBezTo>
                  <a:cubicBezTo>
                    <a:pt x="53" y="48"/>
                    <a:pt x="56" y="50"/>
                    <a:pt x="60" y="52"/>
                  </a:cubicBezTo>
                  <a:cubicBezTo>
                    <a:pt x="64" y="53"/>
                    <a:pt x="66" y="57"/>
                    <a:pt x="69" y="61"/>
                  </a:cubicBezTo>
                  <a:cubicBezTo>
                    <a:pt x="71" y="65"/>
                    <a:pt x="73" y="68"/>
                    <a:pt x="73" y="75"/>
                  </a:cubicBezTo>
                  <a:cubicBezTo>
                    <a:pt x="73" y="83"/>
                    <a:pt x="69" y="90"/>
                    <a:pt x="63" y="96"/>
                  </a:cubicBezTo>
                  <a:cubicBezTo>
                    <a:pt x="56" y="102"/>
                    <a:pt x="48" y="105"/>
                    <a:pt x="38" y="105"/>
                  </a:cubicBezTo>
                  <a:cubicBezTo>
                    <a:pt x="26" y="105"/>
                    <a:pt x="19" y="102"/>
                    <a:pt x="11" y="97"/>
                  </a:cubicBezTo>
                  <a:cubicBezTo>
                    <a:pt x="5" y="92"/>
                    <a:pt x="1" y="86"/>
                    <a:pt x="1" y="77"/>
                  </a:cubicBezTo>
                  <a:lnTo>
                    <a:pt x="16" y="77"/>
                  </a:lnTo>
                  <a:cubicBezTo>
                    <a:pt x="16" y="82"/>
                    <a:pt x="19" y="86"/>
                    <a:pt x="23" y="88"/>
                  </a:cubicBezTo>
                  <a:cubicBezTo>
                    <a:pt x="26" y="91"/>
                    <a:pt x="31" y="93"/>
                    <a:pt x="38" y="93"/>
                  </a:cubicBezTo>
                  <a:cubicBezTo>
                    <a:pt x="44" y="93"/>
                    <a:pt x="50" y="92"/>
                    <a:pt x="54" y="88"/>
                  </a:cubicBezTo>
                  <a:cubicBezTo>
                    <a:pt x="58" y="85"/>
                    <a:pt x="60" y="81"/>
                    <a:pt x="60" y="76"/>
                  </a:cubicBezTo>
                  <a:cubicBezTo>
                    <a:pt x="60" y="71"/>
                    <a:pt x="59" y="68"/>
                    <a:pt x="56" y="66"/>
                  </a:cubicBezTo>
                  <a:cubicBezTo>
                    <a:pt x="54" y="63"/>
                    <a:pt x="51" y="62"/>
                    <a:pt x="48" y="61"/>
                  </a:cubicBezTo>
                  <a:cubicBezTo>
                    <a:pt x="44" y="60"/>
                    <a:pt x="40" y="58"/>
                    <a:pt x="36" y="58"/>
                  </a:cubicBezTo>
                  <a:cubicBezTo>
                    <a:pt x="33" y="57"/>
                    <a:pt x="28" y="56"/>
                    <a:pt x="24" y="56"/>
                  </a:cubicBezTo>
                  <a:cubicBezTo>
                    <a:pt x="20" y="55"/>
                    <a:pt x="16" y="53"/>
                    <a:pt x="13" y="51"/>
                  </a:cubicBezTo>
                  <a:cubicBezTo>
                    <a:pt x="9" y="50"/>
                    <a:pt x="6" y="46"/>
                    <a:pt x="4" y="42"/>
                  </a:cubicBezTo>
                  <a:cubicBezTo>
                    <a:pt x="1" y="38"/>
                    <a:pt x="0" y="33"/>
                    <a:pt x="0" y="28"/>
                  </a:cubicBezTo>
                  <a:cubicBezTo>
                    <a:pt x="0" y="20"/>
                    <a:pt x="4" y="12"/>
                    <a:pt x="10" y="7"/>
                  </a:cubicBezTo>
                  <a:cubicBezTo>
                    <a:pt x="16" y="2"/>
                    <a:pt x="25" y="0"/>
                    <a:pt x="35" y="0"/>
                  </a:cubicBezTo>
                  <a:cubicBezTo>
                    <a:pt x="45" y="0"/>
                    <a:pt x="54" y="2"/>
                    <a:pt x="59" y="7"/>
                  </a:cubicBezTo>
                  <a:cubicBezTo>
                    <a:pt x="65" y="12"/>
                    <a:pt x="69" y="18"/>
                    <a:pt x="69" y="27"/>
                  </a:cubicBezTo>
                  <a:lnTo>
                    <a:pt x="54" y="27"/>
                  </a:lnTo>
                  <a:cubicBezTo>
                    <a:pt x="54" y="23"/>
                    <a:pt x="51" y="20"/>
                    <a:pt x="48" y="17"/>
                  </a:cubicBezTo>
                  <a:cubicBezTo>
                    <a:pt x="44" y="15"/>
                    <a:pt x="39" y="12"/>
                    <a:pt x="34" y="12"/>
                  </a:cubicBezTo>
                  <a:cubicBezTo>
                    <a:pt x="28" y="12"/>
                    <a:pt x="23" y="13"/>
                    <a:pt x="19" y="17"/>
                  </a:cubicBezTo>
                  <a:cubicBezTo>
                    <a:pt x="15" y="16"/>
                    <a:pt x="13" y="20"/>
                    <a:pt x="13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" name="Rectangle 39">
              <a:extLst>
                <a:ext uri="{FF2B5EF4-FFF2-40B4-BE49-F238E27FC236}">
                  <a16:creationId xmlns:a16="http://schemas.microsoft.com/office/drawing/2014/main" id="{7A3BB6E7-A62B-485B-8D70-B26B2F19A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951" y="5006976"/>
              <a:ext cx="36513" cy="92075"/>
            </a:xfrm>
            <a:prstGeom prst="rect">
              <a:avLst/>
            </a:prstGeom>
            <a:solidFill>
              <a:srgbClr val="A716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" name="Rectangle 40">
              <a:extLst>
                <a:ext uri="{FF2B5EF4-FFF2-40B4-BE49-F238E27FC236}">
                  <a16:creationId xmlns:a16="http://schemas.microsoft.com/office/drawing/2014/main" id="{B93F580A-FDCE-43D9-A020-E8941CFF4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663" y="5053013"/>
              <a:ext cx="19050" cy="841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" name="Freeform 41">
              <a:extLst>
                <a:ext uri="{FF2B5EF4-FFF2-40B4-BE49-F238E27FC236}">
                  <a16:creationId xmlns:a16="http://schemas.microsoft.com/office/drawing/2014/main" id="{646E4157-4251-48DC-8DB3-D7590FCD6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5053013"/>
              <a:ext cx="74613" cy="84138"/>
            </a:xfrm>
            <a:custGeom>
              <a:avLst/>
              <a:gdLst>
                <a:gd name="T0" fmla="*/ 111 w 153"/>
                <a:gd name="T1" fmla="*/ 0 h 172"/>
                <a:gd name="T2" fmla="*/ 153 w 153"/>
                <a:gd name="T3" fmla="*/ 0 h 172"/>
                <a:gd name="T4" fmla="*/ 153 w 153"/>
                <a:gd name="T5" fmla="*/ 172 h 172"/>
                <a:gd name="T6" fmla="*/ 111 w 153"/>
                <a:gd name="T7" fmla="*/ 172 h 172"/>
                <a:gd name="T8" fmla="*/ 41 w 153"/>
                <a:gd name="T9" fmla="*/ 64 h 172"/>
                <a:gd name="T10" fmla="*/ 41 w 153"/>
                <a:gd name="T11" fmla="*/ 172 h 172"/>
                <a:gd name="T12" fmla="*/ 0 w 153"/>
                <a:gd name="T13" fmla="*/ 172 h 172"/>
                <a:gd name="T14" fmla="*/ 0 w 153"/>
                <a:gd name="T15" fmla="*/ 0 h 172"/>
                <a:gd name="T16" fmla="*/ 41 w 153"/>
                <a:gd name="T17" fmla="*/ 0 h 172"/>
                <a:gd name="T18" fmla="*/ 111 w 153"/>
                <a:gd name="T19" fmla="*/ 108 h 172"/>
                <a:gd name="T20" fmla="*/ 111 w 153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72">
                  <a:moveTo>
                    <a:pt x="111" y="0"/>
                  </a:moveTo>
                  <a:lnTo>
                    <a:pt x="153" y="0"/>
                  </a:lnTo>
                  <a:lnTo>
                    <a:pt x="153" y="172"/>
                  </a:lnTo>
                  <a:lnTo>
                    <a:pt x="111" y="172"/>
                  </a:lnTo>
                  <a:lnTo>
                    <a:pt x="41" y="64"/>
                  </a:lnTo>
                  <a:lnTo>
                    <a:pt x="41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41" y="0"/>
                  </a:lnTo>
                  <a:lnTo>
                    <a:pt x="111" y="10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" name="Freeform 42">
              <a:extLst>
                <a:ext uri="{FF2B5EF4-FFF2-40B4-BE49-F238E27FC236}">
                  <a16:creationId xmlns:a16="http://schemas.microsoft.com/office/drawing/2014/main" id="{E6D4C3C4-5205-4F58-BFF8-2565DF21B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51" y="5051426"/>
              <a:ext cx="63500" cy="87313"/>
            </a:xfrm>
            <a:custGeom>
              <a:avLst/>
              <a:gdLst>
                <a:gd name="T0" fmla="*/ 62 w 130"/>
                <a:gd name="T1" fmla="*/ 37 h 179"/>
                <a:gd name="T2" fmla="*/ 49 w 130"/>
                <a:gd name="T3" fmla="*/ 40 h 179"/>
                <a:gd name="T4" fmla="*/ 44 w 130"/>
                <a:gd name="T5" fmla="*/ 53 h 179"/>
                <a:gd name="T6" fmla="*/ 49 w 130"/>
                <a:gd name="T7" fmla="*/ 65 h 179"/>
                <a:gd name="T8" fmla="*/ 62 w 130"/>
                <a:gd name="T9" fmla="*/ 73 h 179"/>
                <a:gd name="T10" fmla="*/ 78 w 130"/>
                <a:gd name="T11" fmla="*/ 78 h 179"/>
                <a:gd name="T12" fmla="*/ 97 w 130"/>
                <a:gd name="T13" fmla="*/ 83 h 179"/>
                <a:gd name="T14" fmla="*/ 113 w 130"/>
                <a:gd name="T15" fmla="*/ 92 h 179"/>
                <a:gd name="T16" fmla="*/ 125 w 130"/>
                <a:gd name="T17" fmla="*/ 105 h 179"/>
                <a:gd name="T18" fmla="*/ 130 w 130"/>
                <a:gd name="T19" fmla="*/ 127 h 179"/>
                <a:gd name="T20" fmla="*/ 113 w 130"/>
                <a:gd name="T21" fmla="*/ 164 h 179"/>
                <a:gd name="T22" fmla="*/ 67 w 130"/>
                <a:gd name="T23" fmla="*/ 179 h 179"/>
                <a:gd name="T24" fmla="*/ 20 w 130"/>
                <a:gd name="T25" fmla="*/ 165 h 179"/>
                <a:gd name="T26" fmla="*/ 3 w 130"/>
                <a:gd name="T27" fmla="*/ 125 h 179"/>
                <a:gd name="T28" fmla="*/ 47 w 130"/>
                <a:gd name="T29" fmla="*/ 125 h 179"/>
                <a:gd name="T30" fmla="*/ 68 w 130"/>
                <a:gd name="T31" fmla="*/ 145 h 179"/>
                <a:gd name="T32" fmla="*/ 82 w 130"/>
                <a:gd name="T33" fmla="*/ 140 h 179"/>
                <a:gd name="T34" fmla="*/ 87 w 130"/>
                <a:gd name="T35" fmla="*/ 128 h 179"/>
                <a:gd name="T36" fmla="*/ 82 w 130"/>
                <a:gd name="T37" fmla="*/ 115 h 179"/>
                <a:gd name="T38" fmla="*/ 69 w 130"/>
                <a:gd name="T39" fmla="*/ 108 h 179"/>
                <a:gd name="T40" fmla="*/ 53 w 130"/>
                <a:gd name="T41" fmla="*/ 103 h 179"/>
                <a:gd name="T42" fmla="*/ 34 w 130"/>
                <a:gd name="T43" fmla="*/ 97 h 179"/>
                <a:gd name="T44" fmla="*/ 18 w 130"/>
                <a:gd name="T45" fmla="*/ 88 h 179"/>
                <a:gd name="T46" fmla="*/ 5 w 130"/>
                <a:gd name="T47" fmla="*/ 74 h 179"/>
                <a:gd name="T48" fmla="*/ 0 w 130"/>
                <a:gd name="T49" fmla="*/ 53 h 179"/>
                <a:gd name="T50" fmla="*/ 18 w 130"/>
                <a:gd name="T51" fmla="*/ 14 h 179"/>
                <a:gd name="T52" fmla="*/ 63 w 130"/>
                <a:gd name="T53" fmla="*/ 0 h 179"/>
                <a:gd name="T54" fmla="*/ 108 w 130"/>
                <a:gd name="T55" fmla="*/ 13 h 179"/>
                <a:gd name="T56" fmla="*/ 125 w 130"/>
                <a:gd name="T57" fmla="*/ 53 h 179"/>
                <a:gd name="T58" fmla="*/ 80 w 130"/>
                <a:gd name="T59" fmla="*/ 53 h 179"/>
                <a:gd name="T60" fmla="*/ 74 w 130"/>
                <a:gd name="T61" fmla="*/ 39 h 179"/>
                <a:gd name="T62" fmla="*/ 62 w 130"/>
                <a:gd name="T63" fmla="*/ 3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179">
                  <a:moveTo>
                    <a:pt x="62" y="37"/>
                  </a:moveTo>
                  <a:cubicBezTo>
                    <a:pt x="57" y="37"/>
                    <a:pt x="52" y="38"/>
                    <a:pt x="49" y="40"/>
                  </a:cubicBezTo>
                  <a:cubicBezTo>
                    <a:pt x="45" y="43"/>
                    <a:pt x="44" y="47"/>
                    <a:pt x="44" y="53"/>
                  </a:cubicBezTo>
                  <a:cubicBezTo>
                    <a:pt x="44" y="59"/>
                    <a:pt x="45" y="62"/>
                    <a:pt x="49" y="65"/>
                  </a:cubicBezTo>
                  <a:cubicBezTo>
                    <a:pt x="52" y="69"/>
                    <a:pt x="57" y="70"/>
                    <a:pt x="62" y="73"/>
                  </a:cubicBezTo>
                  <a:cubicBezTo>
                    <a:pt x="67" y="74"/>
                    <a:pt x="72" y="77"/>
                    <a:pt x="78" y="78"/>
                  </a:cubicBezTo>
                  <a:cubicBezTo>
                    <a:pt x="84" y="79"/>
                    <a:pt x="90" y="82"/>
                    <a:pt x="97" y="83"/>
                  </a:cubicBezTo>
                  <a:cubicBezTo>
                    <a:pt x="103" y="85"/>
                    <a:pt x="108" y="88"/>
                    <a:pt x="113" y="92"/>
                  </a:cubicBezTo>
                  <a:cubicBezTo>
                    <a:pt x="118" y="95"/>
                    <a:pt x="122" y="99"/>
                    <a:pt x="125" y="105"/>
                  </a:cubicBezTo>
                  <a:cubicBezTo>
                    <a:pt x="128" y="112"/>
                    <a:pt x="130" y="118"/>
                    <a:pt x="130" y="127"/>
                  </a:cubicBezTo>
                  <a:cubicBezTo>
                    <a:pt x="130" y="142"/>
                    <a:pt x="124" y="153"/>
                    <a:pt x="113" y="164"/>
                  </a:cubicBezTo>
                  <a:cubicBezTo>
                    <a:pt x="102" y="174"/>
                    <a:pt x="85" y="179"/>
                    <a:pt x="67" y="179"/>
                  </a:cubicBezTo>
                  <a:cubicBezTo>
                    <a:pt x="48" y="179"/>
                    <a:pt x="32" y="174"/>
                    <a:pt x="20" y="165"/>
                  </a:cubicBezTo>
                  <a:cubicBezTo>
                    <a:pt x="9" y="157"/>
                    <a:pt x="3" y="143"/>
                    <a:pt x="3" y="125"/>
                  </a:cubicBezTo>
                  <a:lnTo>
                    <a:pt x="47" y="125"/>
                  </a:lnTo>
                  <a:cubicBezTo>
                    <a:pt x="48" y="139"/>
                    <a:pt x="54" y="145"/>
                    <a:pt x="68" y="145"/>
                  </a:cubicBezTo>
                  <a:cubicBezTo>
                    <a:pt x="74" y="145"/>
                    <a:pt x="79" y="144"/>
                    <a:pt x="82" y="140"/>
                  </a:cubicBezTo>
                  <a:cubicBezTo>
                    <a:pt x="85" y="137"/>
                    <a:pt x="87" y="133"/>
                    <a:pt x="87" y="128"/>
                  </a:cubicBezTo>
                  <a:cubicBezTo>
                    <a:pt x="87" y="123"/>
                    <a:pt x="85" y="119"/>
                    <a:pt x="82" y="115"/>
                  </a:cubicBezTo>
                  <a:cubicBezTo>
                    <a:pt x="79" y="113"/>
                    <a:pt x="74" y="110"/>
                    <a:pt x="69" y="108"/>
                  </a:cubicBezTo>
                  <a:cubicBezTo>
                    <a:pt x="64" y="107"/>
                    <a:pt x="59" y="104"/>
                    <a:pt x="53" y="103"/>
                  </a:cubicBezTo>
                  <a:cubicBezTo>
                    <a:pt x="47" y="102"/>
                    <a:pt x="40" y="99"/>
                    <a:pt x="34" y="97"/>
                  </a:cubicBezTo>
                  <a:cubicBezTo>
                    <a:pt x="28" y="94"/>
                    <a:pt x="23" y="92"/>
                    <a:pt x="18" y="88"/>
                  </a:cubicBezTo>
                  <a:cubicBezTo>
                    <a:pt x="13" y="84"/>
                    <a:pt x="9" y="80"/>
                    <a:pt x="5" y="74"/>
                  </a:cubicBezTo>
                  <a:cubicBezTo>
                    <a:pt x="3" y="68"/>
                    <a:pt x="0" y="62"/>
                    <a:pt x="0" y="53"/>
                  </a:cubicBezTo>
                  <a:cubicBezTo>
                    <a:pt x="0" y="37"/>
                    <a:pt x="7" y="24"/>
                    <a:pt x="18" y="14"/>
                  </a:cubicBezTo>
                  <a:cubicBezTo>
                    <a:pt x="29" y="4"/>
                    <a:pt x="45" y="0"/>
                    <a:pt x="63" y="0"/>
                  </a:cubicBezTo>
                  <a:cubicBezTo>
                    <a:pt x="82" y="0"/>
                    <a:pt x="97" y="4"/>
                    <a:pt x="108" y="13"/>
                  </a:cubicBezTo>
                  <a:cubicBezTo>
                    <a:pt x="119" y="22"/>
                    <a:pt x="125" y="34"/>
                    <a:pt x="125" y="53"/>
                  </a:cubicBezTo>
                  <a:lnTo>
                    <a:pt x="80" y="53"/>
                  </a:lnTo>
                  <a:cubicBezTo>
                    <a:pt x="79" y="47"/>
                    <a:pt x="78" y="42"/>
                    <a:pt x="74" y="39"/>
                  </a:cubicBezTo>
                  <a:cubicBezTo>
                    <a:pt x="72" y="38"/>
                    <a:pt x="67" y="37"/>
                    <a:pt x="62" y="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" name="Freeform 43">
              <a:extLst>
                <a:ext uri="{FF2B5EF4-FFF2-40B4-BE49-F238E27FC236}">
                  <a16:creationId xmlns:a16="http://schemas.microsoft.com/office/drawing/2014/main" id="{2D1B2839-988D-477B-B463-0DD358816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76" y="5054601"/>
              <a:ext cx="65088" cy="82550"/>
            </a:xfrm>
            <a:custGeom>
              <a:avLst/>
              <a:gdLst>
                <a:gd name="T0" fmla="*/ 0 w 135"/>
                <a:gd name="T1" fmla="*/ 31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1 h 170"/>
                <a:gd name="T8" fmla="*/ 89 w 135"/>
                <a:gd name="T9" fmla="*/ 31 h 170"/>
                <a:gd name="T10" fmla="*/ 89 w 135"/>
                <a:gd name="T11" fmla="*/ 170 h 170"/>
                <a:gd name="T12" fmla="*/ 46 w 135"/>
                <a:gd name="T13" fmla="*/ 170 h 170"/>
                <a:gd name="T14" fmla="*/ 46 w 135"/>
                <a:gd name="T15" fmla="*/ 31 h 170"/>
                <a:gd name="T16" fmla="*/ 0 w 135"/>
                <a:gd name="T17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1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1"/>
                  </a:lnTo>
                  <a:lnTo>
                    <a:pt x="89" y="31"/>
                  </a:lnTo>
                  <a:lnTo>
                    <a:pt x="89" y="170"/>
                  </a:lnTo>
                  <a:lnTo>
                    <a:pt x="46" y="170"/>
                  </a:lnTo>
                  <a:lnTo>
                    <a:pt x="4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" name="Rectangle 44">
              <a:extLst>
                <a:ext uri="{FF2B5EF4-FFF2-40B4-BE49-F238E27FC236}">
                  <a16:creationId xmlns:a16="http://schemas.microsoft.com/office/drawing/2014/main" id="{425E7E32-9851-4C3F-B84C-7523C7198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5053013"/>
              <a:ext cx="20638" cy="841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" name="Freeform 45">
              <a:extLst>
                <a:ext uri="{FF2B5EF4-FFF2-40B4-BE49-F238E27FC236}">
                  <a16:creationId xmlns:a16="http://schemas.microsoft.com/office/drawing/2014/main" id="{67DE1AE2-54AC-4B3A-ACC5-D59F64801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401" y="5054601"/>
              <a:ext cx="65088" cy="82550"/>
            </a:xfrm>
            <a:custGeom>
              <a:avLst/>
              <a:gdLst>
                <a:gd name="T0" fmla="*/ 0 w 135"/>
                <a:gd name="T1" fmla="*/ 31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1 h 170"/>
                <a:gd name="T8" fmla="*/ 89 w 135"/>
                <a:gd name="T9" fmla="*/ 31 h 170"/>
                <a:gd name="T10" fmla="*/ 89 w 135"/>
                <a:gd name="T11" fmla="*/ 170 h 170"/>
                <a:gd name="T12" fmla="*/ 48 w 135"/>
                <a:gd name="T13" fmla="*/ 170 h 170"/>
                <a:gd name="T14" fmla="*/ 48 w 135"/>
                <a:gd name="T15" fmla="*/ 31 h 170"/>
                <a:gd name="T16" fmla="*/ 0 w 135"/>
                <a:gd name="T17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1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1"/>
                  </a:lnTo>
                  <a:lnTo>
                    <a:pt x="89" y="31"/>
                  </a:lnTo>
                  <a:lnTo>
                    <a:pt x="89" y="170"/>
                  </a:lnTo>
                  <a:lnTo>
                    <a:pt x="48" y="170"/>
                  </a:lnTo>
                  <a:lnTo>
                    <a:pt x="48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" name="Freeform 46">
              <a:extLst>
                <a:ext uri="{FF2B5EF4-FFF2-40B4-BE49-F238E27FC236}">
                  <a16:creationId xmlns:a16="http://schemas.microsoft.com/office/drawing/2014/main" id="{4F83631F-E2A7-4680-9F20-5F65831D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5053013"/>
              <a:ext cx="69850" cy="85725"/>
            </a:xfrm>
            <a:custGeom>
              <a:avLst/>
              <a:gdLst>
                <a:gd name="T0" fmla="*/ 0 w 143"/>
                <a:gd name="T1" fmla="*/ 103 h 173"/>
                <a:gd name="T2" fmla="*/ 0 w 143"/>
                <a:gd name="T3" fmla="*/ 0 h 173"/>
                <a:gd name="T4" fmla="*/ 41 w 143"/>
                <a:gd name="T5" fmla="*/ 0 h 173"/>
                <a:gd name="T6" fmla="*/ 41 w 143"/>
                <a:gd name="T7" fmla="*/ 103 h 173"/>
                <a:gd name="T8" fmla="*/ 49 w 143"/>
                <a:gd name="T9" fmla="*/ 127 h 173"/>
                <a:gd name="T10" fmla="*/ 71 w 143"/>
                <a:gd name="T11" fmla="*/ 135 h 173"/>
                <a:gd name="T12" fmla="*/ 94 w 143"/>
                <a:gd name="T13" fmla="*/ 127 h 173"/>
                <a:gd name="T14" fmla="*/ 101 w 143"/>
                <a:gd name="T15" fmla="*/ 103 h 173"/>
                <a:gd name="T16" fmla="*/ 101 w 143"/>
                <a:gd name="T17" fmla="*/ 0 h 173"/>
                <a:gd name="T18" fmla="*/ 143 w 143"/>
                <a:gd name="T19" fmla="*/ 0 h 173"/>
                <a:gd name="T20" fmla="*/ 143 w 143"/>
                <a:gd name="T21" fmla="*/ 103 h 173"/>
                <a:gd name="T22" fmla="*/ 133 w 143"/>
                <a:gd name="T23" fmla="*/ 142 h 173"/>
                <a:gd name="T24" fmla="*/ 106 w 143"/>
                <a:gd name="T25" fmla="*/ 165 h 173"/>
                <a:gd name="T26" fmla="*/ 71 w 143"/>
                <a:gd name="T27" fmla="*/ 173 h 173"/>
                <a:gd name="T28" fmla="*/ 21 w 143"/>
                <a:gd name="T29" fmla="*/ 154 h 173"/>
                <a:gd name="T30" fmla="*/ 0 w 143"/>
                <a:gd name="T31" fmla="*/ 10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3">
                  <a:moveTo>
                    <a:pt x="0" y="103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103"/>
                  </a:lnTo>
                  <a:cubicBezTo>
                    <a:pt x="41" y="113"/>
                    <a:pt x="44" y="120"/>
                    <a:pt x="49" y="127"/>
                  </a:cubicBezTo>
                  <a:cubicBezTo>
                    <a:pt x="54" y="132"/>
                    <a:pt x="61" y="135"/>
                    <a:pt x="71" y="135"/>
                  </a:cubicBezTo>
                  <a:cubicBezTo>
                    <a:pt x="81" y="135"/>
                    <a:pt x="89" y="133"/>
                    <a:pt x="94" y="127"/>
                  </a:cubicBezTo>
                  <a:cubicBezTo>
                    <a:pt x="99" y="122"/>
                    <a:pt x="101" y="113"/>
                    <a:pt x="101" y="103"/>
                  </a:cubicBezTo>
                  <a:lnTo>
                    <a:pt x="101" y="0"/>
                  </a:lnTo>
                  <a:lnTo>
                    <a:pt x="143" y="0"/>
                  </a:lnTo>
                  <a:lnTo>
                    <a:pt x="143" y="103"/>
                  </a:lnTo>
                  <a:cubicBezTo>
                    <a:pt x="143" y="118"/>
                    <a:pt x="139" y="130"/>
                    <a:pt x="133" y="142"/>
                  </a:cubicBezTo>
                  <a:cubicBezTo>
                    <a:pt x="125" y="153"/>
                    <a:pt x="116" y="160"/>
                    <a:pt x="106" y="165"/>
                  </a:cubicBezTo>
                  <a:cubicBezTo>
                    <a:pt x="95" y="170"/>
                    <a:pt x="84" y="173"/>
                    <a:pt x="71" y="173"/>
                  </a:cubicBezTo>
                  <a:cubicBezTo>
                    <a:pt x="51" y="173"/>
                    <a:pt x="35" y="167"/>
                    <a:pt x="21" y="154"/>
                  </a:cubicBezTo>
                  <a:cubicBezTo>
                    <a:pt x="8" y="143"/>
                    <a:pt x="0" y="125"/>
                    <a:pt x="0" y="1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" name="Freeform 47">
              <a:extLst>
                <a:ext uri="{FF2B5EF4-FFF2-40B4-BE49-F238E27FC236}">
                  <a16:creationId xmlns:a16="http://schemas.microsoft.com/office/drawing/2014/main" id="{8399FC88-B318-4442-B11C-764D4FC0B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1" y="5054601"/>
              <a:ext cx="66675" cy="82550"/>
            </a:xfrm>
            <a:custGeom>
              <a:avLst/>
              <a:gdLst>
                <a:gd name="T0" fmla="*/ 0 w 135"/>
                <a:gd name="T1" fmla="*/ 31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1 h 170"/>
                <a:gd name="T8" fmla="*/ 88 w 135"/>
                <a:gd name="T9" fmla="*/ 31 h 170"/>
                <a:gd name="T10" fmla="*/ 88 w 135"/>
                <a:gd name="T11" fmla="*/ 170 h 170"/>
                <a:gd name="T12" fmla="*/ 47 w 135"/>
                <a:gd name="T13" fmla="*/ 170 h 170"/>
                <a:gd name="T14" fmla="*/ 47 w 135"/>
                <a:gd name="T15" fmla="*/ 31 h 170"/>
                <a:gd name="T16" fmla="*/ 0 w 135"/>
                <a:gd name="T17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1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1"/>
                  </a:lnTo>
                  <a:lnTo>
                    <a:pt x="88" y="31"/>
                  </a:lnTo>
                  <a:lnTo>
                    <a:pt x="88" y="170"/>
                  </a:lnTo>
                  <a:lnTo>
                    <a:pt x="47" y="170"/>
                  </a:lnTo>
                  <a:lnTo>
                    <a:pt x="47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" name="Freeform 48">
              <a:extLst>
                <a:ext uri="{FF2B5EF4-FFF2-40B4-BE49-F238E27FC236}">
                  <a16:creationId xmlns:a16="http://schemas.microsoft.com/office/drawing/2014/main" id="{0E64EA50-4660-4C9A-BBB5-DFF4F8F2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5053013"/>
              <a:ext cx="69850" cy="85725"/>
            </a:xfrm>
            <a:custGeom>
              <a:avLst/>
              <a:gdLst>
                <a:gd name="T0" fmla="*/ 0 w 142"/>
                <a:gd name="T1" fmla="*/ 103 h 173"/>
                <a:gd name="T2" fmla="*/ 0 w 142"/>
                <a:gd name="T3" fmla="*/ 0 h 173"/>
                <a:gd name="T4" fmla="*/ 41 w 142"/>
                <a:gd name="T5" fmla="*/ 0 h 173"/>
                <a:gd name="T6" fmla="*/ 41 w 142"/>
                <a:gd name="T7" fmla="*/ 103 h 173"/>
                <a:gd name="T8" fmla="*/ 49 w 142"/>
                <a:gd name="T9" fmla="*/ 127 h 173"/>
                <a:gd name="T10" fmla="*/ 71 w 142"/>
                <a:gd name="T11" fmla="*/ 135 h 173"/>
                <a:gd name="T12" fmla="*/ 94 w 142"/>
                <a:gd name="T13" fmla="*/ 127 h 173"/>
                <a:gd name="T14" fmla="*/ 101 w 142"/>
                <a:gd name="T15" fmla="*/ 103 h 173"/>
                <a:gd name="T16" fmla="*/ 101 w 142"/>
                <a:gd name="T17" fmla="*/ 0 h 173"/>
                <a:gd name="T18" fmla="*/ 142 w 142"/>
                <a:gd name="T19" fmla="*/ 0 h 173"/>
                <a:gd name="T20" fmla="*/ 142 w 142"/>
                <a:gd name="T21" fmla="*/ 103 h 173"/>
                <a:gd name="T22" fmla="*/ 132 w 142"/>
                <a:gd name="T23" fmla="*/ 142 h 173"/>
                <a:gd name="T24" fmla="*/ 106 w 142"/>
                <a:gd name="T25" fmla="*/ 165 h 173"/>
                <a:gd name="T26" fmla="*/ 71 w 142"/>
                <a:gd name="T27" fmla="*/ 173 h 173"/>
                <a:gd name="T28" fmla="*/ 21 w 142"/>
                <a:gd name="T29" fmla="*/ 154 h 173"/>
                <a:gd name="T30" fmla="*/ 0 w 142"/>
                <a:gd name="T31" fmla="*/ 10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73">
                  <a:moveTo>
                    <a:pt x="0" y="103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103"/>
                  </a:lnTo>
                  <a:cubicBezTo>
                    <a:pt x="41" y="113"/>
                    <a:pt x="44" y="120"/>
                    <a:pt x="49" y="127"/>
                  </a:cubicBezTo>
                  <a:cubicBezTo>
                    <a:pt x="54" y="132"/>
                    <a:pt x="61" y="135"/>
                    <a:pt x="71" y="135"/>
                  </a:cubicBezTo>
                  <a:cubicBezTo>
                    <a:pt x="81" y="135"/>
                    <a:pt x="89" y="133"/>
                    <a:pt x="94" y="127"/>
                  </a:cubicBezTo>
                  <a:cubicBezTo>
                    <a:pt x="99" y="122"/>
                    <a:pt x="101" y="113"/>
                    <a:pt x="101" y="103"/>
                  </a:cubicBezTo>
                  <a:lnTo>
                    <a:pt x="101" y="0"/>
                  </a:lnTo>
                  <a:lnTo>
                    <a:pt x="142" y="0"/>
                  </a:lnTo>
                  <a:lnTo>
                    <a:pt x="142" y="103"/>
                  </a:lnTo>
                  <a:cubicBezTo>
                    <a:pt x="142" y="118"/>
                    <a:pt x="139" y="130"/>
                    <a:pt x="132" y="142"/>
                  </a:cubicBezTo>
                  <a:cubicBezTo>
                    <a:pt x="126" y="153"/>
                    <a:pt x="116" y="160"/>
                    <a:pt x="106" y="165"/>
                  </a:cubicBezTo>
                  <a:cubicBezTo>
                    <a:pt x="95" y="170"/>
                    <a:pt x="84" y="173"/>
                    <a:pt x="71" y="173"/>
                  </a:cubicBezTo>
                  <a:cubicBezTo>
                    <a:pt x="51" y="173"/>
                    <a:pt x="35" y="167"/>
                    <a:pt x="21" y="154"/>
                  </a:cubicBezTo>
                  <a:cubicBezTo>
                    <a:pt x="7" y="143"/>
                    <a:pt x="0" y="125"/>
                    <a:pt x="0" y="1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" name="Freeform 49">
              <a:extLst>
                <a:ext uri="{FF2B5EF4-FFF2-40B4-BE49-F238E27FC236}">
                  <a16:creationId xmlns:a16="http://schemas.microsoft.com/office/drawing/2014/main" id="{2FCA24A1-A304-4457-9A85-197609807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5053013"/>
              <a:ext cx="74613" cy="84138"/>
            </a:xfrm>
            <a:custGeom>
              <a:avLst/>
              <a:gdLst>
                <a:gd name="T0" fmla="*/ 111 w 152"/>
                <a:gd name="T1" fmla="*/ 0 h 172"/>
                <a:gd name="T2" fmla="*/ 152 w 152"/>
                <a:gd name="T3" fmla="*/ 0 h 172"/>
                <a:gd name="T4" fmla="*/ 152 w 152"/>
                <a:gd name="T5" fmla="*/ 172 h 172"/>
                <a:gd name="T6" fmla="*/ 111 w 152"/>
                <a:gd name="T7" fmla="*/ 172 h 172"/>
                <a:gd name="T8" fmla="*/ 41 w 152"/>
                <a:gd name="T9" fmla="*/ 64 h 172"/>
                <a:gd name="T10" fmla="*/ 41 w 152"/>
                <a:gd name="T11" fmla="*/ 172 h 172"/>
                <a:gd name="T12" fmla="*/ 0 w 152"/>
                <a:gd name="T13" fmla="*/ 172 h 172"/>
                <a:gd name="T14" fmla="*/ 0 w 152"/>
                <a:gd name="T15" fmla="*/ 0 h 172"/>
                <a:gd name="T16" fmla="*/ 41 w 152"/>
                <a:gd name="T17" fmla="*/ 0 h 172"/>
                <a:gd name="T18" fmla="*/ 111 w 152"/>
                <a:gd name="T19" fmla="*/ 108 h 172"/>
                <a:gd name="T20" fmla="*/ 111 w 152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72">
                  <a:moveTo>
                    <a:pt x="111" y="0"/>
                  </a:moveTo>
                  <a:lnTo>
                    <a:pt x="152" y="0"/>
                  </a:lnTo>
                  <a:lnTo>
                    <a:pt x="152" y="172"/>
                  </a:lnTo>
                  <a:lnTo>
                    <a:pt x="111" y="172"/>
                  </a:lnTo>
                  <a:lnTo>
                    <a:pt x="41" y="64"/>
                  </a:lnTo>
                  <a:lnTo>
                    <a:pt x="41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41" y="0"/>
                  </a:lnTo>
                  <a:lnTo>
                    <a:pt x="111" y="10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" name="Rectangle 50">
              <a:extLst>
                <a:ext uri="{FF2B5EF4-FFF2-40B4-BE49-F238E27FC236}">
                  <a16:creationId xmlns:a16="http://schemas.microsoft.com/office/drawing/2014/main" id="{7F693945-B5C9-4A45-A5AB-A2BA8487A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838" y="5053013"/>
              <a:ext cx="20638" cy="841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" name="Freeform 51">
              <a:extLst>
                <a:ext uri="{FF2B5EF4-FFF2-40B4-BE49-F238E27FC236}">
                  <a16:creationId xmlns:a16="http://schemas.microsoft.com/office/drawing/2014/main" id="{FDDDE17C-AC48-4875-A480-0343B13FD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5053013"/>
              <a:ext cx="84138" cy="84138"/>
            </a:xfrm>
            <a:custGeom>
              <a:avLst/>
              <a:gdLst>
                <a:gd name="T0" fmla="*/ 60 w 172"/>
                <a:gd name="T1" fmla="*/ 172 h 172"/>
                <a:gd name="T2" fmla="*/ 0 w 172"/>
                <a:gd name="T3" fmla="*/ 0 h 172"/>
                <a:gd name="T4" fmla="*/ 44 w 172"/>
                <a:gd name="T5" fmla="*/ 0 h 172"/>
                <a:gd name="T6" fmla="*/ 86 w 172"/>
                <a:gd name="T7" fmla="*/ 130 h 172"/>
                <a:gd name="T8" fmla="*/ 129 w 172"/>
                <a:gd name="T9" fmla="*/ 0 h 172"/>
                <a:gd name="T10" fmla="*/ 172 w 172"/>
                <a:gd name="T11" fmla="*/ 0 h 172"/>
                <a:gd name="T12" fmla="*/ 112 w 172"/>
                <a:gd name="T13" fmla="*/ 172 h 172"/>
                <a:gd name="T14" fmla="*/ 60 w 172"/>
                <a:gd name="T15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72">
                  <a:moveTo>
                    <a:pt x="60" y="172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6" y="130"/>
                  </a:lnTo>
                  <a:lnTo>
                    <a:pt x="129" y="0"/>
                  </a:lnTo>
                  <a:lnTo>
                    <a:pt x="172" y="0"/>
                  </a:lnTo>
                  <a:lnTo>
                    <a:pt x="112" y="172"/>
                  </a:lnTo>
                  <a:lnTo>
                    <a:pt x="60" y="1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" name="Freeform 52">
              <a:extLst>
                <a:ext uri="{FF2B5EF4-FFF2-40B4-BE49-F238E27FC236}">
                  <a16:creationId xmlns:a16="http://schemas.microsoft.com/office/drawing/2014/main" id="{C21042A0-E08F-467A-954B-4EDF2871E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5053013"/>
              <a:ext cx="50800" cy="84138"/>
            </a:xfrm>
            <a:custGeom>
              <a:avLst/>
              <a:gdLst>
                <a:gd name="T0" fmla="*/ 104 w 104"/>
                <a:gd name="T1" fmla="*/ 0 h 172"/>
                <a:gd name="T2" fmla="*/ 104 w 104"/>
                <a:gd name="T3" fmla="*/ 32 h 172"/>
                <a:gd name="T4" fmla="*/ 43 w 104"/>
                <a:gd name="T5" fmla="*/ 32 h 172"/>
                <a:gd name="T6" fmla="*/ 43 w 104"/>
                <a:gd name="T7" fmla="*/ 68 h 172"/>
                <a:gd name="T8" fmla="*/ 98 w 104"/>
                <a:gd name="T9" fmla="*/ 68 h 172"/>
                <a:gd name="T10" fmla="*/ 98 w 104"/>
                <a:gd name="T11" fmla="*/ 99 h 172"/>
                <a:gd name="T12" fmla="*/ 43 w 104"/>
                <a:gd name="T13" fmla="*/ 99 h 172"/>
                <a:gd name="T14" fmla="*/ 43 w 104"/>
                <a:gd name="T15" fmla="*/ 139 h 172"/>
                <a:gd name="T16" fmla="*/ 104 w 104"/>
                <a:gd name="T17" fmla="*/ 139 h 172"/>
                <a:gd name="T18" fmla="*/ 104 w 104"/>
                <a:gd name="T19" fmla="*/ 172 h 172"/>
                <a:gd name="T20" fmla="*/ 0 w 104"/>
                <a:gd name="T21" fmla="*/ 172 h 172"/>
                <a:gd name="T22" fmla="*/ 0 w 104"/>
                <a:gd name="T23" fmla="*/ 0 h 172"/>
                <a:gd name="T24" fmla="*/ 104 w 104"/>
                <a:gd name="T2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2">
                  <a:moveTo>
                    <a:pt x="104" y="0"/>
                  </a:moveTo>
                  <a:lnTo>
                    <a:pt x="104" y="32"/>
                  </a:lnTo>
                  <a:lnTo>
                    <a:pt x="43" y="32"/>
                  </a:lnTo>
                  <a:lnTo>
                    <a:pt x="43" y="68"/>
                  </a:lnTo>
                  <a:lnTo>
                    <a:pt x="98" y="68"/>
                  </a:lnTo>
                  <a:lnTo>
                    <a:pt x="98" y="99"/>
                  </a:lnTo>
                  <a:lnTo>
                    <a:pt x="43" y="99"/>
                  </a:lnTo>
                  <a:lnTo>
                    <a:pt x="43" y="139"/>
                  </a:lnTo>
                  <a:lnTo>
                    <a:pt x="104" y="139"/>
                  </a:lnTo>
                  <a:lnTo>
                    <a:pt x="104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" name="Freeform 53">
              <a:extLst>
                <a:ext uri="{FF2B5EF4-FFF2-40B4-BE49-F238E27FC236}">
                  <a16:creationId xmlns:a16="http://schemas.microsoft.com/office/drawing/2014/main" id="{7D6CD065-1C26-4D12-9FDB-80AF5BDC49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3926" y="5053013"/>
              <a:ext cx="65088" cy="84138"/>
            </a:xfrm>
            <a:custGeom>
              <a:avLst/>
              <a:gdLst>
                <a:gd name="T0" fmla="*/ 42 w 133"/>
                <a:gd name="T1" fmla="*/ 105 h 172"/>
                <a:gd name="T2" fmla="*/ 42 w 133"/>
                <a:gd name="T3" fmla="*/ 172 h 172"/>
                <a:gd name="T4" fmla="*/ 0 w 133"/>
                <a:gd name="T5" fmla="*/ 172 h 172"/>
                <a:gd name="T6" fmla="*/ 0 w 133"/>
                <a:gd name="T7" fmla="*/ 0 h 172"/>
                <a:gd name="T8" fmla="*/ 68 w 133"/>
                <a:gd name="T9" fmla="*/ 0 h 172"/>
                <a:gd name="T10" fmla="*/ 114 w 133"/>
                <a:gd name="T11" fmla="*/ 15 h 172"/>
                <a:gd name="T12" fmla="*/ 130 w 133"/>
                <a:gd name="T13" fmla="*/ 53 h 172"/>
                <a:gd name="T14" fmla="*/ 122 w 133"/>
                <a:gd name="T15" fmla="*/ 82 h 172"/>
                <a:gd name="T16" fmla="*/ 92 w 133"/>
                <a:gd name="T17" fmla="*/ 102 h 172"/>
                <a:gd name="T18" fmla="*/ 133 w 133"/>
                <a:gd name="T19" fmla="*/ 172 h 172"/>
                <a:gd name="T20" fmla="*/ 84 w 133"/>
                <a:gd name="T21" fmla="*/ 172 h 172"/>
                <a:gd name="T22" fmla="*/ 45 w 133"/>
                <a:gd name="T23" fmla="*/ 105 h 172"/>
                <a:gd name="T24" fmla="*/ 42 w 133"/>
                <a:gd name="T25" fmla="*/ 105 h 172"/>
                <a:gd name="T26" fmla="*/ 42 w 133"/>
                <a:gd name="T27" fmla="*/ 33 h 172"/>
                <a:gd name="T28" fmla="*/ 42 w 133"/>
                <a:gd name="T29" fmla="*/ 74 h 172"/>
                <a:gd name="T30" fmla="*/ 68 w 133"/>
                <a:gd name="T31" fmla="*/ 74 h 172"/>
                <a:gd name="T32" fmla="*/ 83 w 133"/>
                <a:gd name="T33" fmla="*/ 69 h 172"/>
                <a:gd name="T34" fmla="*/ 88 w 133"/>
                <a:gd name="T35" fmla="*/ 54 h 172"/>
                <a:gd name="T36" fmla="*/ 83 w 133"/>
                <a:gd name="T37" fmla="*/ 39 h 172"/>
                <a:gd name="T38" fmla="*/ 68 w 133"/>
                <a:gd name="T39" fmla="*/ 33 h 172"/>
                <a:gd name="T40" fmla="*/ 42 w 133"/>
                <a:gd name="T41" fmla="*/ 3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72">
                  <a:moveTo>
                    <a:pt x="42" y="105"/>
                  </a:moveTo>
                  <a:lnTo>
                    <a:pt x="42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68" y="0"/>
                  </a:lnTo>
                  <a:cubicBezTo>
                    <a:pt x="88" y="0"/>
                    <a:pt x="103" y="5"/>
                    <a:pt x="114" y="15"/>
                  </a:cubicBezTo>
                  <a:cubicBezTo>
                    <a:pt x="125" y="25"/>
                    <a:pt x="130" y="38"/>
                    <a:pt x="130" y="53"/>
                  </a:cubicBezTo>
                  <a:cubicBezTo>
                    <a:pt x="130" y="63"/>
                    <a:pt x="128" y="73"/>
                    <a:pt x="122" y="82"/>
                  </a:cubicBezTo>
                  <a:cubicBezTo>
                    <a:pt x="115" y="92"/>
                    <a:pt x="105" y="98"/>
                    <a:pt x="92" y="102"/>
                  </a:cubicBezTo>
                  <a:lnTo>
                    <a:pt x="133" y="172"/>
                  </a:lnTo>
                  <a:lnTo>
                    <a:pt x="84" y="172"/>
                  </a:lnTo>
                  <a:lnTo>
                    <a:pt x="45" y="105"/>
                  </a:lnTo>
                  <a:lnTo>
                    <a:pt x="42" y="105"/>
                  </a:lnTo>
                  <a:close/>
                  <a:moveTo>
                    <a:pt x="42" y="33"/>
                  </a:moveTo>
                  <a:lnTo>
                    <a:pt x="42" y="74"/>
                  </a:lnTo>
                  <a:lnTo>
                    <a:pt x="68" y="74"/>
                  </a:lnTo>
                  <a:cubicBezTo>
                    <a:pt x="74" y="74"/>
                    <a:pt x="79" y="73"/>
                    <a:pt x="83" y="69"/>
                  </a:cubicBezTo>
                  <a:cubicBezTo>
                    <a:pt x="87" y="65"/>
                    <a:pt x="88" y="60"/>
                    <a:pt x="88" y="54"/>
                  </a:cubicBezTo>
                  <a:cubicBezTo>
                    <a:pt x="88" y="48"/>
                    <a:pt x="87" y="43"/>
                    <a:pt x="83" y="39"/>
                  </a:cubicBezTo>
                  <a:cubicBezTo>
                    <a:pt x="79" y="35"/>
                    <a:pt x="74" y="33"/>
                    <a:pt x="68" y="33"/>
                  </a:cubicBezTo>
                  <a:lnTo>
                    <a:pt x="42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" name="Freeform 54">
              <a:extLst>
                <a:ext uri="{FF2B5EF4-FFF2-40B4-BE49-F238E27FC236}">
                  <a16:creationId xmlns:a16="http://schemas.microsoft.com/office/drawing/2014/main" id="{420C9A9D-3173-4358-9F74-D73B684FA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5051426"/>
              <a:ext cx="63500" cy="87313"/>
            </a:xfrm>
            <a:custGeom>
              <a:avLst/>
              <a:gdLst>
                <a:gd name="T0" fmla="*/ 61 w 129"/>
                <a:gd name="T1" fmla="*/ 37 h 179"/>
                <a:gd name="T2" fmla="*/ 49 w 129"/>
                <a:gd name="T3" fmla="*/ 40 h 179"/>
                <a:gd name="T4" fmla="*/ 44 w 129"/>
                <a:gd name="T5" fmla="*/ 53 h 179"/>
                <a:gd name="T6" fmla="*/ 49 w 129"/>
                <a:gd name="T7" fmla="*/ 65 h 179"/>
                <a:gd name="T8" fmla="*/ 61 w 129"/>
                <a:gd name="T9" fmla="*/ 73 h 179"/>
                <a:gd name="T10" fmla="*/ 78 w 129"/>
                <a:gd name="T11" fmla="*/ 78 h 179"/>
                <a:gd name="T12" fmla="*/ 95 w 129"/>
                <a:gd name="T13" fmla="*/ 83 h 179"/>
                <a:gd name="T14" fmla="*/ 111 w 129"/>
                <a:gd name="T15" fmla="*/ 92 h 179"/>
                <a:gd name="T16" fmla="*/ 124 w 129"/>
                <a:gd name="T17" fmla="*/ 105 h 179"/>
                <a:gd name="T18" fmla="*/ 129 w 129"/>
                <a:gd name="T19" fmla="*/ 127 h 179"/>
                <a:gd name="T20" fmla="*/ 111 w 129"/>
                <a:gd name="T21" fmla="*/ 164 h 179"/>
                <a:gd name="T22" fmla="*/ 65 w 129"/>
                <a:gd name="T23" fmla="*/ 179 h 179"/>
                <a:gd name="T24" fmla="*/ 19 w 129"/>
                <a:gd name="T25" fmla="*/ 165 h 179"/>
                <a:gd name="T26" fmla="*/ 1 w 129"/>
                <a:gd name="T27" fmla="*/ 125 h 179"/>
                <a:gd name="T28" fmla="*/ 45 w 129"/>
                <a:gd name="T29" fmla="*/ 125 h 179"/>
                <a:gd name="T30" fmla="*/ 66 w 129"/>
                <a:gd name="T31" fmla="*/ 145 h 179"/>
                <a:gd name="T32" fmla="*/ 80 w 129"/>
                <a:gd name="T33" fmla="*/ 140 h 179"/>
                <a:gd name="T34" fmla="*/ 85 w 129"/>
                <a:gd name="T35" fmla="*/ 128 h 179"/>
                <a:gd name="T36" fmla="*/ 80 w 129"/>
                <a:gd name="T37" fmla="*/ 115 h 179"/>
                <a:gd name="T38" fmla="*/ 68 w 129"/>
                <a:gd name="T39" fmla="*/ 108 h 179"/>
                <a:gd name="T40" fmla="*/ 51 w 129"/>
                <a:gd name="T41" fmla="*/ 103 h 179"/>
                <a:gd name="T42" fmla="*/ 34 w 129"/>
                <a:gd name="T43" fmla="*/ 97 h 179"/>
                <a:gd name="T44" fmla="*/ 18 w 129"/>
                <a:gd name="T45" fmla="*/ 88 h 179"/>
                <a:gd name="T46" fmla="*/ 5 w 129"/>
                <a:gd name="T47" fmla="*/ 74 h 179"/>
                <a:gd name="T48" fmla="*/ 0 w 129"/>
                <a:gd name="T49" fmla="*/ 53 h 179"/>
                <a:gd name="T50" fmla="*/ 18 w 129"/>
                <a:gd name="T51" fmla="*/ 14 h 179"/>
                <a:gd name="T52" fmla="*/ 63 w 129"/>
                <a:gd name="T53" fmla="*/ 0 h 179"/>
                <a:gd name="T54" fmla="*/ 108 w 129"/>
                <a:gd name="T55" fmla="*/ 13 h 179"/>
                <a:gd name="T56" fmla="*/ 125 w 129"/>
                <a:gd name="T57" fmla="*/ 53 h 179"/>
                <a:gd name="T58" fmla="*/ 80 w 129"/>
                <a:gd name="T59" fmla="*/ 53 h 179"/>
                <a:gd name="T60" fmla="*/ 74 w 129"/>
                <a:gd name="T61" fmla="*/ 39 h 179"/>
                <a:gd name="T62" fmla="*/ 61 w 129"/>
                <a:gd name="T63" fmla="*/ 3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179">
                  <a:moveTo>
                    <a:pt x="61" y="37"/>
                  </a:moveTo>
                  <a:cubicBezTo>
                    <a:pt x="56" y="37"/>
                    <a:pt x="51" y="38"/>
                    <a:pt x="49" y="40"/>
                  </a:cubicBezTo>
                  <a:cubicBezTo>
                    <a:pt x="45" y="43"/>
                    <a:pt x="44" y="47"/>
                    <a:pt x="44" y="53"/>
                  </a:cubicBezTo>
                  <a:cubicBezTo>
                    <a:pt x="44" y="59"/>
                    <a:pt x="45" y="62"/>
                    <a:pt x="49" y="65"/>
                  </a:cubicBezTo>
                  <a:cubicBezTo>
                    <a:pt x="51" y="69"/>
                    <a:pt x="56" y="70"/>
                    <a:pt x="61" y="73"/>
                  </a:cubicBezTo>
                  <a:cubicBezTo>
                    <a:pt x="66" y="74"/>
                    <a:pt x="71" y="77"/>
                    <a:pt x="78" y="78"/>
                  </a:cubicBezTo>
                  <a:cubicBezTo>
                    <a:pt x="84" y="79"/>
                    <a:pt x="90" y="82"/>
                    <a:pt x="95" y="83"/>
                  </a:cubicBezTo>
                  <a:cubicBezTo>
                    <a:pt x="101" y="85"/>
                    <a:pt x="106" y="88"/>
                    <a:pt x="111" y="92"/>
                  </a:cubicBezTo>
                  <a:cubicBezTo>
                    <a:pt x="116" y="95"/>
                    <a:pt x="120" y="99"/>
                    <a:pt x="124" y="105"/>
                  </a:cubicBezTo>
                  <a:cubicBezTo>
                    <a:pt x="126" y="112"/>
                    <a:pt x="129" y="118"/>
                    <a:pt x="129" y="127"/>
                  </a:cubicBezTo>
                  <a:cubicBezTo>
                    <a:pt x="129" y="142"/>
                    <a:pt x="123" y="153"/>
                    <a:pt x="111" y="164"/>
                  </a:cubicBezTo>
                  <a:cubicBezTo>
                    <a:pt x="100" y="175"/>
                    <a:pt x="84" y="179"/>
                    <a:pt x="65" y="179"/>
                  </a:cubicBezTo>
                  <a:cubicBezTo>
                    <a:pt x="46" y="179"/>
                    <a:pt x="30" y="174"/>
                    <a:pt x="19" y="165"/>
                  </a:cubicBezTo>
                  <a:cubicBezTo>
                    <a:pt x="8" y="157"/>
                    <a:pt x="1" y="143"/>
                    <a:pt x="1" y="125"/>
                  </a:cubicBezTo>
                  <a:lnTo>
                    <a:pt x="45" y="125"/>
                  </a:lnTo>
                  <a:cubicBezTo>
                    <a:pt x="46" y="139"/>
                    <a:pt x="53" y="145"/>
                    <a:pt x="66" y="145"/>
                  </a:cubicBezTo>
                  <a:cubicBezTo>
                    <a:pt x="73" y="145"/>
                    <a:pt x="78" y="144"/>
                    <a:pt x="80" y="140"/>
                  </a:cubicBezTo>
                  <a:cubicBezTo>
                    <a:pt x="84" y="137"/>
                    <a:pt x="85" y="133"/>
                    <a:pt x="85" y="128"/>
                  </a:cubicBezTo>
                  <a:cubicBezTo>
                    <a:pt x="85" y="123"/>
                    <a:pt x="84" y="119"/>
                    <a:pt x="80" y="115"/>
                  </a:cubicBezTo>
                  <a:cubicBezTo>
                    <a:pt x="78" y="113"/>
                    <a:pt x="73" y="110"/>
                    <a:pt x="68" y="108"/>
                  </a:cubicBezTo>
                  <a:cubicBezTo>
                    <a:pt x="63" y="107"/>
                    <a:pt x="58" y="104"/>
                    <a:pt x="51" y="103"/>
                  </a:cubicBezTo>
                  <a:cubicBezTo>
                    <a:pt x="45" y="102"/>
                    <a:pt x="39" y="99"/>
                    <a:pt x="34" y="97"/>
                  </a:cubicBezTo>
                  <a:cubicBezTo>
                    <a:pt x="28" y="94"/>
                    <a:pt x="23" y="92"/>
                    <a:pt x="18" y="88"/>
                  </a:cubicBezTo>
                  <a:cubicBezTo>
                    <a:pt x="13" y="84"/>
                    <a:pt x="9" y="80"/>
                    <a:pt x="5" y="74"/>
                  </a:cubicBezTo>
                  <a:cubicBezTo>
                    <a:pt x="3" y="68"/>
                    <a:pt x="0" y="62"/>
                    <a:pt x="0" y="53"/>
                  </a:cubicBezTo>
                  <a:cubicBezTo>
                    <a:pt x="0" y="37"/>
                    <a:pt x="6" y="24"/>
                    <a:pt x="18" y="14"/>
                  </a:cubicBezTo>
                  <a:cubicBezTo>
                    <a:pt x="29" y="4"/>
                    <a:pt x="45" y="0"/>
                    <a:pt x="63" y="0"/>
                  </a:cubicBezTo>
                  <a:cubicBezTo>
                    <a:pt x="81" y="0"/>
                    <a:pt x="96" y="4"/>
                    <a:pt x="108" y="13"/>
                  </a:cubicBezTo>
                  <a:cubicBezTo>
                    <a:pt x="119" y="22"/>
                    <a:pt x="125" y="34"/>
                    <a:pt x="125" y="53"/>
                  </a:cubicBezTo>
                  <a:lnTo>
                    <a:pt x="80" y="53"/>
                  </a:lnTo>
                  <a:cubicBezTo>
                    <a:pt x="79" y="47"/>
                    <a:pt x="78" y="42"/>
                    <a:pt x="74" y="39"/>
                  </a:cubicBezTo>
                  <a:cubicBezTo>
                    <a:pt x="71" y="38"/>
                    <a:pt x="66" y="37"/>
                    <a:pt x="61" y="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" name="Rectangle 55">
              <a:extLst>
                <a:ext uri="{FF2B5EF4-FFF2-40B4-BE49-F238E27FC236}">
                  <a16:creationId xmlns:a16="http://schemas.microsoft.com/office/drawing/2014/main" id="{8B7CFC80-AC28-4EE2-B121-CF492E006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1088" y="5053013"/>
              <a:ext cx="20638" cy="841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" name="Freeform 56">
              <a:extLst>
                <a:ext uri="{FF2B5EF4-FFF2-40B4-BE49-F238E27FC236}">
                  <a16:creationId xmlns:a16="http://schemas.microsoft.com/office/drawing/2014/main" id="{0AB78E6C-7E16-4B36-913F-F8F2C374B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4426" y="5054601"/>
              <a:ext cx="65088" cy="82550"/>
            </a:xfrm>
            <a:custGeom>
              <a:avLst/>
              <a:gdLst>
                <a:gd name="T0" fmla="*/ 0 w 135"/>
                <a:gd name="T1" fmla="*/ 31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1 h 170"/>
                <a:gd name="T8" fmla="*/ 88 w 135"/>
                <a:gd name="T9" fmla="*/ 31 h 170"/>
                <a:gd name="T10" fmla="*/ 88 w 135"/>
                <a:gd name="T11" fmla="*/ 170 h 170"/>
                <a:gd name="T12" fmla="*/ 47 w 135"/>
                <a:gd name="T13" fmla="*/ 170 h 170"/>
                <a:gd name="T14" fmla="*/ 47 w 135"/>
                <a:gd name="T15" fmla="*/ 31 h 170"/>
                <a:gd name="T16" fmla="*/ 0 w 135"/>
                <a:gd name="T17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1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1"/>
                  </a:lnTo>
                  <a:lnTo>
                    <a:pt x="88" y="31"/>
                  </a:lnTo>
                  <a:lnTo>
                    <a:pt x="88" y="170"/>
                  </a:lnTo>
                  <a:lnTo>
                    <a:pt x="47" y="170"/>
                  </a:lnTo>
                  <a:lnTo>
                    <a:pt x="47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" name="Freeform 57">
              <a:extLst>
                <a:ext uri="{FF2B5EF4-FFF2-40B4-BE49-F238E27FC236}">
                  <a16:creationId xmlns:a16="http://schemas.microsoft.com/office/drawing/2014/main" id="{522530A8-C7D2-4D08-8A31-76643D948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2688" y="5053013"/>
              <a:ext cx="84138" cy="84138"/>
            </a:xfrm>
            <a:custGeom>
              <a:avLst/>
              <a:gdLst>
                <a:gd name="T0" fmla="*/ 125 w 169"/>
                <a:gd name="T1" fmla="*/ 172 h 172"/>
                <a:gd name="T2" fmla="*/ 115 w 169"/>
                <a:gd name="T3" fmla="*/ 143 h 172"/>
                <a:gd name="T4" fmla="*/ 54 w 169"/>
                <a:gd name="T5" fmla="*/ 143 h 172"/>
                <a:gd name="T6" fmla="*/ 44 w 169"/>
                <a:gd name="T7" fmla="*/ 172 h 172"/>
                <a:gd name="T8" fmla="*/ 0 w 169"/>
                <a:gd name="T9" fmla="*/ 172 h 172"/>
                <a:gd name="T10" fmla="*/ 60 w 169"/>
                <a:gd name="T11" fmla="*/ 0 h 172"/>
                <a:gd name="T12" fmla="*/ 110 w 169"/>
                <a:gd name="T13" fmla="*/ 0 h 172"/>
                <a:gd name="T14" fmla="*/ 169 w 169"/>
                <a:gd name="T15" fmla="*/ 172 h 172"/>
                <a:gd name="T16" fmla="*/ 125 w 169"/>
                <a:gd name="T17" fmla="*/ 172 h 172"/>
                <a:gd name="T18" fmla="*/ 65 w 169"/>
                <a:gd name="T19" fmla="*/ 112 h 172"/>
                <a:gd name="T20" fmla="*/ 105 w 169"/>
                <a:gd name="T21" fmla="*/ 112 h 172"/>
                <a:gd name="T22" fmla="*/ 85 w 169"/>
                <a:gd name="T23" fmla="*/ 50 h 172"/>
                <a:gd name="T24" fmla="*/ 65 w 169"/>
                <a:gd name="T25" fmla="*/ 1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72">
                  <a:moveTo>
                    <a:pt x="125" y="172"/>
                  </a:moveTo>
                  <a:lnTo>
                    <a:pt x="115" y="143"/>
                  </a:lnTo>
                  <a:lnTo>
                    <a:pt x="54" y="143"/>
                  </a:lnTo>
                  <a:lnTo>
                    <a:pt x="44" y="172"/>
                  </a:lnTo>
                  <a:lnTo>
                    <a:pt x="0" y="172"/>
                  </a:lnTo>
                  <a:lnTo>
                    <a:pt x="60" y="0"/>
                  </a:lnTo>
                  <a:lnTo>
                    <a:pt x="110" y="0"/>
                  </a:lnTo>
                  <a:lnTo>
                    <a:pt x="169" y="172"/>
                  </a:lnTo>
                  <a:lnTo>
                    <a:pt x="125" y="172"/>
                  </a:lnTo>
                  <a:close/>
                  <a:moveTo>
                    <a:pt x="65" y="112"/>
                  </a:moveTo>
                  <a:lnTo>
                    <a:pt x="105" y="112"/>
                  </a:lnTo>
                  <a:lnTo>
                    <a:pt x="85" y="50"/>
                  </a:lnTo>
                  <a:lnTo>
                    <a:pt x="65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" name="Rectangle 58">
              <a:extLst>
                <a:ext uri="{FF2B5EF4-FFF2-40B4-BE49-F238E27FC236}">
                  <a16:creationId xmlns:a16="http://schemas.microsoft.com/office/drawing/2014/main" id="{534DFE91-D6D3-4254-B427-B21EB6AA3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1" y="5053013"/>
              <a:ext cx="20638" cy="841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" name="Freeform 59">
              <a:extLst>
                <a:ext uri="{FF2B5EF4-FFF2-40B4-BE49-F238E27FC236}">
                  <a16:creationId xmlns:a16="http://schemas.microsoft.com/office/drawing/2014/main" id="{4A404E3F-E567-4DF1-B605-B9CD50CA6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4451" y="5053013"/>
              <a:ext cx="65088" cy="84138"/>
            </a:xfrm>
            <a:custGeom>
              <a:avLst/>
              <a:gdLst>
                <a:gd name="T0" fmla="*/ 41 w 132"/>
                <a:gd name="T1" fmla="*/ 105 h 172"/>
                <a:gd name="T2" fmla="*/ 41 w 132"/>
                <a:gd name="T3" fmla="*/ 172 h 172"/>
                <a:gd name="T4" fmla="*/ 0 w 132"/>
                <a:gd name="T5" fmla="*/ 172 h 172"/>
                <a:gd name="T6" fmla="*/ 0 w 132"/>
                <a:gd name="T7" fmla="*/ 0 h 172"/>
                <a:gd name="T8" fmla="*/ 67 w 132"/>
                <a:gd name="T9" fmla="*/ 0 h 172"/>
                <a:gd name="T10" fmla="*/ 114 w 132"/>
                <a:gd name="T11" fmla="*/ 15 h 172"/>
                <a:gd name="T12" fmla="*/ 130 w 132"/>
                <a:gd name="T13" fmla="*/ 53 h 172"/>
                <a:gd name="T14" fmla="*/ 121 w 132"/>
                <a:gd name="T15" fmla="*/ 82 h 172"/>
                <a:gd name="T16" fmla="*/ 91 w 132"/>
                <a:gd name="T17" fmla="*/ 102 h 172"/>
                <a:gd name="T18" fmla="*/ 132 w 132"/>
                <a:gd name="T19" fmla="*/ 172 h 172"/>
                <a:gd name="T20" fmla="*/ 84 w 132"/>
                <a:gd name="T21" fmla="*/ 172 h 172"/>
                <a:gd name="T22" fmla="*/ 45 w 132"/>
                <a:gd name="T23" fmla="*/ 105 h 172"/>
                <a:gd name="T24" fmla="*/ 41 w 132"/>
                <a:gd name="T25" fmla="*/ 105 h 172"/>
                <a:gd name="T26" fmla="*/ 41 w 132"/>
                <a:gd name="T27" fmla="*/ 33 h 172"/>
                <a:gd name="T28" fmla="*/ 41 w 132"/>
                <a:gd name="T29" fmla="*/ 74 h 172"/>
                <a:gd name="T30" fmla="*/ 67 w 132"/>
                <a:gd name="T31" fmla="*/ 74 h 172"/>
                <a:gd name="T32" fmla="*/ 82 w 132"/>
                <a:gd name="T33" fmla="*/ 69 h 172"/>
                <a:gd name="T34" fmla="*/ 87 w 132"/>
                <a:gd name="T35" fmla="*/ 54 h 172"/>
                <a:gd name="T36" fmla="*/ 82 w 132"/>
                <a:gd name="T37" fmla="*/ 39 h 172"/>
                <a:gd name="T38" fmla="*/ 67 w 132"/>
                <a:gd name="T39" fmla="*/ 33 h 172"/>
                <a:gd name="T40" fmla="*/ 41 w 132"/>
                <a:gd name="T41" fmla="*/ 3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72">
                  <a:moveTo>
                    <a:pt x="41" y="105"/>
                  </a:moveTo>
                  <a:lnTo>
                    <a:pt x="41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67" y="0"/>
                  </a:lnTo>
                  <a:cubicBezTo>
                    <a:pt x="87" y="0"/>
                    <a:pt x="102" y="5"/>
                    <a:pt x="114" y="15"/>
                  </a:cubicBezTo>
                  <a:cubicBezTo>
                    <a:pt x="125" y="25"/>
                    <a:pt x="130" y="38"/>
                    <a:pt x="130" y="53"/>
                  </a:cubicBezTo>
                  <a:cubicBezTo>
                    <a:pt x="130" y="63"/>
                    <a:pt x="127" y="73"/>
                    <a:pt x="121" y="82"/>
                  </a:cubicBezTo>
                  <a:cubicBezTo>
                    <a:pt x="115" y="92"/>
                    <a:pt x="105" y="98"/>
                    <a:pt x="91" y="102"/>
                  </a:cubicBezTo>
                  <a:lnTo>
                    <a:pt x="132" y="172"/>
                  </a:lnTo>
                  <a:lnTo>
                    <a:pt x="84" y="172"/>
                  </a:lnTo>
                  <a:lnTo>
                    <a:pt x="45" y="105"/>
                  </a:lnTo>
                  <a:lnTo>
                    <a:pt x="41" y="105"/>
                  </a:lnTo>
                  <a:close/>
                  <a:moveTo>
                    <a:pt x="41" y="33"/>
                  </a:moveTo>
                  <a:lnTo>
                    <a:pt x="41" y="74"/>
                  </a:lnTo>
                  <a:lnTo>
                    <a:pt x="67" y="74"/>
                  </a:lnTo>
                  <a:cubicBezTo>
                    <a:pt x="74" y="74"/>
                    <a:pt x="79" y="73"/>
                    <a:pt x="82" y="69"/>
                  </a:cubicBezTo>
                  <a:cubicBezTo>
                    <a:pt x="86" y="65"/>
                    <a:pt x="87" y="60"/>
                    <a:pt x="87" y="54"/>
                  </a:cubicBezTo>
                  <a:cubicBezTo>
                    <a:pt x="87" y="48"/>
                    <a:pt x="86" y="43"/>
                    <a:pt x="82" y="39"/>
                  </a:cubicBezTo>
                  <a:cubicBezTo>
                    <a:pt x="79" y="35"/>
                    <a:pt x="74" y="33"/>
                    <a:pt x="67" y="33"/>
                  </a:cubicBezTo>
                  <a:lnTo>
                    <a:pt x="41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" name="Freeform 60">
              <a:extLst>
                <a:ext uri="{FF2B5EF4-FFF2-40B4-BE49-F238E27FC236}">
                  <a16:creationId xmlns:a16="http://schemas.microsoft.com/office/drawing/2014/main" id="{100C0621-4A4A-40F6-A208-5D0AB7EF3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826" y="5053013"/>
              <a:ext cx="50800" cy="84138"/>
            </a:xfrm>
            <a:custGeom>
              <a:avLst/>
              <a:gdLst>
                <a:gd name="T0" fmla="*/ 104 w 104"/>
                <a:gd name="T1" fmla="*/ 0 h 172"/>
                <a:gd name="T2" fmla="*/ 104 w 104"/>
                <a:gd name="T3" fmla="*/ 32 h 172"/>
                <a:gd name="T4" fmla="*/ 43 w 104"/>
                <a:gd name="T5" fmla="*/ 32 h 172"/>
                <a:gd name="T6" fmla="*/ 43 w 104"/>
                <a:gd name="T7" fmla="*/ 68 h 172"/>
                <a:gd name="T8" fmla="*/ 98 w 104"/>
                <a:gd name="T9" fmla="*/ 68 h 172"/>
                <a:gd name="T10" fmla="*/ 98 w 104"/>
                <a:gd name="T11" fmla="*/ 99 h 172"/>
                <a:gd name="T12" fmla="*/ 43 w 104"/>
                <a:gd name="T13" fmla="*/ 99 h 172"/>
                <a:gd name="T14" fmla="*/ 43 w 104"/>
                <a:gd name="T15" fmla="*/ 139 h 172"/>
                <a:gd name="T16" fmla="*/ 104 w 104"/>
                <a:gd name="T17" fmla="*/ 139 h 172"/>
                <a:gd name="T18" fmla="*/ 104 w 104"/>
                <a:gd name="T19" fmla="*/ 172 h 172"/>
                <a:gd name="T20" fmla="*/ 0 w 104"/>
                <a:gd name="T21" fmla="*/ 172 h 172"/>
                <a:gd name="T22" fmla="*/ 0 w 104"/>
                <a:gd name="T23" fmla="*/ 0 h 172"/>
                <a:gd name="T24" fmla="*/ 104 w 104"/>
                <a:gd name="T2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2">
                  <a:moveTo>
                    <a:pt x="104" y="0"/>
                  </a:moveTo>
                  <a:lnTo>
                    <a:pt x="104" y="32"/>
                  </a:lnTo>
                  <a:lnTo>
                    <a:pt x="43" y="32"/>
                  </a:lnTo>
                  <a:lnTo>
                    <a:pt x="43" y="68"/>
                  </a:lnTo>
                  <a:lnTo>
                    <a:pt x="98" y="68"/>
                  </a:lnTo>
                  <a:lnTo>
                    <a:pt x="98" y="99"/>
                  </a:lnTo>
                  <a:lnTo>
                    <a:pt x="43" y="99"/>
                  </a:lnTo>
                  <a:lnTo>
                    <a:pt x="43" y="139"/>
                  </a:lnTo>
                  <a:lnTo>
                    <a:pt x="104" y="139"/>
                  </a:lnTo>
                  <a:lnTo>
                    <a:pt x="104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" name="Freeform 61">
              <a:extLst>
                <a:ext uri="{FF2B5EF4-FFF2-40B4-BE49-F238E27FC236}">
                  <a16:creationId xmlns:a16="http://schemas.microsoft.com/office/drawing/2014/main" id="{3781201D-52B6-4426-9F3B-BF9293CDF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6663" y="5184776"/>
              <a:ext cx="74613" cy="82550"/>
            </a:xfrm>
            <a:custGeom>
              <a:avLst/>
              <a:gdLst>
                <a:gd name="T0" fmla="*/ 60 w 153"/>
                <a:gd name="T1" fmla="*/ 0 h 170"/>
                <a:gd name="T2" fmla="*/ 127 w 153"/>
                <a:gd name="T3" fmla="*/ 24 h 170"/>
                <a:gd name="T4" fmla="*/ 153 w 153"/>
                <a:gd name="T5" fmla="*/ 85 h 170"/>
                <a:gd name="T6" fmla="*/ 127 w 153"/>
                <a:gd name="T7" fmla="*/ 146 h 170"/>
                <a:gd name="T8" fmla="*/ 60 w 153"/>
                <a:gd name="T9" fmla="*/ 170 h 170"/>
                <a:gd name="T10" fmla="*/ 0 w 153"/>
                <a:gd name="T11" fmla="*/ 170 h 170"/>
                <a:gd name="T12" fmla="*/ 0 w 153"/>
                <a:gd name="T13" fmla="*/ 0 h 170"/>
                <a:gd name="T14" fmla="*/ 60 w 153"/>
                <a:gd name="T15" fmla="*/ 0 h 170"/>
                <a:gd name="T16" fmla="*/ 41 w 153"/>
                <a:gd name="T17" fmla="*/ 139 h 170"/>
                <a:gd name="T18" fmla="*/ 60 w 153"/>
                <a:gd name="T19" fmla="*/ 139 h 170"/>
                <a:gd name="T20" fmla="*/ 97 w 153"/>
                <a:gd name="T21" fmla="*/ 124 h 170"/>
                <a:gd name="T22" fmla="*/ 111 w 153"/>
                <a:gd name="T23" fmla="*/ 85 h 170"/>
                <a:gd name="T24" fmla="*/ 97 w 153"/>
                <a:gd name="T25" fmla="*/ 46 h 170"/>
                <a:gd name="T26" fmla="*/ 60 w 153"/>
                <a:gd name="T27" fmla="*/ 31 h 170"/>
                <a:gd name="T28" fmla="*/ 41 w 153"/>
                <a:gd name="T29" fmla="*/ 31 h 170"/>
                <a:gd name="T30" fmla="*/ 41 w 153"/>
                <a:gd name="T31" fmla="*/ 1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70">
                  <a:moveTo>
                    <a:pt x="60" y="0"/>
                  </a:moveTo>
                  <a:cubicBezTo>
                    <a:pt x="87" y="0"/>
                    <a:pt x="110" y="7"/>
                    <a:pt x="127" y="24"/>
                  </a:cubicBezTo>
                  <a:cubicBezTo>
                    <a:pt x="145" y="40"/>
                    <a:pt x="153" y="60"/>
                    <a:pt x="153" y="85"/>
                  </a:cubicBezTo>
                  <a:cubicBezTo>
                    <a:pt x="153" y="110"/>
                    <a:pt x="145" y="131"/>
                    <a:pt x="127" y="146"/>
                  </a:cubicBezTo>
                  <a:cubicBezTo>
                    <a:pt x="110" y="162"/>
                    <a:pt x="87" y="170"/>
                    <a:pt x="60" y="170"/>
                  </a:cubicBezTo>
                  <a:lnTo>
                    <a:pt x="0" y="170"/>
                  </a:lnTo>
                  <a:lnTo>
                    <a:pt x="0" y="0"/>
                  </a:lnTo>
                  <a:lnTo>
                    <a:pt x="60" y="0"/>
                  </a:lnTo>
                  <a:close/>
                  <a:moveTo>
                    <a:pt x="41" y="139"/>
                  </a:moveTo>
                  <a:lnTo>
                    <a:pt x="60" y="139"/>
                  </a:lnTo>
                  <a:cubicBezTo>
                    <a:pt x="76" y="139"/>
                    <a:pt x="88" y="134"/>
                    <a:pt x="97" y="124"/>
                  </a:cubicBezTo>
                  <a:cubicBezTo>
                    <a:pt x="106" y="114"/>
                    <a:pt x="111" y="101"/>
                    <a:pt x="111" y="85"/>
                  </a:cubicBezTo>
                  <a:cubicBezTo>
                    <a:pt x="111" y="69"/>
                    <a:pt x="106" y="55"/>
                    <a:pt x="97" y="46"/>
                  </a:cubicBezTo>
                  <a:cubicBezTo>
                    <a:pt x="88" y="36"/>
                    <a:pt x="76" y="31"/>
                    <a:pt x="60" y="31"/>
                  </a:cubicBezTo>
                  <a:lnTo>
                    <a:pt x="41" y="31"/>
                  </a:lnTo>
                  <a:lnTo>
                    <a:pt x="41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" name="Freeform 62">
              <a:extLst>
                <a:ext uri="{FF2B5EF4-FFF2-40B4-BE49-F238E27FC236}">
                  <a16:creationId xmlns:a16="http://schemas.microsoft.com/office/drawing/2014/main" id="{43018AB6-0730-4D5C-BE63-B8DA4EFBD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6" y="5184776"/>
              <a:ext cx="50800" cy="82550"/>
            </a:xfrm>
            <a:custGeom>
              <a:avLst/>
              <a:gdLst>
                <a:gd name="T0" fmla="*/ 104 w 104"/>
                <a:gd name="T1" fmla="*/ 0 h 170"/>
                <a:gd name="T2" fmla="*/ 104 w 104"/>
                <a:gd name="T3" fmla="*/ 31 h 170"/>
                <a:gd name="T4" fmla="*/ 43 w 104"/>
                <a:gd name="T5" fmla="*/ 31 h 170"/>
                <a:gd name="T6" fmla="*/ 43 w 104"/>
                <a:gd name="T7" fmla="*/ 67 h 170"/>
                <a:gd name="T8" fmla="*/ 98 w 104"/>
                <a:gd name="T9" fmla="*/ 67 h 170"/>
                <a:gd name="T10" fmla="*/ 98 w 104"/>
                <a:gd name="T11" fmla="*/ 99 h 170"/>
                <a:gd name="T12" fmla="*/ 43 w 104"/>
                <a:gd name="T13" fmla="*/ 99 h 170"/>
                <a:gd name="T14" fmla="*/ 43 w 104"/>
                <a:gd name="T15" fmla="*/ 139 h 170"/>
                <a:gd name="T16" fmla="*/ 104 w 104"/>
                <a:gd name="T17" fmla="*/ 139 h 170"/>
                <a:gd name="T18" fmla="*/ 104 w 104"/>
                <a:gd name="T19" fmla="*/ 170 h 170"/>
                <a:gd name="T20" fmla="*/ 0 w 104"/>
                <a:gd name="T21" fmla="*/ 170 h 170"/>
                <a:gd name="T22" fmla="*/ 0 w 104"/>
                <a:gd name="T23" fmla="*/ 0 h 170"/>
                <a:gd name="T24" fmla="*/ 104 w 10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0">
                  <a:moveTo>
                    <a:pt x="104" y="0"/>
                  </a:moveTo>
                  <a:lnTo>
                    <a:pt x="104" y="31"/>
                  </a:lnTo>
                  <a:lnTo>
                    <a:pt x="43" y="31"/>
                  </a:lnTo>
                  <a:lnTo>
                    <a:pt x="43" y="67"/>
                  </a:lnTo>
                  <a:lnTo>
                    <a:pt x="98" y="67"/>
                  </a:lnTo>
                  <a:lnTo>
                    <a:pt x="98" y="99"/>
                  </a:lnTo>
                  <a:lnTo>
                    <a:pt x="43" y="99"/>
                  </a:lnTo>
                  <a:lnTo>
                    <a:pt x="43" y="139"/>
                  </a:lnTo>
                  <a:lnTo>
                    <a:pt x="104" y="139"/>
                  </a:lnTo>
                  <a:lnTo>
                    <a:pt x="104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" name="Freeform 63">
              <a:extLst>
                <a:ext uri="{FF2B5EF4-FFF2-40B4-BE49-F238E27FC236}">
                  <a16:creationId xmlns:a16="http://schemas.microsoft.com/office/drawing/2014/main" id="{EEF4CDBF-C0FE-4DD7-8635-30E746BE5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401" y="5184776"/>
              <a:ext cx="66675" cy="82550"/>
            </a:xfrm>
            <a:custGeom>
              <a:avLst/>
              <a:gdLst>
                <a:gd name="T0" fmla="*/ 0 w 135"/>
                <a:gd name="T1" fmla="*/ 31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1 h 170"/>
                <a:gd name="T8" fmla="*/ 88 w 135"/>
                <a:gd name="T9" fmla="*/ 31 h 170"/>
                <a:gd name="T10" fmla="*/ 88 w 135"/>
                <a:gd name="T11" fmla="*/ 170 h 170"/>
                <a:gd name="T12" fmla="*/ 47 w 135"/>
                <a:gd name="T13" fmla="*/ 170 h 170"/>
                <a:gd name="T14" fmla="*/ 47 w 135"/>
                <a:gd name="T15" fmla="*/ 31 h 170"/>
                <a:gd name="T16" fmla="*/ 0 w 135"/>
                <a:gd name="T17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1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1"/>
                  </a:lnTo>
                  <a:lnTo>
                    <a:pt x="88" y="31"/>
                  </a:lnTo>
                  <a:lnTo>
                    <a:pt x="88" y="170"/>
                  </a:lnTo>
                  <a:lnTo>
                    <a:pt x="47" y="170"/>
                  </a:lnTo>
                  <a:lnTo>
                    <a:pt x="47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" name="Freeform 64">
              <a:extLst>
                <a:ext uri="{FF2B5EF4-FFF2-40B4-BE49-F238E27FC236}">
                  <a16:creationId xmlns:a16="http://schemas.microsoft.com/office/drawing/2014/main" id="{1317E5DB-8A8C-47E0-88D7-361A46AEC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5184776"/>
              <a:ext cx="50800" cy="82550"/>
            </a:xfrm>
            <a:custGeom>
              <a:avLst/>
              <a:gdLst>
                <a:gd name="T0" fmla="*/ 104 w 104"/>
                <a:gd name="T1" fmla="*/ 0 h 170"/>
                <a:gd name="T2" fmla="*/ 104 w 104"/>
                <a:gd name="T3" fmla="*/ 31 h 170"/>
                <a:gd name="T4" fmla="*/ 43 w 104"/>
                <a:gd name="T5" fmla="*/ 31 h 170"/>
                <a:gd name="T6" fmla="*/ 43 w 104"/>
                <a:gd name="T7" fmla="*/ 67 h 170"/>
                <a:gd name="T8" fmla="*/ 98 w 104"/>
                <a:gd name="T9" fmla="*/ 67 h 170"/>
                <a:gd name="T10" fmla="*/ 98 w 104"/>
                <a:gd name="T11" fmla="*/ 99 h 170"/>
                <a:gd name="T12" fmla="*/ 43 w 104"/>
                <a:gd name="T13" fmla="*/ 99 h 170"/>
                <a:gd name="T14" fmla="*/ 43 w 104"/>
                <a:gd name="T15" fmla="*/ 139 h 170"/>
                <a:gd name="T16" fmla="*/ 104 w 104"/>
                <a:gd name="T17" fmla="*/ 139 h 170"/>
                <a:gd name="T18" fmla="*/ 104 w 104"/>
                <a:gd name="T19" fmla="*/ 170 h 170"/>
                <a:gd name="T20" fmla="*/ 0 w 104"/>
                <a:gd name="T21" fmla="*/ 170 h 170"/>
                <a:gd name="T22" fmla="*/ 0 w 104"/>
                <a:gd name="T23" fmla="*/ 0 h 170"/>
                <a:gd name="T24" fmla="*/ 104 w 10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0">
                  <a:moveTo>
                    <a:pt x="104" y="0"/>
                  </a:moveTo>
                  <a:lnTo>
                    <a:pt x="104" y="31"/>
                  </a:lnTo>
                  <a:lnTo>
                    <a:pt x="43" y="31"/>
                  </a:lnTo>
                  <a:lnTo>
                    <a:pt x="43" y="67"/>
                  </a:lnTo>
                  <a:lnTo>
                    <a:pt x="98" y="67"/>
                  </a:lnTo>
                  <a:lnTo>
                    <a:pt x="98" y="99"/>
                  </a:lnTo>
                  <a:lnTo>
                    <a:pt x="43" y="99"/>
                  </a:lnTo>
                  <a:lnTo>
                    <a:pt x="43" y="139"/>
                  </a:lnTo>
                  <a:lnTo>
                    <a:pt x="104" y="139"/>
                  </a:lnTo>
                  <a:lnTo>
                    <a:pt x="104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" name="Freeform 65">
              <a:extLst>
                <a:ext uri="{FF2B5EF4-FFF2-40B4-BE49-F238E27FC236}">
                  <a16:creationId xmlns:a16="http://schemas.microsoft.com/office/drawing/2014/main" id="{333596A6-87F8-4099-86E3-8E279BBCB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688" y="5183188"/>
              <a:ext cx="82550" cy="85725"/>
            </a:xfrm>
            <a:custGeom>
              <a:avLst/>
              <a:gdLst>
                <a:gd name="T0" fmla="*/ 25 w 169"/>
                <a:gd name="T1" fmla="*/ 150 h 175"/>
                <a:gd name="T2" fmla="*/ 0 w 169"/>
                <a:gd name="T3" fmla="*/ 88 h 175"/>
                <a:gd name="T4" fmla="*/ 25 w 169"/>
                <a:gd name="T5" fmla="*/ 25 h 175"/>
                <a:gd name="T6" fmla="*/ 88 w 169"/>
                <a:gd name="T7" fmla="*/ 0 h 175"/>
                <a:gd name="T8" fmla="*/ 138 w 169"/>
                <a:gd name="T9" fmla="*/ 15 h 175"/>
                <a:gd name="T10" fmla="*/ 169 w 169"/>
                <a:gd name="T11" fmla="*/ 57 h 175"/>
                <a:gd name="T12" fmla="*/ 119 w 169"/>
                <a:gd name="T13" fmla="*/ 57 h 175"/>
                <a:gd name="T14" fmla="*/ 88 w 169"/>
                <a:gd name="T15" fmla="*/ 38 h 175"/>
                <a:gd name="T16" fmla="*/ 54 w 169"/>
                <a:gd name="T17" fmla="*/ 52 h 175"/>
                <a:gd name="T18" fmla="*/ 42 w 169"/>
                <a:gd name="T19" fmla="*/ 88 h 175"/>
                <a:gd name="T20" fmla="*/ 54 w 169"/>
                <a:gd name="T21" fmla="*/ 124 h 175"/>
                <a:gd name="T22" fmla="*/ 88 w 169"/>
                <a:gd name="T23" fmla="*/ 138 h 175"/>
                <a:gd name="T24" fmla="*/ 119 w 169"/>
                <a:gd name="T25" fmla="*/ 119 h 175"/>
                <a:gd name="T26" fmla="*/ 169 w 169"/>
                <a:gd name="T27" fmla="*/ 119 h 175"/>
                <a:gd name="T28" fmla="*/ 138 w 169"/>
                <a:gd name="T29" fmla="*/ 160 h 175"/>
                <a:gd name="T30" fmla="*/ 88 w 169"/>
                <a:gd name="T31" fmla="*/ 175 h 175"/>
                <a:gd name="T32" fmla="*/ 25 w 169"/>
                <a:gd name="T33" fmla="*/ 15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175">
                  <a:moveTo>
                    <a:pt x="25" y="150"/>
                  </a:moveTo>
                  <a:cubicBezTo>
                    <a:pt x="8" y="134"/>
                    <a:pt x="0" y="113"/>
                    <a:pt x="0" y="88"/>
                  </a:cubicBezTo>
                  <a:cubicBezTo>
                    <a:pt x="0" y="63"/>
                    <a:pt x="9" y="42"/>
                    <a:pt x="25" y="25"/>
                  </a:cubicBezTo>
                  <a:cubicBezTo>
                    <a:pt x="43" y="9"/>
                    <a:pt x="63" y="0"/>
                    <a:pt x="88" y="0"/>
                  </a:cubicBezTo>
                  <a:cubicBezTo>
                    <a:pt x="107" y="0"/>
                    <a:pt x="124" y="5"/>
                    <a:pt x="138" y="15"/>
                  </a:cubicBezTo>
                  <a:cubicBezTo>
                    <a:pt x="153" y="25"/>
                    <a:pt x="163" y="39"/>
                    <a:pt x="169" y="57"/>
                  </a:cubicBezTo>
                  <a:lnTo>
                    <a:pt x="119" y="57"/>
                  </a:lnTo>
                  <a:cubicBezTo>
                    <a:pt x="113" y="44"/>
                    <a:pt x="103" y="38"/>
                    <a:pt x="88" y="38"/>
                  </a:cubicBezTo>
                  <a:cubicBezTo>
                    <a:pt x="74" y="38"/>
                    <a:pt x="63" y="43"/>
                    <a:pt x="54" y="52"/>
                  </a:cubicBezTo>
                  <a:cubicBezTo>
                    <a:pt x="45" y="60"/>
                    <a:pt x="42" y="73"/>
                    <a:pt x="42" y="88"/>
                  </a:cubicBezTo>
                  <a:cubicBezTo>
                    <a:pt x="42" y="103"/>
                    <a:pt x="45" y="114"/>
                    <a:pt x="54" y="124"/>
                  </a:cubicBezTo>
                  <a:cubicBezTo>
                    <a:pt x="63" y="133"/>
                    <a:pt x="74" y="138"/>
                    <a:pt x="88" y="138"/>
                  </a:cubicBezTo>
                  <a:cubicBezTo>
                    <a:pt x="102" y="138"/>
                    <a:pt x="113" y="132"/>
                    <a:pt x="119" y="119"/>
                  </a:cubicBezTo>
                  <a:lnTo>
                    <a:pt x="169" y="119"/>
                  </a:lnTo>
                  <a:cubicBezTo>
                    <a:pt x="163" y="137"/>
                    <a:pt x="153" y="150"/>
                    <a:pt x="138" y="160"/>
                  </a:cubicBezTo>
                  <a:cubicBezTo>
                    <a:pt x="123" y="170"/>
                    <a:pt x="107" y="175"/>
                    <a:pt x="88" y="175"/>
                  </a:cubicBezTo>
                  <a:cubicBezTo>
                    <a:pt x="64" y="175"/>
                    <a:pt x="43" y="167"/>
                    <a:pt x="25" y="1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" name="Freeform 66">
              <a:extLst>
                <a:ext uri="{FF2B5EF4-FFF2-40B4-BE49-F238E27FC236}">
                  <a16:creationId xmlns:a16="http://schemas.microsoft.com/office/drawing/2014/main" id="{2CBA8893-154D-4077-9042-A6F232EBA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5184776"/>
              <a:ext cx="73025" cy="82550"/>
            </a:xfrm>
            <a:custGeom>
              <a:avLst/>
              <a:gdLst>
                <a:gd name="T0" fmla="*/ 107 w 148"/>
                <a:gd name="T1" fmla="*/ 0 h 171"/>
                <a:gd name="T2" fmla="*/ 148 w 148"/>
                <a:gd name="T3" fmla="*/ 0 h 171"/>
                <a:gd name="T4" fmla="*/ 148 w 148"/>
                <a:gd name="T5" fmla="*/ 171 h 171"/>
                <a:gd name="T6" fmla="*/ 107 w 148"/>
                <a:gd name="T7" fmla="*/ 171 h 171"/>
                <a:gd name="T8" fmla="*/ 107 w 148"/>
                <a:gd name="T9" fmla="*/ 100 h 171"/>
                <a:gd name="T10" fmla="*/ 41 w 148"/>
                <a:gd name="T11" fmla="*/ 100 h 171"/>
                <a:gd name="T12" fmla="*/ 41 w 148"/>
                <a:gd name="T13" fmla="*/ 171 h 171"/>
                <a:gd name="T14" fmla="*/ 0 w 148"/>
                <a:gd name="T15" fmla="*/ 171 h 171"/>
                <a:gd name="T16" fmla="*/ 0 w 148"/>
                <a:gd name="T17" fmla="*/ 0 h 171"/>
                <a:gd name="T18" fmla="*/ 41 w 148"/>
                <a:gd name="T19" fmla="*/ 0 h 171"/>
                <a:gd name="T20" fmla="*/ 41 w 148"/>
                <a:gd name="T21" fmla="*/ 69 h 171"/>
                <a:gd name="T22" fmla="*/ 107 w 148"/>
                <a:gd name="T23" fmla="*/ 69 h 171"/>
                <a:gd name="T24" fmla="*/ 107 w 148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71">
                  <a:moveTo>
                    <a:pt x="107" y="0"/>
                  </a:moveTo>
                  <a:lnTo>
                    <a:pt x="148" y="0"/>
                  </a:lnTo>
                  <a:lnTo>
                    <a:pt x="148" y="171"/>
                  </a:lnTo>
                  <a:lnTo>
                    <a:pt x="107" y="171"/>
                  </a:lnTo>
                  <a:lnTo>
                    <a:pt x="107" y="100"/>
                  </a:lnTo>
                  <a:lnTo>
                    <a:pt x="41" y="100"/>
                  </a:lnTo>
                  <a:lnTo>
                    <a:pt x="41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69"/>
                  </a:lnTo>
                  <a:lnTo>
                    <a:pt x="107" y="6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" name="Freeform 67">
              <a:extLst>
                <a:ext uri="{FF2B5EF4-FFF2-40B4-BE49-F238E27FC236}">
                  <a16:creationId xmlns:a16="http://schemas.microsoft.com/office/drawing/2014/main" id="{8461C444-1406-4793-B98A-373E01FEC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5184776"/>
              <a:ext cx="74613" cy="82550"/>
            </a:xfrm>
            <a:custGeom>
              <a:avLst/>
              <a:gdLst>
                <a:gd name="T0" fmla="*/ 111 w 152"/>
                <a:gd name="T1" fmla="*/ 0 h 171"/>
                <a:gd name="T2" fmla="*/ 152 w 152"/>
                <a:gd name="T3" fmla="*/ 0 h 171"/>
                <a:gd name="T4" fmla="*/ 152 w 152"/>
                <a:gd name="T5" fmla="*/ 171 h 171"/>
                <a:gd name="T6" fmla="*/ 111 w 152"/>
                <a:gd name="T7" fmla="*/ 171 h 171"/>
                <a:gd name="T8" fmla="*/ 41 w 152"/>
                <a:gd name="T9" fmla="*/ 64 h 171"/>
                <a:gd name="T10" fmla="*/ 41 w 152"/>
                <a:gd name="T11" fmla="*/ 171 h 171"/>
                <a:gd name="T12" fmla="*/ 0 w 152"/>
                <a:gd name="T13" fmla="*/ 171 h 171"/>
                <a:gd name="T14" fmla="*/ 0 w 152"/>
                <a:gd name="T15" fmla="*/ 0 h 171"/>
                <a:gd name="T16" fmla="*/ 41 w 152"/>
                <a:gd name="T17" fmla="*/ 0 h 171"/>
                <a:gd name="T18" fmla="*/ 111 w 152"/>
                <a:gd name="T19" fmla="*/ 107 h 171"/>
                <a:gd name="T20" fmla="*/ 111 w 152"/>
                <a:gd name="T2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71">
                  <a:moveTo>
                    <a:pt x="111" y="0"/>
                  </a:moveTo>
                  <a:lnTo>
                    <a:pt x="152" y="0"/>
                  </a:lnTo>
                  <a:lnTo>
                    <a:pt x="152" y="171"/>
                  </a:lnTo>
                  <a:lnTo>
                    <a:pt x="111" y="171"/>
                  </a:lnTo>
                  <a:lnTo>
                    <a:pt x="41" y="64"/>
                  </a:lnTo>
                  <a:lnTo>
                    <a:pt x="41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111" y="107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" name="Freeform 68">
              <a:extLst>
                <a:ext uri="{FF2B5EF4-FFF2-40B4-BE49-F238E27FC236}">
                  <a16:creationId xmlns:a16="http://schemas.microsoft.com/office/drawing/2014/main" id="{E1A93740-FA46-4B9C-B99D-4E62439E75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8326" y="5183188"/>
              <a:ext cx="85725" cy="85725"/>
            </a:xfrm>
            <a:custGeom>
              <a:avLst/>
              <a:gdLst>
                <a:gd name="T0" fmla="*/ 25 w 175"/>
                <a:gd name="T1" fmla="*/ 150 h 175"/>
                <a:gd name="T2" fmla="*/ 0 w 175"/>
                <a:gd name="T3" fmla="*/ 88 h 175"/>
                <a:gd name="T4" fmla="*/ 25 w 175"/>
                <a:gd name="T5" fmla="*/ 25 h 175"/>
                <a:gd name="T6" fmla="*/ 87 w 175"/>
                <a:gd name="T7" fmla="*/ 0 h 175"/>
                <a:gd name="T8" fmla="*/ 150 w 175"/>
                <a:gd name="T9" fmla="*/ 25 h 175"/>
                <a:gd name="T10" fmla="*/ 175 w 175"/>
                <a:gd name="T11" fmla="*/ 88 h 175"/>
                <a:gd name="T12" fmla="*/ 150 w 175"/>
                <a:gd name="T13" fmla="*/ 150 h 175"/>
                <a:gd name="T14" fmla="*/ 87 w 175"/>
                <a:gd name="T15" fmla="*/ 175 h 175"/>
                <a:gd name="T16" fmla="*/ 25 w 175"/>
                <a:gd name="T17" fmla="*/ 150 h 175"/>
                <a:gd name="T18" fmla="*/ 120 w 175"/>
                <a:gd name="T19" fmla="*/ 124 h 175"/>
                <a:gd name="T20" fmla="*/ 132 w 175"/>
                <a:gd name="T21" fmla="*/ 88 h 175"/>
                <a:gd name="T22" fmla="*/ 120 w 175"/>
                <a:gd name="T23" fmla="*/ 52 h 175"/>
                <a:gd name="T24" fmla="*/ 87 w 175"/>
                <a:gd name="T25" fmla="*/ 38 h 175"/>
                <a:gd name="T26" fmla="*/ 55 w 175"/>
                <a:gd name="T27" fmla="*/ 52 h 175"/>
                <a:gd name="T28" fmla="*/ 42 w 175"/>
                <a:gd name="T29" fmla="*/ 88 h 175"/>
                <a:gd name="T30" fmla="*/ 55 w 175"/>
                <a:gd name="T31" fmla="*/ 124 h 175"/>
                <a:gd name="T32" fmla="*/ 87 w 175"/>
                <a:gd name="T33" fmla="*/ 138 h 175"/>
                <a:gd name="T34" fmla="*/ 120 w 175"/>
                <a:gd name="T35" fmla="*/ 12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75">
                  <a:moveTo>
                    <a:pt x="25" y="150"/>
                  </a:moveTo>
                  <a:cubicBezTo>
                    <a:pt x="7" y="134"/>
                    <a:pt x="0" y="113"/>
                    <a:pt x="0" y="88"/>
                  </a:cubicBezTo>
                  <a:cubicBezTo>
                    <a:pt x="0" y="63"/>
                    <a:pt x="8" y="42"/>
                    <a:pt x="25" y="25"/>
                  </a:cubicBezTo>
                  <a:cubicBezTo>
                    <a:pt x="42" y="9"/>
                    <a:pt x="62" y="0"/>
                    <a:pt x="87" y="0"/>
                  </a:cubicBezTo>
                  <a:cubicBezTo>
                    <a:pt x="112" y="0"/>
                    <a:pt x="132" y="9"/>
                    <a:pt x="150" y="25"/>
                  </a:cubicBezTo>
                  <a:cubicBezTo>
                    <a:pt x="166" y="42"/>
                    <a:pt x="175" y="63"/>
                    <a:pt x="175" y="88"/>
                  </a:cubicBezTo>
                  <a:cubicBezTo>
                    <a:pt x="175" y="113"/>
                    <a:pt x="166" y="134"/>
                    <a:pt x="150" y="150"/>
                  </a:cubicBezTo>
                  <a:cubicBezTo>
                    <a:pt x="133" y="167"/>
                    <a:pt x="112" y="175"/>
                    <a:pt x="87" y="175"/>
                  </a:cubicBezTo>
                  <a:cubicBezTo>
                    <a:pt x="62" y="175"/>
                    <a:pt x="42" y="168"/>
                    <a:pt x="25" y="150"/>
                  </a:cubicBezTo>
                  <a:close/>
                  <a:moveTo>
                    <a:pt x="120" y="124"/>
                  </a:moveTo>
                  <a:cubicBezTo>
                    <a:pt x="128" y="115"/>
                    <a:pt x="132" y="103"/>
                    <a:pt x="132" y="88"/>
                  </a:cubicBezTo>
                  <a:cubicBezTo>
                    <a:pt x="132" y="73"/>
                    <a:pt x="128" y="62"/>
                    <a:pt x="120" y="52"/>
                  </a:cubicBezTo>
                  <a:cubicBezTo>
                    <a:pt x="111" y="43"/>
                    <a:pt x="101" y="38"/>
                    <a:pt x="87" y="38"/>
                  </a:cubicBezTo>
                  <a:cubicBezTo>
                    <a:pt x="73" y="38"/>
                    <a:pt x="62" y="43"/>
                    <a:pt x="55" y="52"/>
                  </a:cubicBezTo>
                  <a:cubicBezTo>
                    <a:pt x="46" y="60"/>
                    <a:pt x="42" y="73"/>
                    <a:pt x="42" y="88"/>
                  </a:cubicBezTo>
                  <a:cubicBezTo>
                    <a:pt x="42" y="103"/>
                    <a:pt x="46" y="114"/>
                    <a:pt x="55" y="124"/>
                  </a:cubicBezTo>
                  <a:cubicBezTo>
                    <a:pt x="63" y="133"/>
                    <a:pt x="73" y="138"/>
                    <a:pt x="87" y="138"/>
                  </a:cubicBezTo>
                  <a:cubicBezTo>
                    <a:pt x="101" y="137"/>
                    <a:pt x="111" y="133"/>
                    <a:pt x="120" y="1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" name="Freeform 69">
              <a:extLst>
                <a:ext uri="{FF2B5EF4-FFF2-40B4-BE49-F238E27FC236}">
                  <a16:creationId xmlns:a16="http://schemas.microsoft.com/office/drawing/2014/main" id="{9612B6B7-D9BF-4E57-89BB-5A6499ECC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1" y="5184776"/>
              <a:ext cx="44450" cy="82550"/>
            </a:xfrm>
            <a:custGeom>
              <a:avLst/>
              <a:gdLst>
                <a:gd name="T0" fmla="*/ 1 w 93"/>
                <a:gd name="T1" fmla="*/ 0 h 170"/>
                <a:gd name="T2" fmla="*/ 42 w 93"/>
                <a:gd name="T3" fmla="*/ 0 h 170"/>
                <a:gd name="T4" fmla="*/ 42 w 93"/>
                <a:gd name="T5" fmla="*/ 139 h 170"/>
                <a:gd name="T6" fmla="*/ 93 w 93"/>
                <a:gd name="T7" fmla="*/ 139 h 170"/>
                <a:gd name="T8" fmla="*/ 93 w 93"/>
                <a:gd name="T9" fmla="*/ 170 h 170"/>
                <a:gd name="T10" fmla="*/ 0 w 93"/>
                <a:gd name="T11" fmla="*/ 170 h 170"/>
                <a:gd name="T12" fmla="*/ 0 w 93"/>
                <a:gd name="T13" fmla="*/ 0 h 170"/>
                <a:gd name="T14" fmla="*/ 1 w 93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70">
                  <a:moveTo>
                    <a:pt x="1" y="0"/>
                  </a:moveTo>
                  <a:lnTo>
                    <a:pt x="42" y="0"/>
                  </a:lnTo>
                  <a:lnTo>
                    <a:pt x="42" y="139"/>
                  </a:lnTo>
                  <a:lnTo>
                    <a:pt x="93" y="139"/>
                  </a:lnTo>
                  <a:lnTo>
                    <a:pt x="93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" name="Freeform 70">
              <a:extLst>
                <a:ext uri="{FF2B5EF4-FFF2-40B4-BE49-F238E27FC236}">
                  <a16:creationId xmlns:a16="http://schemas.microsoft.com/office/drawing/2014/main" id="{CBB8430F-7DA3-47CD-9D7D-9937041E38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9138" y="5183188"/>
              <a:ext cx="85725" cy="85725"/>
            </a:xfrm>
            <a:custGeom>
              <a:avLst/>
              <a:gdLst>
                <a:gd name="T0" fmla="*/ 25 w 175"/>
                <a:gd name="T1" fmla="*/ 150 h 175"/>
                <a:gd name="T2" fmla="*/ 0 w 175"/>
                <a:gd name="T3" fmla="*/ 88 h 175"/>
                <a:gd name="T4" fmla="*/ 25 w 175"/>
                <a:gd name="T5" fmla="*/ 25 h 175"/>
                <a:gd name="T6" fmla="*/ 88 w 175"/>
                <a:gd name="T7" fmla="*/ 0 h 175"/>
                <a:gd name="T8" fmla="*/ 150 w 175"/>
                <a:gd name="T9" fmla="*/ 25 h 175"/>
                <a:gd name="T10" fmla="*/ 175 w 175"/>
                <a:gd name="T11" fmla="*/ 88 h 175"/>
                <a:gd name="T12" fmla="*/ 150 w 175"/>
                <a:gd name="T13" fmla="*/ 150 h 175"/>
                <a:gd name="T14" fmla="*/ 88 w 175"/>
                <a:gd name="T15" fmla="*/ 175 h 175"/>
                <a:gd name="T16" fmla="*/ 25 w 175"/>
                <a:gd name="T17" fmla="*/ 150 h 175"/>
                <a:gd name="T18" fmla="*/ 120 w 175"/>
                <a:gd name="T19" fmla="*/ 124 h 175"/>
                <a:gd name="T20" fmla="*/ 133 w 175"/>
                <a:gd name="T21" fmla="*/ 88 h 175"/>
                <a:gd name="T22" fmla="*/ 120 w 175"/>
                <a:gd name="T23" fmla="*/ 52 h 175"/>
                <a:gd name="T24" fmla="*/ 88 w 175"/>
                <a:gd name="T25" fmla="*/ 38 h 175"/>
                <a:gd name="T26" fmla="*/ 55 w 175"/>
                <a:gd name="T27" fmla="*/ 52 h 175"/>
                <a:gd name="T28" fmla="*/ 43 w 175"/>
                <a:gd name="T29" fmla="*/ 88 h 175"/>
                <a:gd name="T30" fmla="*/ 55 w 175"/>
                <a:gd name="T31" fmla="*/ 124 h 175"/>
                <a:gd name="T32" fmla="*/ 88 w 175"/>
                <a:gd name="T33" fmla="*/ 138 h 175"/>
                <a:gd name="T34" fmla="*/ 120 w 175"/>
                <a:gd name="T35" fmla="*/ 12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75">
                  <a:moveTo>
                    <a:pt x="25" y="150"/>
                  </a:moveTo>
                  <a:cubicBezTo>
                    <a:pt x="8" y="134"/>
                    <a:pt x="0" y="113"/>
                    <a:pt x="0" y="88"/>
                  </a:cubicBezTo>
                  <a:cubicBezTo>
                    <a:pt x="0" y="63"/>
                    <a:pt x="9" y="42"/>
                    <a:pt x="25" y="25"/>
                  </a:cubicBezTo>
                  <a:cubicBezTo>
                    <a:pt x="43" y="9"/>
                    <a:pt x="63" y="0"/>
                    <a:pt x="88" y="0"/>
                  </a:cubicBezTo>
                  <a:cubicBezTo>
                    <a:pt x="113" y="0"/>
                    <a:pt x="133" y="9"/>
                    <a:pt x="150" y="25"/>
                  </a:cubicBezTo>
                  <a:cubicBezTo>
                    <a:pt x="167" y="42"/>
                    <a:pt x="175" y="63"/>
                    <a:pt x="175" y="88"/>
                  </a:cubicBezTo>
                  <a:cubicBezTo>
                    <a:pt x="175" y="113"/>
                    <a:pt x="167" y="134"/>
                    <a:pt x="150" y="150"/>
                  </a:cubicBezTo>
                  <a:cubicBezTo>
                    <a:pt x="134" y="167"/>
                    <a:pt x="113" y="175"/>
                    <a:pt x="88" y="175"/>
                  </a:cubicBezTo>
                  <a:cubicBezTo>
                    <a:pt x="63" y="175"/>
                    <a:pt x="42" y="168"/>
                    <a:pt x="25" y="150"/>
                  </a:cubicBezTo>
                  <a:close/>
                  <a:moveTo>
                    <a:pt x="120" y="124"/>
                  </a:moveTo>
                  <a:cubicBezTo>
                    <a:pt x="129" y="115"/>
                    <a:pt x="133" y="103"/>
                    <a:pt x="133" y="88"/>
                  </a:cubicBezTo>
                  <a:cubicBezTo>
                    <a:pt x="133" y="73"/>
                    <a:pt x="129" y="62"/>
                    <a:pt x="120" y="52"/>
                  </a:cubicBezTo>
                  <a:cubicBezTo>
                    <a:pt x="112" y="43"/>
                    <a:pt x="102" y="38"/>
                    <a:pt x="88" y="38"/>
                  </a:cubicBezTo>
                  <a:cubicBezTo>
                    <a:pt x="74" y="38"/>
                    <a:pt x="63" y="43"/>
                    <a:pt x="55" y="52"/>
                  </a:cubicBezTo>
                  <a:cubicBezTo>
                    <a:pt x="47" y="60"/>
                    <a:pt x="43" y="73"/>
                    <a:pt x="43" y="88"/>
                  </a:cubicBezTo>
                  <a:cubicBezTo>
                    <a:pt x="43" y="103"/>
                    <a:pt x="47" y="114"/>
                    <a:pt x="55" y="124"/>
                  </a:cubicBezTo>
                  <a:cubicBezTo>
                    <a:pt x="64" y="133"/>
                    <a:pt x="74" y="138"/>
                    <a:pt x="88" y="138"/>
                  </a:cubicBezTo>
                  <a:cubicBezTo>
                    <a:pt x="100" y="137"/>
                    <a:pt x="112" y="133"/>
                    <a:pt x="120" y="1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" name="Freeform 71">
              <a:extLst>
                <a:ext uri="{FF2B5EF4-FFF2-40B4-BE49-F238E27FC236}">
                  <a16:creationId xmlns:a16="http://schemas.microsoft.com/office/drawing/2014/main" id="{EB1BC728-9085-4557-B8EA-4BC8C8E32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801" y="5183188"/>
              <a:ext cx="82550" cy="85725"/>
            </a:xfrm>
            <a:custGeom>
              <a:avLst/>
              <a:gdLst>
                <a:gd name="T0" fmla="*/ 25 w 168"/>
                <a:gd name="T1" fmla="*/ 150 h 177"/>
                <a:gd name="T2" fmla="*/ 0 w 168"/>
                <a:gd name="T3" fmla="*/ 88 h 177"/>
                <a:gd name="T4" fmla="*/ 25 w 168"/>
                <a:gd name="T5" fmla="*/ 25 h 177"/>
                <a:gd name="T6" fmla="*/ 87 w 168"/>
                <a:gd name="T7" fmla="*/ 0 h 177"/>
                <a:gd name="T8" fmla="*/ 137 w 168"/>
                <a:gd name="T9" fmla="*/ 15 h 177"/>
                <a:gd name="T10" fmla="*/ 168 w 168"/>
                <a:gd name="T11" fmla="*/ 57 h 177"/>
                <a:gd name="T12" fmla="*/ 118 w 168"/>
                <a:gd name="T13" fmla="*/ 57 h 177"/>
                <a:gd name="T14" fmla="*/ 87 w 168"/>
                <a:gd name="T15" fmla="*/ 38 h 177"/>
                <a:gd name="T16" fmla="*/ 53 w 168"/>
                <a:gd name="T17" fmla="*/ 52 h 177"/>
                <a:gd name="T18" fmla="*/ 41 w 168"/>
                <a:gd name="T19" fmla="*/ 88 h 177"/>
                <a:gd name="T20" fmla="*/ 53 w 168"/>
                <a:gd name="T21" fmla="*/ 124 h 177"/>
                <a:gd name="T22" fmla="*/ 86 w 168"/>
                <a:gd name="T23" fmla="*/ 138 h 177"/>
                <a:gd name="T24" fmla="*/ 110 w 168"/>
                <a:gd name="T25" fmla="*/ 130 h 177"/>
                <a:gd name="T26" fmla="*/ 122 w 168"/>
                <a:gd name="T27" fmla="*/ 110 h 177"/>
                <a:gd name="T28" fmla="*/ 73 w 168"/>
                <a:gd name="T29" fmla="*/ 110 h 177"/>
                <a:gd name="T30" fmla="*/ 73 w 168"/>
                <a:gd name="T31" fmla="*/ 79 h 177"/>
                <a:gd name="T32" fmla="*/ 166 w 168"/>
                <a:gd name="T33" fmla="*/ 79 h 177"/>
                <a:gd name="T34" fmla="*/ 166 w 168"/>
                <a:gd name="T35" fmla="*/ 110 h 177"/>
                <a:gd name="T36" fmla="*/ 141 w 168"/>
                <a:gd name="T37" fmla="*/ 154 h 177"/>
                <a:gd name="T38" fmla="*/ 116 w 168"/>
                <a:gd name="T39" fmla="*/ 170 h 177"/>
                <a:gd name="T40" fmla="*/ 85 w 168"/>
                <a:gd name="T41" fmla="*/ 177 h 177"/>
                <a:gd name="T42" fmla="*/ 25 w 168"/>
                <a:gd name="T43" fmla="*/ 15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" h="177">
                  <a:moveTo>
                    <a:pt x="25" y="150"/>
                  </a:moveTo>
                  <a:cubicBezTo>
                    <a:pt x="7" y="134"/>
                    <a:pt x="0" y="113"/>
                    <a:pt x="0" y="88"/>
                  </a:cubicBezTo>
                  <a:cubicBezTo>
                    <a:pt x="0" y="63"/>
                    <a:pt x="8" y="42"/>
                    <a:pt x="25" y="25"/>
                  </a:cubicBezTo>
                  <a:cubicBezTo>
                    <a:pt x="42" y="9"/>
                    <a:pt x="62" y="0"/>
                    <a:pt x="87" y="0"/>
                  </a:cubicBezTo>
                  <a:cubicBezTo>
                    <a:pt x="106" y="0"/>
                    <a:pt x="123" y="5"/>
                    <a:pt x="137" y="15"/>
                  </a:cubicBezTo>
                  <a:cubicBezTo>
                    <a:pt x="152" y="25"/>
                    <a:pt x="162" y="39"/>
                    <a:pt x="168" y="57"/>
                  </a:cubicBezTo>
                  <a:lnTo>
                    <a:pt x="118" y="57"/>
                  </a:lnTo>
                  <a:cubicBezTo>
                    <a:pt x="112" y="44"/>
                    <a:pt x="102" y="38"/>
                    <a:pt x="87" y="38"/>
                  </a:cubicBezTo>
                  <a:cubicBezTo>
                    <a:pt x="73" y="38"/>
                    <a:pt x="62" y="43"/>
                    <a:pt x="53" y="52"/>
                  </a:cubicBezTo>
                  <a:cubicBezTo>
                    <a:pt x="45" y="60"/>
                    <a:pt x="41" y="73"/>
                    <a:pt x="41" y="88"/>
                  </a:cubicBezTo>
                  <a:cubicBezTo>
                    <a:pt x="41" y="103"/>
                    <a:pt x="45" y="114"/>
                    <a:pt x="53" y="124"/>
                  </a:cubicBezTo>
                  <a:cubicBezTo>
                    <a:pt x="62" y="133"/>
                    <a:pt x="72" y="138"/>
                    <a:pt x="86" y="138"/>
                  </a:cubicBezTo>
                  <a:cubicBezTo>
                    <a:pt x="96" y="138"/>
                    <a:pt x="103" y="135"/>
                    <a:pt x="110" y="130"/>
                  </a:cubicBezTo>
                  <a:cubicBezTo>
                    <a:pt x="116" y="125"/>
                    <a:pt x="120" y="119"/>
                    <a:pt x="122" y="110"/>
                  </a:cubicBezTo>
                  <a:lnTo>
                    <a:pt x="73" y="110"/>
                  </a:lnTo>
                  <a:lnTo>
                    <a:pt x="73" y="79"/>
                  </a:lnTo>
                  <a:lnTo>
                    <a:pt x="166" y="79"/>
                  </a:lnTo>
                  <a:lnTo>
                    <a:pt x="166" y="110"/>
                  </a:lnTo>
                  <a:cubicBezTo>
                    <a:pt x="163" y="125"/>
                    <a:pt x="155" y="140"/>
                    <a:pt x="141" y="154"/>
                  </a:cubicBezTo>
                  <a:cubicBezTo>
                    <a:pt x="135" y="160"/>
                    <a:pt x="126" y="165"/>
                    <a:pt x="116" y="170"/>
                  </a:cubicBezTo>
                  <a:cubicBezTo>
                    <a:pt x="106" y="174"/>
                    <a:pt x="96" y="177"/>
                    <a:pt x="85" y="177"/>
                  </a:cubicBezTo>
                  <a:cubicBezTo>
                    <a:pt x="62" y="175"/>
                    <a:pt x="42" y="167"/>
                    <a:pt x="25" y="1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" name="Rectangle 72">
              <a:extLst>
                <a:ext uri="{FF2B5EF4-FFF2-40B4-BE49-F238E27FC236}">
                  <a16:creationId xmlns:a16="http://schemas.microsoft.com/office/drawing/2014/main" id="{3255606C-792A-4EE5-9467-9939B0E8E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8051" y="5184776"/>
              <a:ext cx="20638" cy="825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" name="Freeform 73">
              <a:extLst>
                <a:ext uri="{FF2B5EF4-FFF2-40B4-BE49-F238E27FC236}">
                  <a16:creationId xmlns:a16="http://schemas.microsoft.com/office/drawing/2014/main" id="{1ED2F179-69A1-4AEC-AD6C-CFA9FE647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1" y="5184776"/>
              <a:ext cx="50800" cy="82550"/>
            </a:xfrm>
            <a:custGeom>
              <a:avLst/>
              <a:gdLst>
                <a:gd name="T0" fmla="*/ 104 w 104"/>
                <a:gd name="T1" fmla="*/ 0 h 170"/>
                <a:gd name="T2" fmla="*/ 104 w 104"/>
                <a:gd name="T3" fmla="*/ 31 h 170"/>
                <a:gd name="T4" fmla="*/ 43 w 104"/>
                <a:gd name="T5" fmla="*/ 31 h 170"/>
                <a:gd name="T6" fmla="*/ 43 w 104"/>
                <a:gd name="T7" fmla="*/ 67 h 170"/>
                <a:gd name="T8" fmla="*/ 98 w 104"/>
                <a:gd name="T9" fmla="*/ 67 h 170"/>
                <a:gd name="T10" fmla="*/ 98 w 104"/>
                <a:gd name="T11" fmla="*/ 99 h 170"/>
                <a:gd name="T12" fmla="*/ 43 w 104"/>
                <a:gd name="T13" fmla="*/ 99 h 170"/>
                <a:gd name="T14" fmla="*/ 43 w 104"/>
                <a:gd name="T15" fmla="*/ 139 h 170"/>
                <a:gd name="T16" fmla="*/ 104 w 104"/>
                <a:gd name="T17" fmla="*/ 139 h 170"/>
                <a:gd name="T18" fmla="*/ 104 w 104"/>
                <a:gd name="T19" fmla="*/ 170 h 170"/>
                <a:gd name="T20" fmla="*/ 0 w 104"/>
                <a:gd name="T21" fmla="*/ 170 h 170"/>
                <a:gd name="T22" fmla="*/ 0 w 104"/>
                <a:gd name="T23" fmla="*/ 0 h 170"/>
                <a:gd name="T24" fmla="*/ 104 w 10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0">
                  <a:moveTo>
                    <a:pt x="104" y="0"/>
                  </a:moveTo>
                  <a:lnTo>
                    <a:pt x="104" y="31"/>
                  </a:lnTo>
                  <a:lnTo>
                    <a:pt x="43" y="31"/>
                  </a:lnTo>
                  <a:lnTo>
                    <a:pt x="43" y="67"/>
                  </a:lnTo>
                  <a:lnTo>
                    <a:pt x="98" y="67"/>
                  </a:lnTo>
                  <a:lnTo>
                    <a:pt x="98" y="99"/>
                  </a:lnTo>
                  <a:lnTo>
                    <a:pt x="43" y="99"/>
                  </a:lnTo>
                  <a:lnTo>
                    <a:pt x="43" y="139"/>
                  </a:lnTo>
                  <a:lnTo>
                    <a:pt x="104" y="139"/>
                  </a:lnTo>
                  <a:lnTo>
                    <a:pt x="104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97" name="Groupe 496">
            <a:extLst>
              <a:ext uri="{FF2B5EF4-FFF2-40B4-BE49-F238E27FC236}">
                <a16:creationId xmlns:a16="http://schemas.microsoft.com/office/drawing/2014/main" id="{F1CF36C5-453A-4C02-ACC7-A6274ED83A5A}"/>
              </a:ext>
            </a:extLst>
          </p:cNvPr>
          <p:cNvGrpSpPr/>
          <p:nvPr/>
        </p:nvGrpSpPr>
        <p:grpSpPr>
          <a:xfrm>
            <a:off x="3808583" y="3094738"/>
            <a:ext cx="3900145" cy="802265"/>
            <a:chOff x="4078288" y="6037263"/>
            <a:chExt cx="2060575" cy="423863"/>
          </a:xfrm>
        </p:grpSpPr>
        <p:sp>
          <p:nvSpPr>
            <p:cNvPr id="362" name="Freeform 74">
              <a:extLst>
                <a:ext uri="{FF2B5EF4-FFF2-40B4-BE49-F238E27FC236}">
                  <a16:creationId xmlns:a16="http://schemas.microsoft.com/office/drawing/2014/main" id="{42002DAB-D5B8-407F-BB55-A06A67000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288" y="6037263"/>
              <a:ext cx="357188" cy="347663"/>
            </a:xfrm>
            <a:custGeom>
              <a:avLst/>
              <a:gdLst>
                <a:gd name="T0" fmla="*/ 246 w 730"/>
                <a:gd name="T1" fmla="*/ 20 h 709"/>
                <a:gd name="T2" fmla="*/ 29 w 730"/>
                <a:gd name="T3" fmla="*/ 247 h 709"/>
                <a:gd name="T4" fmla="*/ 197 w 730"/>
                <a:gd name="T5" fmla="*/ 91 h 709"/>
                <a:gd name="T6" fmla="*/ 562 w 730"/>
                <a:gd name="T7" fmla="*/ 299 h 709"/>
                <a:gd name="T8" fmla="*/ 140 w 730"/>
                <a:gd name="T9" fmla="*/ 424 h 709"/>
                <a:gd name="T10" fmla="*/ 105 w 730"/>
                <a:gd name="T11" fmla="*/ 387 h 709"/>
                <a:gd name="T12" fmla="*/ 169 w 730"/>
                <a:gd name="T13" fmla="*/ 456 h 709"/>
                <a:gd name="T14" fmla="*/ 722 w 730"/>
                <a:gd name="T15" fmla="*/ 294 h 709"/>
                <a:gd name="T16" fmla="*/ 246 w 730"/>
                <a:gd name="T17" fmla="*/ 20 h 709"/>
                <a:gd name="T18" fmla="*/ 659 w 730"/>
                <a:gd name="T19" fmla="*/ 262 h 709"/>
                <a:gd name="T20" fmla="*/ 619 w 730"/>
                <a:gd name="T21" fmla="*/ 262 h 709"/>
                <a:gd name="T22" fmla="*/ 619 w 730"/>
                <a:gd name="T23" fmla="*/ 382 h 709"/>
                <a:gd name="T24" fmla="*/ 659 w 730"/>
                <a:gd name="T25" fmla="*/ 382 h 709"/>
                <a:gd name="T26" fmla="*/ 659 w 730"/>
                <a:gd name="T27" fmla="*/ 422 h 709"/>
                <a:gd name="T28" fmla="*/ 619 w 730"/>
                <a:gd name="T29" fmla="*/ 422 h 709"/>
                <a:gd name="T30" fmla="*/ 602 w 730"/>
                <a:gd name="T31" fmla="*/ 420 h 709"/>
                <a:gd name="T32" fmla="*/ 590 w 730"/>
                <a:gd name="T33" fmla="*/ 411 h 709"/>
                <a:gd name="T34" fmla="*/ 581 w 730"/>
                <a:gd name="T35" fmla="*/ 399 h 709"/>
                <a:gd name="T36" fmla="*/ 579 w 730"/>
                <a:gd name="T37" fmla="*/ 382 h 709"/>
                <a:gd name="T38" fmla="*/ 579 w 730"/>
                <a:gd name="T39" fmla="*/ 165 h 709"/>
                <a:gd name="T40" fmla="*/ 619 w 730"/>
                <a:gd name="T41" fmla="*/ 165 h 709"/>
                <a:gd name="T42" fmla="*/ 619 w 730"/>
                <a:gd name="T43" fmla="*/ 222 h 709"/>
                <a:gd name="T44" fmla="*/ 659 w 730"/>
                <a:gd name="T45" fmla="*/ 222 h 709"/>
                <a:gd name="T46" fmla="*/ 659 w 730"/>
                <a:gd name="T47" fmla="*/ 26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0" h="709">
                  <a:moveTo>
                    <a:pt x="246" y="20"/>
                  </a:moveTo>
                  <a:cubicBezTo>
                    <a:pt x="65" y="32"/>
                    <a:pt x="0" y="129"/>
                    <a:pt x="29" y="247"/>
                  </a:cubicBezTo>
                  <a:cubicBezTo>
                    <a:pt x="16" y="165"/>
                    <a:pt x="67" y="100"/>
                    <a:pt x="197" y="91"/>
                  </a:cubicBezTo>
                  <a:cubicBezTo>
                    <a:pt x="417" y="75"/>
                    <a:pt x="567" y="155"/>
                    <a:pt x="562" y="299"/>
                  </a:cubicBezTo>
                  <a:cubicBezTo>
                    <a:pt x="556" y="449"/>
                    <a:pt x="346" y="616"/>
                    <a:pt x="140" y="424"/>
                  </a:cubicBezTo>
                  <a:cubicBezTo>
                    <a:pt x="127" y="412"/>
                    <a:pt x="116" y="400"/>
                    <a:pt x="105" y="387"/>
                  </a:cubicBezTo>
                  <a:cubicBezTo>
                    <a:pt x="124" y="411"/>
                    <a:pt x="145" y="434"/>
                    <a:pt x="169" y="456"/>
                  </a:cubicBezTo>
                  <a:cubicBezTo>
                    <a:pt x="439" y="709"/>
                    <a:pt x="715" y="489"/>
                    <a:pt x="722" y="294"/>
                  </a:cubicBezTo>
                  <a:cubicBezTo>
                    <a:pt x="730" y="105"/>
                    <a:pt x="534" y="0"/>
                    <a:pt x="246" y="20"/>
                  </a:cubicBezTo>
                  <a:close/>
                  <a:moveTo>
                    <a:pt x="659" y="262"/>
                  </a:moveTo>
                  <a:lnTo>
                    <a:pt x="619" y="262"/>
                  </a:lnTo>
                  <a:lnTo>
                    <a:pt x="619" y="382"/>
                  </a:lnTo>
                  <a:lnTo>
                    <a:pt x="659" y="382"/>
                  </a:lnTo>
                  <a:lnTo>
                    <a:pt x="659" y="422"/>
                  </a:lnTo>
                  <a:lnTo>
                    <a:pt x="619" y="422"/>
                  </a:lnTo>
                  <a:cubicBezTo>
                    <a:pt x="612" y="422"/>
                    <a:pt x="607" y="421"/>
                    <a:pt x="602" y="420"/>
                  </a:cubicBezTo>
                  <a:cubicBezTo>
                    <a:pt x="597" y="417"/>
                    <a:pt x="594" y="415"/>
                    <a:pt x="590" y="411"/>
                  </a:cubicBezTo>
                  <a:cubicBezTo>
                    <a:pt x="586" y="407"/>
                    <a:pt x="584" y="404"/>
                    <a:pt x="581" y="399"/>
                  </a:cubicBezTo>
                  <a:cubicBezTo>
                    <a:pt x="579" y="394"/>
                    <a:pt x="579" y="389"/>
                    <a:pt x="579" y="382"/>
                  </a:cubicBezTo>
                  <a:lnTo>
                    <a:pt x="579" y="165"/>
                  </a:lnTo>
                  <a:lnTo>
                    <a:pt x="619" y="165"/>
                  </a:lnTo>
                  <a:lnTo>
                    <a:pt x="619" y="222"/>
                  </a:lnTo>
                  <a:lnTo>
                    <a:pt x="659" y="222"/>
                  </a:lnTo>
                  <a:lnTo>
                    <a:pt x="659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" name="Freeform 75">
              <a:extLst>
                <a:ext uri="{FF2B5EF4-FFF2-40B4-BE49-F238E27FC236}">
                  <a16:creationId xmlns:a16="http://schemas.microsoft.com/office/drawing/2014/main" id="{300F3136-4F51-48D7-92E9-B4E90ABD15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7188" y="6334126"/>
              <a:ext cx="46038" cy="50800"/>
            </a:xfrm>
            <a:custGeom>
              <a:avLst/>
              <a:gdLst>
                <a:gd name="T0" fmla="*/ 76 w 95"/>
                <a:gd name="T1" fmla="*/ 16 h 105"/>
                <a:gd name="T2" fmla="*/ 19 w 95"/>
                <a:gd name="T3" fmla="*/ 16 h 105"/>
                <a:gd name="T4" fmla="*/ 19 w 95"/>
                <a:gd name="T5" fmla="*/ 41 h 105"/>
                <a:gd name="T6" fmla="*/ 76 w 95"/>
                <a:gd name="T7" fmla="*/ 41 h 105"/>
                <a:gd name="T8" fmla="*/ 76 w 95"/>
                <a:gd name="T9" fmla="*/ 16 h 105"/>
                <a:gd name="T10" fmla="*/ 95 w 95"/>
                <a:gd name="T11" fmla="*/ 105 h 105"/>
                <a:gd name="T12" fmla="*/ 76 w 95"/>
                <a:gd name="T13" fmla="*/ 105 h 105"/>
                <a:gd name="T14" fmla="*/ 76 w 95"/>
                <a:gd name="T15" fmla="*/ 57 h 105"/>
                <a:gd name="T16" fmla="*/ 19 w 95"/>
                <a:gd name="T17" fmla="*/ 57 h 105"/>
                <a:gd name="T18" fmla="*/ 19 w 95"/>
                <a:gd name="T19" fmla="*/ 105 h 105"/>
                <a:gd name="T20" fmla="*/ 0 w 95"/>
                <a:gd name="T21" fmla="*/ 105 h 105"/>
                <a:gd name="T22" fmla="*/ 0 w 95"/>
                <a:gd name="T23" fmla="*/ 16 h 105"/>
                <a:gd name="T24" fmla="*/ 5 w 95"/>
                <a:gd name="T25" fmla="*/ 5 h 105"/>
                <a:gd name="T26" fmla="*/ 19 w 95"/>
                <a:gd name="T27" fmla="*/ 0 h 105"/>
                <a:gd name="T28" fmla="*/ 76 w 95"/>
                <a:gd name="T29" fmla="*/ 0 h 105"/>
                <a:gd name="T30" fmla="*/ 89 w 95"/>
                <a:gd name="T31" fmla="*/ 5 h 105"/>
                <a:gd name="T32" fmla="*/ 95 w 95"/>
                <a:gd name="T33" fmla="*/ 16 h 105"/>
                <a:gd name="T34" fmla="*/ 95 w 95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5">
                  <a:moveTo>
                    <a:pt x="76" y="16"/>
                  </a:moveTo>
                  <a:lnTo>
                    <a:pt x="19" y="16"/>
                  </a:lnTo>
                  <a:lnTo>
                    <a:pt x="19" y="41"/>
                  </a:lnTo>
                  <a:lnTo>
                    <a:pt x="76" y="41"/>
                  </a:lnTo>
                  <a:lnTo>
                    <a:pt x="76" y="16"/>
                  </a:lnTo>
                  <a:close/>
                  <a:moveTo>
                    <a:pt x="95" y="105"/>
                  </a:moveTo>
                  <a:lnTo>
                    <a:pt x="76" y="105"/>
                  </a:lnTo>
                  <a:lnTo>
                    <a:pt x="76" y="57"/>
                  </a:lnTo>
                  <a:lnTo>
                    <a:pt x="19" y="57"/>
                  </a:lnTo>
                  <a:lnTo>
                    <a:pt x="19" y="105"/>
                  </a:lnTo>
                  <a:lnTo>
                    <a:pt x="0" y="105"/>
                  </a:lnTo>
                  <a:lnTo>
                    <a:pt x="0" y="16"/>
                  </a:lnTo>
                  <a:cubicBezTo>
                    <a:pt x="0" y="11"/>
                    <a:pt x="1" y="7"/>
                    <a:pt x="5" y="5"/>
                  </a:cubicBezTo>
                  <a:cubicBezTo>
                    <a:pt x="9" y="1"/>
                    <a:pt x="12" y="0"/>
                    <a:pt x="19" y="0"/>
                  </a:cubicBezTo>
                  <a:lnTo>
                    <a:pt x="76" y="0"/>
                  </a:lnTo>
                  <a:cubicBezTo>
                    <a:pt x="81" y="0"/>
                    <a:pt x="85" y="1"/>
                    <a:pt x="89" y="5"/>
                  </a:cubicBezTo>
                  <a:cubicBezTo>
                    <a:pt x="92" y="9"/>
                    <a:pt x="95" y="12"/>
                    <a:pt x="95" y="16"/>
                  </a:cubicBezTo>
                  <a:lnTo>
                    <a:pt x="95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" name="Freeform 76">
              <a:extLst>
                <a:ext uri="{FF2B5EF4-FFF2-40B4-BE49-F238E27FC236}">
                  <a16:creationId xmlns:a16="http://schemas.microsoft.com/office/drawing/2014/main" id="{C9A216EE-D88D-401B-91A8-24A3B4EA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6345238"/>
              <a:ext cx="44450" cy="39688"/>
            </a:xfrm>
            <a:custGeom>
              <a:avLst/>
              <a:gdLst>
                <a:gd name="T0" fmla="*/ 90 w 90"/>
                <a:gd name="T1" fmla="*/ 81 h 81"/>
                <a:gd name="T2" fmla="*/ 71 w 90"/>
                <a:gd name="T3" fmla="*/ 81 h 81"/>
                <a:gd name="T4" fmla="*/ 71 w 90"/>
                <a:gd name="T5" fmla="*/ 16 h 81"/>
                <a:gd name="T6" fmla="*/ 19 w 90"/>
                <a:gd name="T7" fmla="*/ 16 h 81"/>
                <a:gd name="T8" fmla="*/ 19 w 90"/>
                <a:gd name="T9" fmla="*/ 81 h 81"/>
                <a:gd name="T10" fmla="*/ 0 w 90"/>
                <a:gd name="T11" fmla="*/ 81 h 81"/>
                <a:gd name="T12" fmla="*/ 0 w 90"/>
                <a:gd name="T13" fmla="*/ 0 h 81"/>
                <a:gd name="T14" fmla="*/ 71 w 90"/>
                <a:gd name="T15" fmla="*/ 0 h 81"/>
                <a:gd name="T16" fmla="*/ 90 w 90"/>
                <a:gd name="T17" fmla="*/ 11 h 81"/>
                <a:gd name="T18" fmla="*/ 90 w 90"/>
                <a:gd name="T19" fmla="*/ 16 h 81"/>
                <a:gd name="T20" fmla="*/ 90 w 90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1">
                  <a:moveTo>
                    <a:pt x="90" y="81"/>
                  </a:moveTo>
                  <a:lnTo>
                    <a:pt x="71" y="81"/>
                  </a:lnTo>
                  <a:lnTo>
                    <a:pt x="71" y="16"/>
                  </a:lnTo>
                  <a:lnTo>
                    <a:pt x="19" y="16"/>
                  </a:lnTo>
                  <a:lnTo>
                    <a:pt x="19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71" y="0"/>
                  </a:lnTo>
                  <a:cubicBezTo>
                    <a:pt x="81" y="0"/>
                    <a:pt x="88" y="3"/>
                    <a:pt x="90" y="11"/>
                  </a:cubicBezTo>
                  <a:lnTo>
                    <a:pt x="90" y="16"/>
                  </a:lnTo>
                  <a:lnTo>
                    <a:pt x="9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" name="Freeform 77">
              <a:extLst>
                <a:ext uri="{FF2B5EF4-FFF2-40B4-BE49-F238E27FC236}">
                  <a16:creationId xmlns:a16="http://schemas.microsoft.com/office/drawing/2014/main" id="{F0532C91-7E63-4774-8FDD-79A8DAD726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1963" y="6345238"/>
              <a:ext cx="47625" cy="52388"/>
            </a:xfrm>
            <a:custGeom>
              <a:avLst/>
              <a:gdLst>
                <a:gd name="T0" fmla="*/ 78 w 96"/>
                <a:gd name="T1" fmla="*/ 16 h 108"/>
                <a:gd name="T2" fmla="*/ 20 w 96"/>
                <a:gd name="T3" fmla="*/ 16 h 108"/>
                <a:gd name="T4" fmla="*/ 20 w 96"/>
                <a:gd name="T5" fmla="*/ 65 h 108"/>
                <a:gd name="T6" fmla="*/ 78 w 96"/>
                <a:gd name="T7" fmla="*/ 65 h 108"/>
                <a:gd name="T8" fmla="*/ 78 w 96"/>
                <a:gd name="T9" fmla="*/ 16 h 108"/>
                <a:gd name="T10" fmla="*/ 96 w 96"/>
                <a:gd name="T11" fmla="*/ 92 h 108"/>
                <a:gd name="T12" fmla="*/ 78 w 96"/>
                <a:gd name="T13" fmla="*/ 108 h 108"/>
                <a:gd name="T14" fmla="*/ 34 w 96"/>
                <a:gd name="T15" fmla="*/ 108 h 108"/>
                <a:gd name="T16" fmla="*/ 34 w 96"/>
                <a:gd name="T17" fmla="*/ 92 h 108"/>
                <a:gd name="T18" fmla="*/ 78 w 96"/>
                <a:gd name="T19" fmla="*/ 92 h 108"/>
                <a:gd name="T20" fmla="*/ 78 w 96"/>
                <a:gd name="T21" fmla="*/ 81 h 108"/>
                <a:gd name="T22" fmla="*/ 20 w 96"/>
                <a:gd name="T23" fmla="*/ 81 h 108"/>
                <a:gd name="T24" fmla="*/ 6 w 96"/>
                <a:gd name="T25" fmla="*/ 76 h 108"/>
                <a:gd name="T26" fmla="*/ 0 w 96"/>
                <a:gd name="T27" fmla="*/ 65 h 108"/>
                <a:gd name="T28" fmla="*/ 0 w 96"/>
                <a:gd name="T29" fmla="*/ 16 h 108"/>
                <a:gd name="T30" fmla="*/ 5 w 96"/>
                <a:gd name="T31" fmla="*/ 5 h 108"/>
                <a:gd name="T32" fmla="*/ 19 w 96"/>
                <a:gd name="T33" fmla="*/ 0 h 108"/>
                <a:gd name="T34" fmla="*/ 95 w 96"/>
                <a:gd name="T35" fmla="*/ 0 h 108"/>
                <a:gd name="T36" fmla="*/ 95 w 96"/>
                <a:gd name="T37" fmla="*/ 92 h 108"/>
                <a:gd name="T38" fmla="*/ 96 w 96"/>
                <a:gd name="T39" fmla="*/ 9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08">
                  <a:moveTo>
                    <a:pt x="78" y="16"/>
                  </a:moveTo>
                  <a:lnTo>
                    <a:pt x="20" y="16"/>
                  </a:lnTo>
                  <a:lnTo>
                    <a:pt x="20" y="65"/>
                  </a:lnTo>
                  <a:lnTo>
                    <a:pt x="78" y="65"/>
                  </a:lnTo>
                  <a:lnTo>
                    <a:pt x="78" y="16"/>
                  </a:lnTo>
                  <a:close/>
                  <a:moveTo>
                    <a:pt x="96" y="92"/>
                  </a:moveTo>
                  <a:cubicBezTo>
                    <a:pt x="96" y="103"/>
                    <a:pt x="90" y="108"/>
                    <a:pt x="78" y="108"/>
                  </a:cubicBezTo>
                  <a:lnTo>
                    <a:pt x="34" y="108"/>
                  </a:lnTo>
                  <a:lnTo>
                    <a:pt x="34" y="92"/>
                  </a:lnTo>
                  <a:lnTo>
                    <a:pt x="78" y="92"/>
                  </a:lnTo>
                  <a:lnTo>
                    <a:pt x="78" y="81"/>
                  </a:lnTo>
                  <a:lnTo>
                    <a:pt x="20" y="81"/>
                  </a:lnTo>
                  <a:cubicBezTo>
                    <a:pt x="15" y="81"/>
                    <a:pt x="10" y="80"/>
                    <a:pt x="6" y="76"/>
                  </a:cubicBezTo>
                  <a:cubicBezTo>
                    <a:pt x="3" y="73"/>
                    <a:pt x="0" y="70"/>
                    <a:pt x="0" y="65"/>
                  </a:cubicBezTo>
                  <a:lnTo>
                    <a:pt x="0" y="16"/>
                  </a:lnTo>
                  <a:cubicBezTo>
                    <a:pt x="0" y="11"/>
                    <a:pt x="1" y="7"/>
                    <a:pt x="5" y="5"/>
                  </a:cubicBezTo>
                  <a:cubicBezTo>
                    <a:pt x="9" y="1"/>
                    <a:pt x="13" y="0"/>
                    <a:pt x="19" y="0"/>
                  </a:cubicBezTo>
                  <a:lnTo>
                    <a:pt x="95" y="0"/>
                  </a:lnTo>
                  <a:lnTo>
                    <a:pt x="95" y="92"/>
                  </a:lnTo>
                  <a:lnTo>
                    <a:pt x="96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" name="Freeform 78">
              <a:extLst>
                <a:ext uri="{FF2B5EF4-FFF2-40B4-BE49-F238E27FC236}">
                  <a16:creationId xmlns:a16="http://schemas.microsoft.com/office/drawing/2014/main" id="{6468004C-B7F0-4C0F-89F6-FBF48D9551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526" y="6345238"/>
              <a:ext cx="47625" cy="39688"/>
            </a:xfrm>
            <a:custGeom>
              <a:avLst/>
              <a:gdLst>
                <a:gd name="T0" fmla="*/ 76 w 95"/>
                <a:gd name="T1" fmla="*/ 16 h 81"/>
                <a:gd name="T2" fmla="*/ 19 w 95"/>
                <a:gd name="T3" fmla="*/ 16 h 81"/>
                <a:gd name="T4" fmla="*/ 19 w 95"/>
                <a:gd name="T5" fmla="*/ 32 h 81"/>
                <a:gd name="T6" fmla="*/ 76 w 95"/>
                <a:gd name="T7" fmla="*/ 32 h 81"/>
                <a:gd name="T8" fmla="*/ 76 w 95"/>
                <a:gd name="T9" fmla="*/ 16 h 81"/>
                <a:gd name="T10" fmla="*/ 95 w 95"/>
                <a:gd name="T11" fmla="*/ 32 h 81"/>
                <a:gd name="T12" fmla="*/ 90 w 95"/>
                <a:gd name="T13" fmla="*/ 43 h 81"/>
                <a:gd name="T14" fmla="*/ 76 w 95"/>
                <a:gd name="T15" fmla="*/ 48 h 81"/>
                <a:gd name="T16" fmla="*/ 19 w 95"/>
                <a:gd name="T17" fmla="*/ 48 h 81"/>
                <a:gd name="T18" fmla="*/ 19 w 95"/>
                <a:gd name="T19" fmla="*/ 65 h 81"/>
                <a:gd name="T20" fmla="*/ 90 w 95"/>
                <a:gd name="T21" fmla="*/ 65 h 81"/>
                <a:gd name="T22" fmla="*/ 90 w 95"/>
                <a:gd name="T23" fmla="*/ 81 h 81"/>
                <a:gd name="T24" fmla="*/ 19 w 95"/>
                <a:gd name="T25" fmla="*/ 81 h 81"/>
                <a:gd name="T26" fmla="*/ 5 w 95"/>
                <a:gd name="T27" fmla="*/ 76 h 81"/>
                <a:gd name="T28" fmla="*/ 0 w 95"/>
                <a:gd name="T29" fmla="*/ 65 h 81"/>
                <a:gd name="T30" fmla="*/ 0 w 95"/>
                <a:gd name="T31" fmla="*/ 16 h 81"/>
                <a:gd name="T32" fmla="*/ 5 w 95"/>
                <a:gd name="T33" fmla="*/ 5 h 81"/>
                <a:gd name="T34" fmla="*/ 19 w 95"/>
                <a:gd name="T35" fmla="*/ 0 h 81"/>
                <a:gd name="T36" fmla="*/ 76 w 95"/>
                <a:gd name="T37" fmla="*/ 0 h 81"/>
                <a:gd name="T38" fmla="*/ 90 w 95"/>
                <a:gd name="T39" fmla="*/ 5 h 81"/>
                <a:gd name="T40" fmla="*/ 95 w 95"/>
                <a:gd name="T41" fmla="*/ 16 h 81"/>
                <a:gd name="T42" fmla="*/ 95 w 95"/>
                <a:gd name="T43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1">
                  <a:moveTo>
                    <a:pt x="76" y="16"/>
                  </a:moveTo>
                  <a:lnTo>
                    <a:pt x="19" y="16"/>
                  </a:lnTo>
                  <a:lnTo>
                    <a:pt x="19" y="32"/>
                  </a:lnTo>
                  <a:lnTo>
                    <a:pt x="76" y="32"/>
                  </a:lnTo>
                  <a:lnTo>
                    <a:pt x="76" y="16"/>
                  </a:lnTo>
                  <a:close/>
                  <a:moveTo>
                    <a:pt x="95" y="32"/>
                  </a:moveTo>
                  <a:cubicBezTo>
                    <a:pt x="95" y="37"/>
                    <a:pt x="94" y="41"/>
                    <a:pt x="90" y="43"/>
                  </a:cubicBezTo>
                  <a:cubicBezTo>
                    <a:pt x="86" y="47"/>
                    <a:pt x="81" y="48"/>
                    <a:pt x="76" y="48"/>
                  </a:cubicBezTo>
                  <a:lnTo>
                    <a:pt x="19" y="48"/>
                  </a:lnTo>
                  <a:lnTo>
                    <a:pt x="19" y="65"/>
                  </a:lnTo>
                  <a:lnTo>
                    <a:pt x="90" y="65"/>
                  </a:lnTo>
                  <a:lnTo>
                    <a:pt x="90" y="81"/>
                  </a:lnTo>
                  <a:lnTo>
                    <a:pt x="19" y="81"/>
                  </a:lnTo>
                  <a:cubicBezTo>
                    <a:pt x="14" y="81"/>
                    <a:pt x="9" y="80"/>
                    <a:pt x="5" y="76"/>
                  </a:cubicBezTo>
                  <a:cubicBezTo>
                    <a:pt x="1" y="73"/>
                    <a:pt x="0" y="68"/>
                    <a:pt x="0" y="65"/>
                  </a:cubicBezTo>
                  <a:lnTo>
                    <a:pt x="0" y="16"/>
                  </a:lnTo>
                  <a:cubicBezTo>
                    <a:pt x="0" y="11"/>
                    <a:pt x="1" y="7"/>
                    <a:pt x="5" y="5"/>
                  </a:cubicBezTo>
                  <a:cubicBezTo>
                    <a:pt x="9" y="2"/>
                    <a:pt x="12" y="0"/>
                    <a:pt x="19" y="0"/>
                  </a:cubicBezTo>
                  <a:lnTo>
                    <a:pt x="76" y="0"/>
                  </a:lnTo>
                  <a:cubicBezTo>
                    <a:pt x="81" y="0"/>
                    <a:pt x="86" y="1"/>
                    <a:pt x="90" y="5"/>
                  </a:cubicBezTo>
                  <a:cubicBezTo>
                    <a:pt x="94" y="7"/>
                    <a:pt x="95" y="12"/>
                    <a:pt x="95" y="16"/>
                  </a:cubicBezTo>
                  <a:lnTo>
                    <a:pt x="95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" name="Freeform 79">
              <a:extLst>
                <a:ext uri="{FF2B5EF4-FFF2-40B4-BE49-F238E27FC236}">
                  <a16:creationId xmlns:a16="http://schemas.microsoft.com/office/drawing/2014/main" id="{D0638918-A59F-43A5-8637-BB496E982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088" y="6345238"/>
              <a:ext cx="42863" cy="39688"/>
            </a:xfrm>
            <a:custGeom>
              <a:avLst/>
              <a:gdLst>
                <a:gd name="T0" fmla="*/ 88 w 88"/>
                <a:gd name="T1" fmla="*/ 32 h 81"/>
                <a:gd name="T2" fmla="*/ 69 w 88"/>
                <a:gd name="T3" fmla="*/ 32 h 81"/>
                <a:gd name="T4" fmla="*/ 69 w 88"/>
                <a:gd name="T5" fmla="*/ 16 h 81"/>
                <a:gd name="T6" fmla="*/ 20 w 88"/>
                <a:gd name="T7" fmla="*/ 16 h 81"/>
                <a:gd name="T8" fmla="*/ 20 w 88"/>
                <a:gd name="T9" fmla="*/ 81 h 81"/>
                <a:gd name="T10" fmla="*/ 0 w 88"/>
                <a:gd name="T11" fmla="*/ 81 h 81"/>
                <a:gd name="T12" fmla="*/ 0 w 88"/>
                <a:gd name="T13" fmla="*/ 0 h 81"/>
                <a:gd name="T14" fmla="*/ 68 w 88"/>
                <a:gd name="T15" fmla="*/ 0 h 81"/>
                <a:gd name="T16" fmla="*/ 87 w 88"/>
                <a:gd name="T17" fmla="*/ 11 h 81"/>
                <a:gd name="T18" fmla="*/ 88 w 88"/>
                <a:gd name="T19" fmla="*/ 16 h 81"/>
                <a:gd name="T20" fmla="*/ 88 w 88"/>
                <a:gd name="T21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1">
                  <a:moveTo>
                    <a:pt x="88" y="32"/>
                  </a:moveTo>
                  <a:lnTo>
                    <a:pt x="69" y="32"/>
                  </a:lnTo>
                  <a:lnTo>
                    <a:pt x="69" y="16"/>
                  </a:lnTo>
                  <a:lnTo>
                    <a:pt x="20" y="16"/>
                  </a:lnTo>
                  <a:lnTo>
                    <a:pt x="20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68" y="0"/>
                  </a:lnTo>
                  <a:cubicBezTo>
                    <a:pt x="78" y="0"/>
                    <a:pt x="84" y="3"/>
                    <a:pt x="87" y="11"/>
                  </a:cubicBezTo>
                  <a:cubicBezTo>
                    <a:pt x="87" y="12"/>
                    <a:pt x="88" y="15"/>
                    <a:pt x="88" y="16"/>
                  </a:cubicBez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" name="Freeform 80">
              <a:extLst>
                <a:ext uri="{FF2B5EF4-FFF2-40B4-BE49-F238E27FC236}">
                  <a16:creationId xmlns:a16="http://schemas.microsoft.com/office/drawing/2014/main" id="{34DE331D-A0AA-484F-A30D-845D796E0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1" y="6343651"/>
              <a:ext cx="44450" cy="41275"/>
            </a:xfrm>
            <a:custGeom>
              <a:avLst/>
              <a:gdLst>
                <a:gd name="T0" fmla="*/ 88 w 88"/>
                <a:gd name="T1" fmla="*/ 67 h 83"/>
                <a:gd name="T2" fmla="*/ 83 w 88"/>
                <a:gd name="T3" fmla="*/ 78 h 83"/>
                <a:gd name="T4" fmla="*/ 70 w 88"/>
                <a:gd name="T5" fmla="*/ 83 h 83"/>
                <a:gd name="T6" fmla="*/ 2 w 88"/>
                <a:gd name="T7" fmla="*/ 83 h 83"/>
                <a:gd name="T8" fmla="*/ 2 w 88"/>
                <a:gd name="T9" fmla="*/ 67 h 83"/>
                <a:gd name="T10" fmla="*/ 70 w 88"/>
                <a:gd name="T11" fmla="*/ 67 h 83"/>
                <a:gd name="T12" fmla="*/ 70 w 88"/>
                <a:gd name="T13" fmla="*/ 50 h 83"/>
                <a:gd name="T14" fmla="*/ 20 w 88"/>
                <a:gd name="T15" fmla="*/ 50 h 83"/>
                <a:gd name="T16" fmla="*/ 7 w 88"/>
                <a:gd name="T17" fmla="*/ 47 h 83"/>
                <a:gd name="T18" fmla="*/ 1 w 88"/>
                <a:gd name="T19" fmla="*/ 38 h 83"/>
                <a:gd name="T20" fmla="*/ 0 w 88"/>
                <a:gd name="T21" fmla="*/ 33 h 83"/>
                <a:gd name="T22" fmla="*/ 0 w 88"/>
                <a:gd name="T23" fmla="*/ 17 h 83"/>
                <a:gd name="T24" fmla="*/ 5 w 88"/>
                <a:gd name="T25" fmla="*/ 5 h 83"/>
                <a:gd name="T26" fmla="*/ 18 w 88"/>
                <a:gd name="T27" fmla="*/ 0 h 83"/>
                <a:gd name="T28" fmla="*/ 81 w 88"/>
                <a:gd name="T29" fmla="*/ 0 h 83"/>
                <a:gd name="T30" fmla="*/ 81 w 88"/>
                <a:gd name="T31" fmla="*/ 17 h 83"/>
                <a:gd name="T32" fmla="*/ 18 w 88"/>
                <a:gd name="T33" fmla="*/ 17 h 83"/>
                <a:gd name="T34" fmla="*/ 18 w 88"/>
                <a:gd name="T35" fmla="*/ 33 h 83"/>
                <a:gd name="T36" fmla="*/ 68 w 88"/>
                <a:gd name="T37" fmla="*/ 33 h 83"/>
                <a:gd name="T38" fmla="*/ 82 w 88"/>
                <a:gd name="T39" fmla="*/ 38 h 83"/>
                <a:gd name="T40" fmla="*/ 87 w 88"/>
                <a:gd name="T41" fmla="*/ 49 h 83"/>
                <a:gd name="T42" fmla="*/ 87 w 88"/>
                <a:gd name="T43" fmla="*/ 67 h 83"/>
                <a:gd name="T44" fmla="*/ 88 w 88"/>
                <a:gd name="T45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83">
                  <a:moveTo>
                    <a:pt x="88" y="67"/>
                  </a:moveTo>
                  <a:cubicBezTo>
                    <a:pt x="88" y="72"/>
                    <a:pt x="87" y="75"/>
                    <a:pt x="83" y="78"/>
                  </a:cubicBezTo>
                  <a:cubicBezTo>
                    <a:pt x="80" y="82"/>
                    <a:pt x="75" y="83"/>
                    <a:pt x="70" y="83"/>
                  </a:cubicBezTo>
                  <a:lnTo>
                    <a:pt x="2" y="83"/>
                  </a:lnTo>
                  <a:lnTo>
                    <a:pt x="2" y="67"/>
                  </a:lnTo>
                  <a:lnTo>
                    <a:pt x="70" y="67"/>
                  </a:lnTo>
                  <a:lnTo>
                    <a:pt x="70" y="50"/>
                  </a:lnTo>
                  <a:lnTo>
                    <a:pt x="20" y="50"/>
                  </a:lnTo>
                  <a:cubicBezTo>
                    <a:pt x="15" y="50"/>
                    <a:pt x="11" y="49"/>
                    <a:pt x="7" y="47"/>
                  </a:cubicBezTo>
                  <a:cubicBezTo>
                    <a:pt x="3" y="44"/>
                    <a:pt x="2" y="42"/>
                    <a:pt x="1" y="38"/>
                  </a:cubicBezTo>
                  <a:cubicBezTo>
                    <a:pt x="1" y="37"/>
                    <a:pt x="0" y="35"/>
                    <a:pt x="0" y="33"/>
                  </a:cubicBezTo>
                  <a:lnTo>
                    <a:pt x="0" y="17"/>
                  </a:lnTo>
                  <a:cubicBezTo>
                    <a:pt x="0" y="13"/>
                    <a:pt x="1" y="9"/>
                    <a:pt x="5" y="5"/>
                  </a:cubicBezTo>
                  <a:cubicBezTo>
                    <a:pt x="8" y="2"/>
                    <a:pt x="13" y="0"/>
                    <a:pt x="18" y="0"/>
                  </a:cubicBezTo>
                  <a:lnTo>
                    <a:pt x="81" y="0"/>
                  </a:lnTo>
                  <a:lnTo>
                    <a:pt x="81" y="17"/>
                  </a:lnTo>
                  <a:lnTo>
                    <a:pt x="18" y="17"/>
                  </a:lnTo>
                  <a:lnTo>
                    <a:pt x="18" y="33"/>
                  </a:lnTo>
                  <a:lnTo>
                    <a:pt x="68" y="33"/>
                  </a:lnTo>
                  <a:cubicBezTo>
                    <a:pt x="73" y="33"/>
                    <a:pt x="78" y="34"/>
                    <a:pt x="82" y="38"/>
                  </a:cubicBezTo>
                  <a:cubicBezTo>
                    <a:pt x="86" y="42"/>
                    <a:pt x="87" y="45"/>
                    <a:pt x="87" y="49"/>
                  </a:cubicBezTo>
                  <a:lnTo>
                    <a:pt x="87" y="67"/>
                  </a:lnTo>
                  <a:lnTo>
                    <a:pt x="88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" name="Freeform 81">
              <a:extLst>
                <a:ext uri="{FF2B5EF4-FFF2-40B4-BE49-F238E27FC236}">
                  <a16:creationId xmlns:a16="http://schemas.microsoft.com/office/drawing/2014/main" id="{2A3D73A0-B914-4FDE-B860-6C56F4A48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6407151"/>
              <a:ext cx="44450" cy="52388"/>
            </a:xfrm>
            <a:custGeom>
              <a:avLst/>
              <a:gdLst>
                <a:gd name="T0" fmla="*/ 92 w 92"/>
                <a:gd name="T1" fmla="*/ 105 h 105"/>
                <a:gd name="T2" fmla="*/ 20 w 92"/>
                <a:gd name="T3" fmla="*/ 105 h 105"/>
                <a:gd name="T4" fmla="*/ 1 w 92"/>
                <a:gd name="T5" fmla="*/ 94 h 105"/>
                <a:gd name="T6" fmla="*/ 0 w 92"/>
                <a:gd name="T7" fmla="*/ 89 h 105"/>
                <a:gd name="T8" fmla="*/ 0 w 92"/>
                <a:gd name="T9" fmla="*/ 17 h 105"/>
                <a:gd name="T10" fmla="*/ 5 w 92"/>
                <a:gd name="T11" fmla="*/ 5 h 105"/>
                <a:gd name="T12" fmla="*/ 19 w 92"/>
                <a:gd name="T13" fmla="*/ 0 h 105"/>
                <a:gd name="T14" fmla="*/ 92 w 92"/>
                <a:gd name="T15" fmla="*/ 0 h 105"/>
                <a:gd name="T16" fmla="*/ 92 w 92"/>
                <a:gd name="T17" fmla="*/ 17 h 105"/>
                <a:gd name="T18" fmla="*/ 20 w 92"/>
                <a:gd name="T19" fmla="*/ 17 h 105"/>
                <a:gd name="T20" fmla="*/ 20 w 92"/>
                <a:gd name="T21" fmla="*/ 89 h 105"/>
                <a:gd name="T22" fmla="*/ 92 w 92"/>
                <a:gd name="T23" fmla="*/ 89 h 105"/>
                <a:gd name="T24" fmla="*/ 92 w 92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05">
                  <a:moveTo>
                    <a:pt x="92" y="105"/>
                  </a:moveTo>
                  <a:lnTo>
                    <a:pt x="20" y="105"/>
                  </a:lnTo>
                  <a:cubicBezTo>
                    <a:pt x="10" y="105"/>
                    <a:pt x="4" y="102"/>
                    <a:pt x="1" y="94"/>
                  </a:cubicBezTo>
                  <a:cubicBezTo>
                    <a:pt x="1" y="93"/>
                    <a:pt x="0" y="90"/>
                    <a:pt x="0" y="89"/>
                  </a:cubicBezTo>
                  <a:lnTo>
                    <a:pt x="0" y="17"/>
                  </a:lnTo>
                  <a:cubicBezTo>
                    <a:pt x="0" y="13"/>
                    <a:pt x="1" y="9"/>
                    <a:pt x="5" y="5"/>
                  </a:cubicBezTo>
                  <a:cubicBezTo>
                    <a:pt x="9" y="2"/>
                    <a:pt x="12" y="0"/>
                    <a:pt x="19" y="0"/>
                  </a:cubicBezTo>
                  <a:lnTo>
                    <a:pt x="92" y="0"/>
                  </a:lnTo>
                  <a:lnTo>
                    <a:pt x="92" y="17"/>
                  </a:lnTo>
                  <a:lnTo>
                    <a:pt x="20" y="17"/>
                  </a:lnTo>
                  <a:lnTo>
                    <a:pt x="20" y="89"/>
                  </a:lnTo>
                  <a:lnTo>
                    <a:pt x="92" y="89"/>
                  </a:lnTo>
                  <a:lnTo>
                    <a:pt x="92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" name="Freeform 82">
              <a:extLst>
                <a:ext uri="{FF2B5EF4-FFF2-40B4-BE49-F238E27FC236}">
                  <a16:creationId xmlns:a16="http://schemas.microsoft.com/office/drawing/2014/main" id="{33FEE790-0F96-404E-9194-ADE9A4DCD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6" y="6407151"/>
              <a:ext cx="47625" cy="52388"/>
            </a:xfrm>
            <a:custGeom>
              <a:avLst/>
              <a:gdLst>
                <a:gd name="T0" fmla="*/ 95 w 96"/>
                <a:gd name="T1" fmla="*/ 105 h 105"/>
                <a:gd name="T2" fmla="*/ 76 w 96"/>
                <a:gd name="T3" fmla="*/ 105 h 105"/>
                <a:gd name="T4" fmla="*/ 76 w 96"/>
                <a:gd name="T5" fmla="*/ 40 h 105"/>
                <a:gd name="T6" fmla="*/ 18 w 96"/>
                <a:gd name="T7" fmla="*/ 40 h 105"/>
                <a:gd name="T8" fmla="*/ 18 w 96"/>
                <a:gd name="T9" fmla="*/ 105 h 105"/>
                <a:gd name="T10" fmla="*/ 0 w 96"/>
                <a:gd name="T11" fmla="*/ 105 h 105"/>
                <a:gd name="T12" fmla="*/ 0 w 96"/>
                <a:gd name="T13" fmla="*/ 0 h 105"/>
                <a:gd name="T14" fmla="*/ 18 w 96"/>
                <a:gd name="T15" fmla="*/ 0 h 105"/>
                <a:gd name="T16" fmla="*/ 18 w 96"/>
                <a:gd name="T17" fmla="*/ 24 h 105"/>
                <a:gd name="T18" fmla="*/ 76 w 96"/>
                <a:gd name="T19" fmla="*/ 24 h 105"/>
                <a:gd name="T20" fmla="*/ 95 w 96"/>
                <a:gd name="T21" fmla="*/ 35 h 105"/>
                <a:gd name="T22" fmla="*/ 96 w 96"/>
                <a:gd name="T23" fmla="*/ 40 h 105"/>
                <a:gd name="T24" fmla="*/ 96 w 96"/>
                <a:gd name="T25" fmla="*/ 105 h 105"/>
                <a:gd name="T26" fmla="*/ 95 w 96"/>
                <a:gd name="T2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05">
                  <a:moveTo>
                    <a:pt x="95" y="105"/>
                  </a:moveTo>
                  <a:lnTo>
                    <a:pt x="76" y="105"/>
                  </a:lnTo>
                  <a:lnTo>
                    <a:pt x="76" y="40"/>
                  </a:lnTo>
                  <a:lnTo>
                    <a:pt x="18" y="4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76" y="24"/>
                  </a:lnTo>
                  <a:cubicBezTo>
                    <a:pt x="86" y="24"/>
                    <a:pt x="92" y="28"/>
                    <a:pt x="95" y="35"/>
                  </a:cubicBezTo>
                  <a:cubicBezTo>
                    <a:pt x="95" y="37"/>
                    <a:pt x="96" y="39"/>
                    <a:pt x="96" y="40"/>
                  </a:cubicBezTo>
                  <a:lnTo>
                    <a:pt x="96" y="105"/>
                  </a:lnTo>
                  <a:lnTo>
                    <a:pt x="95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" name="Freeform 83">
              <a:extLst>
                <a:ext uri="{FF2B5EF4-FFF2-40B4-BE49-F238E27FC236}">
                  <a16:creationId xmlns:a16="http://schemas.microsoft.com/office/drawing/2014/main" id="{5F119712-67D3-4859-B5EC-21BCC61C27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3551" y="6419851"/>
              <a:ext cx="47625" cy="39688"/>
            </a:xfrm>
            <a:custGeom>
              <a:avLst/>
              <a:gdLst>
                <a:gd name="T0" fmla="*/ 77 w 96"/>
                <a:gd name="T1" fmla="*/ 16 h 81"/>
                <a:gd name="T2" fmla="*/ 20 w 96"/>
                <a:gd name="T3" fmla="*/ 16 h 81"/>
                <a:gd name="T4" fmla="*/ 20 w 96"/>
                <a:gd name="T5" fmla="*/ 65 h 81"/>
                <a:gd name="T6" fmla="*/ 77 w 96"/>
                <a:gd name="T7" fmla="*/ 65 h 81"/>
                <a:gd name="T8" fmla="*/ 77 w 96"/>
                <a:gd name="T9" fmla="*/ 16 h 81"/>
                <a:gd name="T10" fmla="*/ 96 w 96"/>
                <a:gd name="T11" fmla="*/ 65 h 81"/>
                <a:gd name="T12" fmla="*/ 77 w 96"/>
                <a:gd name="T13" fmla="*/ 81 h 81"/>
                <a:gd name="T14" fmla="*/ 20 w 96"/>
                <a:gd name="T15" fmla="*/ 81 h 81"/>
                <a:gd name="T16" fmla="*/ 1 w 96"/>
                <a:gd name="T17" fmla="*/ 70 h 81"/>
                <a:gd name="T18" fmla="*/ 0 w 96"/>
                <a:gd name="T19" fmla="*/ 65 h 81"/>
                <a:gd name="T20" fmla="*/ 0 w 96"/>
                <a:gd name="T21" fmla="*/ 16 h 81"/>
                <a:gd name="T22" fmla="*/ 5 w 96"/>
                <a:gd name="T23" fmla="*/ 5 h 81"/>
                <a:gd name="T24" fmla="*/ 18 w 96"/>
                <a:gd name="T25" fmla="*/ 0 h 81"/>
                <a:gd name="T26" fmla="*/ 76 w 96"/>
                <a:gd name="T27" fmla="*/ 0 h 81"/>
                <a:gd name="T28" fmla="*/ 90 w 96"/>
                <a:gd name="T29" fmla="*/ 5 h 81"/>
                <a:gd name="T30" fmla="*/ 95 w 96"/>
                <a:gd name="T31" fmla="*/ 16 h 81"/>
                <a:gd name="T32" fmla="*/ 95 w 96"/>
                <a:gd name="T33" fmla="*/ 65 h 81"/>
                <a:gd name="T34" fmla="*/ 96 w 96"/>
                <a:gd name="T3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81">
                  <a:moveTo>
                    <a:pt x="77" y="16"/>
                  </a:moveTo>
                  <a:lnTo>
                    <a:pt x="20" y="16"/>
                  </a:lnTo>
                  <a:lnTo>
                    <a:pt x="20" y="65"/>
                  </a:lnTo>
                  <a:lnTo>
                    <a:pt x="77" y="65"/>
                  </a:lnTo>
                  <a:lnTo>
                    <a:pt x="77" y="16"/>
                  </a:lnTo>
                  <a:close/>
                  <a:moveTo>
                    <a:pt x="96" y="65"/>
                  </a:moveTo>
                  <a:cubicBezTo>
                    <a:pt x="96" y="76"/>
                    <a:pt x="90" y="81"/>
                    <a:pt x="77" y="81"/>
                  </a:cubicBezTo>
                  <a:lnTo>
                    <a:pt x="20" y="81"/>
                  </a:lnTo>
                  <a:cubicBezTo>
                    <a:pt x="10" y="81"/>
                    <a:pt x="3" y="78"/>
                    <a:pt x="1" y="70"/>
                  </a:cubicBezTo>
                  <a:cubicBezTo>
                    <a:pt x="1" y="69"/>
                    <a:pt x="0" y="66"/>
                    <a:pt x="0" y="65"/>
                  </a:cubicBezTo>
                  <a:lnTo>
                    <a:pt x="0" y="16"/>
                  </a:lnTo>
                  <a:cubicBezTo>
                    <a:pt x="0" y="13"/>
                    <a:pt x="1" y="9"/>
                    <a:pt x="5" y="5"/>
                  </a:cubicBezTo>
                  <a:cubicBezTo>
                    <a:pt x="8" y="1"/>
                    <a:pt x="12" y="0"/>
                    <a:pt x="18" y="0"/>
                  </a:cubicBezTo>
                  <a:lnTo>
                    <a:pt x="76" y="0"/>
                  </a:lnTo>
                  <a:cubicBezTo>
                    <a:pt x="81" y="0"/>
                    <a:pt x="86" y="1"/>
                    <a:pt x="90" y="5"/>
                  </a:cubicBezTo>
                  <a:cubicBezTo>
                    <a:pt x="93" y="9"/>
                    <a:pt x="95" y="13"/>
                    <a:pt x="95" y="16"/>
                  </a:cubicBezTo>
                  <a:lnTo>
                    <a:pt x="95" y="65"/>
                  </a:lnTo>
                  <a:lnTo>
                    <a:pt x="96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" name="Rectangle 84">
              <a:extLst>
                <a:ext uri="{FF2B5EF4-FFF2-40B4-BE49-F238E27FC236}">
                  <a16:creationId xmlns:a16="http://schemas.microsoft.com/office/drawing/2014/main" id="{3A7A03CF-A249-442F-9F21-96B3652CA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526" y="6408738"/>
              <a:ext cx="9525" cy="508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" name="Freeform 85">
              <a:extLst>
                <a:ext uri="{FF2B5EF4-FFF2-40B4-BE49-F238E27FC236}">
                  <a16:creationId xmlns:a16="http://schemas.microsoft.com/office/drawing/2014/main" id="{52D4BAA3-159B-428E-989B-4BC51D4F90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576" y="6419851"/>
              <a:ext cx="46038" cy="39688"/>
            </a:xfrm>
            <a:custGeom>
              <a:avLst/>
              <a:gdLst>
                <a:gd name="T0" fmla="*/ 77 w 95"/>
                <a:gd name="T1" fmla="*/ 16 h 81"/>
                <a:gd name="T2" fmla="*/ 19 w 95"/>
                <a:gd name="T3" fmla="*/ 16 h 81"/>
                <a:gd name="T4" fmla="*/ 19 w 95"/>
                <a:gd name="T5" fmla="*/ 33 h 81"/>
                <a:gd name="T6" fmla="*/ 77 w 95"/>
                <a:gd name="T7" fmla="*/ 33 h 81"/>
                <a:gd name="T8" fmla="*/ 77 w 95"/>
                <a:gd name="T9" fmla="*/ 16 h 81"/>
                <a:gd name="T10" fmla="*/ 95 w 95"/>
                <a:gd name="T11" fmla="*/ 33 h 81"/>
                <a:gd name="T12" fmla="*/ 90 w 95"/>
                <a:gd name="T13" fmla="*/ 44 h 81"/>
                <a:gd name="T14" fmla="*/ 77 w 95"/>
                <a:gd name="T15" fmla="*/ 49 h 81"/>
                <a:gd name="T16" fmla="*/ 19 w 95"/>
                <a:gd name="T17" fmla="*/ 49 h 81"/>
                <a:gd name="T18" fmla="*/ 19 w 95"/>
                <a:gd name="T19" fmla="*/ 65 h 81"/>
                <a:gd name="T20" fmla="*/ 90 w 95"/>
                <a:gd name="T21" fmla="*/ 65 h 81"/>
                <a:gd name="T22" fmla="*/ 90 w 95"/>
                <a:gd name="T23" fmla="*/ 81 h 81"/>
                <a:gd name="T24" fmla="*/ 19 w 95"/>
                <a:gd name="T25" fmla="*/ 81 h 81"/>
                <a:gd name="T26" fmla="*/ 5 w 95"/>
                <a:gd name="T27" fmla="*/ 76 h 81"/>
                <a:gd name="T28" fmla="*/ 0 w 95"/>
                <a:gd name="T29" fmla="*/ 65 h 81"/>
                <a:gd name="T30" fmla="*/ 0 w 95"/>
                <a:gd name="T31" fmla="*/ 16 h 81"/>
                <a:gd name="T32" fmla="*/ 5 w 95"/>
                <a:gd name="T33" fmla="*/ 5 h 81"/>
                <a:gd name="T34" fmla="*/ 19 w 95"/>
                <a:gd name="T35" fmla="*/ 0 h 81"/>
                <a:gd name="T36" fmla="*/ 77 w 95"/>
                <a:gd name="T37" fmla="*/ 0 h 81"/>
                <a:gd name="T38" fmla="*/ 90 w 95"/>
                <a:gd name="T39" fmla="*/ 5 h 81"/>
                <a:gd name="T40" fmla="*/ 95 w 95"/>
                <a:gd name="T41" fmla="*/ 16 h 81"/>
                <a:gd name="T42" fmla="*/ 95 w 95"/>
                <a:gd name="T43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1">
                  <a:moveTo>
                    <a:pt x="77" y="16"/>
                  </a:moveTo>
                  <a:lnTo>
                    <a:pt x="19" y="16"/>
                  </a:lnTo>
                  <a:lnTo>
                    <a:pt x="19" y="33"/>
                  </a:lnTo>
                  <a:lnTo>
                    <a:pt x="77" y="33"/>
                  </a:lnTo>
                  <a:lnTo>
                    <a:pt x="77" y="16"/>
                  </a:lnTo>
                  <a:close/>
                  <a:moveTo>
                    <a:pt x="95" y="33"/>
                  </a:moveTo>
                  <a:cubicBezTo>
                    <a:pt x="95" y="38"/>
                    <a:pt x="94" y="41"/>
                    <a:pt x="90" y="44"/>
                  </a:cubicBezTo>
                  <a:cubicBezTo>
                    <a:pt x="87" y="48"/>
                    <a:pt x="82" y="49"/>
                    <a:pt x="77" y="49"/>
                  </a:cubicBezTo>
                  <a:lnTo>
                    <a:pt x="19" y="49"/>
                  </a:lnTo>
                  <a:lnTo>
                    <a:pt x="19" y="65"/>
                  </a:lnTo>
                  <a:lnTo>
                    <a:pt x="90" y="65"/>
                  </a:lnTo>
                  <a:lnTo>
                    <a:pt x="90" y="81"/>
                  </a:lnTo>
                  <a:lnTo>
                    <a:pt x="19" y="81"/>
                  </a:lnTo>
                  <a:cubicBezTo>
                    <a:pt x="14" y="81"/>
                    <a:pt x="9" y="80"/>
                    <a:pt x="5" y="76"/>
                  </a:cubicBezTo>
                  <a:cubicBezTo>
                    <a:pt x="2" y="74"/>
                    <a:pt x="0" y="70"/>
                    <a:pt x="0" y="65"/>
                  </a:cubicBezTo>
                  <a:lnTo>
                    <a:pt x="0" y="16"/>
                  </a:lnTo>
                  <a:cubicBezTo>
                    <a:pt x="0" y="11"/>
                    <a:pt x="2" y="8"/>
                    <a:pt x="5" y="5"/>
                  </a:cubicBezTo>
                  <a:cubicBezTo>
                    <a:pt x="9" y="3"/>
                    <a:pt x="13" y="0"/>
                    <a:pt x="19" y="0"/>
                  </a:cubicBezTo>
                  <a:lnTo>
                    <a:pt x="77" y="0"/>
                  </a:lnTo>
                  <a:cubicBezTo>
                    <a:pt x="82" y="0"/>
                    <a:pt x="87" y="1"/>
                    <a:pt x="90" y="5"/>
                  </a:cubicBezTo>
                  <a:cubicBezTo>
                    <a:pt x="94" y="8"/>
                    <a:pt x="95" y="13"/>
                    <a:pt x="95" y="16"/>
                  </a:cubicBezTo>
                  <a:lnTo>
                    <a:pt x="95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" name="Freeform 86">
              <a:extLst>
                <a:ext uri="{FF2B5EF4-FFF2-40B4-BE49-F238E27FC236}">
                  <a16:creationId xmlns:a16="http://schemas.microsoft.com/office/drawing/2014/main" id="{604E5DE9-0A5C-41C1-B492-8D3639538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1" y="6407151"/>
              <a:ext cx="19050" cy="52388"/>
            </a:xfrm>
            <a:custGeom>
              <a:avLst/>
              <a:gdLst>
                <a:gd name="T0" fmla="*/ 38 w 38"/>
                <a:gd name="T1" fmla="*/ 105 h 105"/>
                <a:gd name="T2" fmla="*/ 19 w 38"/>
                <a:gd name="T3" fmla="*/ 105 h 105"/>
                <a:gd name="T4" fmla="*/ 5 w 38"/>
                <a:gd name="T5" fmla="*/ 100 h 105"/>
                <a:gd name="T6" fmla="*/ 0 w 38"/>
                <a:gd name="T7" fmla="*/ 89 h 105"/>
                <a:gd name="T8" fmla="*/ 0 w 38"/>
                <a:gd name="T9" fmla="*/ 0 h 105"/>
                <a:gd name="T10" fmla="*/ 19 w 38"/>
                <a:gd name="T11" fmla="*/ 0 h 105"/>
                <a:gd name="T12" fmla="*/ 19 w 38"/>
                <a:gd name="T13" fmla="*/ 24 h 105"/>
                <a:gd name="T14" fmla="*/ 38 w 38"/>
                <a:gd name="T15" fmla="*/ 24 h 105"/>
                <a:gd name="T16" fmla="*/ 38 w 38"/>
                <a:gd name="T17" fmla="*/ 40 h 105"/>
                <a:gd name="T18" fmla="*/ 19 w 38"/>
                <a:gd name="T19" fmla="*/ 40 h 105"/>
                <a:gd name="T20" fmla="*/ 19 w 38"/>
                <a:gd name="T21" fmla="*/ 89 h 105"/>
                <a:gd name="T22" fmla="*/ 38 w 38"/>
                <a:gd name="T23" fmla="*/ 89 h 105"/>
                <a:gd name="T24" fmla="*/ 38 w 38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105">
                  <a:moveTo>
                    <a:pt x="38" y="105"/>
                  </a:moveTo>
                  <a:lnTo>
                    <a:pt x="19" y="105"/>
                  </a:lnTo>
                  <a:cubicBezTo>
                    <a:pt x="14" y="105"/>
                    <a:pt x="9" y="104"/>
                    <a:pt x="5" y="100"/>
                  </a:cubicBezTo>
                  <a:cubicBezTo>
                    <a:pt x="2" y="98"/>
                    <a:pt x="0" y="93"/>
                    <a:pt x="0" y="89"/>
                  </a:cubicBezTo>
                  <a:lnTo>
                    <a:pt x="0" y="0"/>
                  </a:lnTo>
                  <a:lnTo>
                    <a:pt x="19" y="0"/>
                  </a:lnTo>
                  <a:lnTo>
                    <a:pt x="19" y="24"/>
                  </a:lnTo>
                  <a:lnTo>
                    <a:pt x="38" y="24"/>
                  </a:lnTo>
                  <a:lnTo>
                    <a:pt x="38" y="40"/>
                  </a:lnTo>
                  <a:lnTo>
                    <a:pt x="19" y="40"/>
                  </a:lnTo>
                  <a:lnTo>
                    <a:pt x="19" y="89"/>
                  </a:lnTo>
                  <a:lnTo>
                    <a:pt x="38" y="89"/>
                  </a:lnTo>
                  <a:lnTo>
                    <a:pt x="38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" name="Rectangle 87">
              <a:extLst>
                <a:ext uri="{FF2B5EF4-FFF2-40B4-BE49-F238E27FC236}">
                  <a16:creationId xmlns:a16="http://schemas.microsoft.com/office/drawing/2014/main" id="{665DD93F-447A-4A82-B85E-54E7FD99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188" y="6146801"/>
              <a:ext cx="19050" cy="968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" name="Rectangle 88">
              <a:extLst>
                <a:ext uri="{FF2B5EF4-FFF2-40B4-BE49-F238E27FC236}">
                  <a16:creationId xmlns:a16="http://schemas.microsoft.com/office/drawing/2014/main" id="{C45B91D2-7347-4535-A406-5A6B22B81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188" y="6103938"/>
              <a:ext cx="19050" cy="3016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" name="Freeform 89">
              <a:extLst>
                <a:ext uri="{FF2B5EF4-FFF2-40B4-BE49-F238E27FC236}">
                  <a16:creationId xmlns:a16="http://schemas.microsoft.com/office/drawing/2014/main" id="{ABFD5F70-DA94-46C3-8DCC-6ACA32CEB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6" y="6146801"/>
              <a:ext cx="96838" cy="96838"/>
            </a:xfrm>
            <a:custGeom>
              <a:avLst/>
              <a:gdLst>
                <a:gd name="T0" fmla="*/ 198 w 198"/>
                <a:gd name="T1" fmla="*/ 160 h 200"/>
                <a:gd name="T2" fmla="*/ 188 w 198"/>
                <a:gd name="T3" fmla="*/ 189 h 200"/>
                <a:gd name="T4" fmla="*/ 159 w 198"/>
                <a:gd name="T5" fmla="*/ 200 h 200"/>
                <a:gd name="T6" fmla="*/ 40 w 198"/>
                <a:gd name="T7" fmla="*/ 200 h 200"/>
                <a:gd name="T8" fmla="*/ 12 w 198"/>
                <a:gd name="T9" fmla="*/ 189 h 200"/>
                <a:gd name="T10" fmla="*/ 0 w 198"/>
                <a:gd name="T11" fmla="*/ 160 h 200"/>
                <a:gd name="T12" fmla="*/ 0 w 198"/>
                <a:gd name="T13" fmla="*/ 0 h 200"/>
                <a:gd name="T14" fmla="*/ 40 w 198"/>
                <a:gd name="T15" fmla="*/ 0 h 200"/>
                <a:gd name="T16" fmla="*/ 40 w 198"/>
                <a:gd name="T17" fmla="*/ 160 h 200"/>
                <a:gd name="T18" fmla="*/ 158 w 198"/>
                <a:gd name="T19" fmla="*/ 160 h 200"/>
                <a:gd name="T20" fmla="*/ 158 w 198"/>
                <a:gd name="T21" fmla="*/ 0 h 200"/>
                <a:gd name="T22" fmla="*/ 198 w 198"/>
                <a:gd name="T23" fmla="*/ 0 h 200"/>
                <a:gd name="T24" fmla="*/ 198 w 198"/>
                <a:gd name="T25" fmla="*/ 1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0">
                  <a:moveTo>
                    <a:pt x="198" y="160"/>
                  </a:moveTo>
                  <a:cubicBezTo>
                    <a:pt x="198" y="172"/>
                    <a:pt x="194" y="180"/>
                    <a:pt x="188" y="189"/>
                  </a:cubicBezTo>
                  <a:cubicBezTo>
                    <a:pt x="180" y="197"/>
                    <a:pt x="172" y="200"/>
                    <a:pt x="159" y="200"/>
                  </a:cubicBezTo>
                  <a:lnTo>
                    <a:pt x="40" y="200"/>
                  </a:lnTo>
                  <a:cubicBezTo>
                    <a:pt x="29" y="200"/>
                    <a:pt x="19" y="197"/>
                    <a:pt x="12" y="189"/>
                  </a:cubicBezTo>
                  <a:cubicBezTo>
                    <a:pt x="4" y="182"/>
                    <a:pt x="0" y="172"/>
                    <a:pt x="0" y="160"/>
                  </a:cubicBezTo>
                  <a:lnTo>
                    <a:pt x="0" y="0"/>
                  </a:lnTo>
                  <a:lnTo>
                    <a:pt x="40" y="0"/>
                  </a:lnTo>
                  <a:lnTo>
                    <a:pt x="40" y="160"/>
                  </a:lnTo>
                  <a:lnTo>
                    <a:pt x="158" y="160"/>
                  </a:lnTo>
                  <a:lnTo>
                    <a:pt x="158" y="0"/>
                  </a:lnTo>
                  <a:lnTo>
                    <a:pt x="198" y="0"/>
                  </a:lnTo>
                  <a:lnTo>
                    <a:pt x="198" y="1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" name="Freeform 90">
              <a:extLst>
                <a:ext uri="{FF2B5EF4-FFF2-40B4-BE49-F238E27FC236}">
                  <a16:creationId xmlns:a16="http://schemas.microsoft.com/office/drawing/2014/main" id="{42420085-FC86-4175-A8A2-A27EBDA7C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6408738"/>
              <a:ext cx="39688" cy="52388"/>
            </a:xfrm>
            <a:custGeom>
              <a:avLst/>
              <a:gdLst>
                <a:gd name="T0" fmla="*/ 0 w 80"/>
                <a:gd name="T1" fmla="*/ 67 h 106"/>
                <a:gd name="T2" fmla="*/ 0 w 80"/>
                <a:gd name="T3" fmla="*/ 0 h 106"/>
                <a:gd name="T4" fmla="*/ 14 w 80"/>
                <a:gd name="T5" fmla="*/ 0 h 106"/>
                <a:gd name="T6" fmla="*/ 14 w 80"/>
                <a:gd name="T7" fmla="*/ 67 h 106"/>
                <a:gd name="T8" fmla="*/ 21 w 80"/>
                <a:gd name="T9" fmla="*/ 87 h 106"/>
                <a:gd name="T10" fmla="*/ 40 w 80"/>
                <a:gd name="T11" fmla="*/ 93 h 106"/>
                <a:gd name="T12" fmla="*/ 59 w 80"/>
                <a:gd name="T13" fmla="*/ 87 h 106"/>
                <a:gd name="T14" fmla="*/ 66 w 80"/>
                <a:gd name="T15" fmla="*/ 67 h 106"/>
                <a:gd name="T16" fmla="*/ 66 w 80"/>
                <a:gd name="T17" fmla="*/ 0 h 106"/>
                <a:gd name="T18" fmla="*/ 80 w 80"/>
                <a:gd name="T19" fmla="*/ 0 h 106"/>
                <a:gd name="T20" fmla="*/ 80 w 80"/>
                <a:gd name="T21" fmla="*/ 67 h 106"/>
                <a:gd name="T22" fmla="*/ 69 w 80"/>
                <a:gd name="T23" fmla="*/ 96 h 106"/>
                <a:gd name="T24" fmla="*/ 40 w 80"/>
                <a:gd name="T25" fmla="*/ 106 h 106"/>
                <a:gd name="T26" fmla="*/ 11 w 80"/>
                <a:gd name="T27" fmla="*/ 96 h 106"/>
                <a:gd name="T28" fmla="*/ 0 w 80"/>
                <a:gd name="T29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6">
                  <a:moveTo>
                    <a:pt x="0" y="67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67"/>
                  </a:lnTo>
                  <a:cubicBezTo>
                    <a:pt x="14" y="76"/>
                    <a:pt x="16" y="82"/>
                    <a:pt x="21" y="87"/>
                  </a:cubicBezTo>
                  <a:cubicBezTo>
                    <a:pt x="26" y="91"/>
                    <a:pt x="33" y="93"/>
                    <a:pt x="40" y="93"/>
                  </a:cubicBezTo>
                  <a:cubicBezTo>
                    <a:pt x="48" y="93"/>
                    <a:pt x="55" y="91"/>
                    <a:pt x="59" y="87"/>
                  </a:cubicBezTo>
                  <a:cubicBezTo>
                    <a:pt x="64" y="83"/>
                    <a:pt x="66" y="76"/>
                    <a:pt x="66" y="67"/>
                  </a:cubicBezTo>
                  <a:lnTo>
                    <a:pt x="66" y="0"/>
                  </a:lnTo>
                  <a:lnTo>
                    <a:pt x="80" y="0"/>
                  </a:lnTo>
                  <a:lnTo>
                    <a:pt x="80" y="67"/>
                  </a:lnTo>
                  <a:cubicBezTo>
                    <a:pt x="80" y="80"/>
                    <a:pt x="76" y="88"/>
                    <a:pt x="69" y="96"/>
                  </a:cubicBezTo>
                  <a:cubicBezTo>
                    <a:pt x="61" y="102"/>
                    <a:pt x="51" y="106"/>
                    <a:pt x="40" y="106"/>
                  </a:cubicBezTo>
                  <a:cubicBezTo>
                    <a:pt x="29" y="106"/>
                    <a:pt x="19" y="102"/>
                    <a:pt x="11" y="96"/>
                  </a:cubicBezTo>
                  <a:cubicBezTo>
                    <a:pt x="4" y="88"/>
                    <a:pt x="0" y="80"/>
                    <a:pt x="0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" name="Freeform 91">
              <a:extLst>
                <a:ext uri="{FF2B5EF4-FFF2-40B4-BE49-F238E27FC236}">
                  <a16:creationId xmlns:a16="http://schemas.microsoft.com/office/drawing/2014/main" id="{8BB2277C-D3D2-41DF-8BB8-5566C1152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1" y="6408738"/>
              <a:ext cx="39688" cy="50800"/>
            </a:xfrm>
            <a:custGeom>
              <a:avLst/>
              <a:gdLst>
                <a:gd name="T0" fmla="*/ 69 w 83"/>
                <a:gd name="T1" fmla="*/ 0 h 105"/>
                <a:gd name="T2" fmla="*/ 83 w 83"/>
                <a:gd name="T3" fmla="*/ 0 h 105"/>
                <a:gd name="T4" fmla="*/ 83 w 83"/>
                <a:gd name="T5" fmla="*/ 105 h 105"/>
                <a:gd name="T6" fmla="*/ 69 w 83"/>
                <a:gd name="T7" fmla="*/ 105 h 105"/>
                <a:gd name="T8" fmla="*/ 14 w 83"/>
                <a:gd name="T9" fmla="*/ 21 h 105"/>
                <a:gd name="T10" fmla="*/ 14 w 83"/>
                <a:gd name="T11" fmla="*/ 105 h 105"/>
                <a:gd name="T12" fmla="*/ 0 w 83"/>
                <a:gd name="T13" fmla="*/ 105 h 105"/>
                <a:gd name="T14" fmla="*/ 0 w 83"/>
                <a:gd name="T15" fmla="*/ 0 h 105"/>
                <a:gd name="T16" fmla="*/ 14 w 83"/>
                <a:gd name="T17" fmla="*/ 0 h 105"/>
                <a:gd name="T18" fmla="*/ 69 w 83"/>
                <a:gd name="T19" fmla="*/ 83 h 105"/>
                <a:gd name="T20" fmla="*/ 69 w 83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05">
                  <a:moveTo>
                    <a:pt x="69" y="0"/>
                  </a:moveTo>
                  <a:lnTo>
                    <a:pt x="83" y="0"/>
                  </a:lnTo>
                  <a:lnTo>
                    <a:pt x="83" y="105"/>
                  </a:lnTo>
                  <a:lnTo>
                    <a:pt x="69" y="105"/>
                  </a:lnTo>
                  <a:lnTo>
                    <a:pt x="14" y="21"/>
                  </a:lnTo>
                  <a:lnTo>
                    <a:pt x="14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69" y="8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" name="Rectangle 92">
              <a:extLst>
                <a:ext uri="{FF2B5EF4-FFF2-40B4-BE49-F238E27FC236}">
                  <a16:creationId xmlns:a16="http://schemas.microsoft.com/office/drawing/2014/main" id="{309E7FE6-33A3-4AB8-893E-AEC21EF22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088" y="6407151"/>
              <a:ext cx="7938" cy="523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" name="Freeform 93">
              <a:extLst>
                <a:ext uri="{FF2B5EF4-FFF2-40B4-BE49-F238E27FC236}">
                  <a16:creationId xmlns:a16="http://schemas.microsoft.com/office/drawing/2014/main" id="{38BCA4ED-1AAC-4BA9-8EBB-2EA90ABA1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6407151"/>
              <a:ext cx="47625" cy="52388"/>
            </a:xfrm>
            <a:custGeom>
              <a:avLst/>
              <a:gdLst>
                <a:gd name="T0" fmla="*/ 40 w 96"/>
                <a:gd name="T1" fmla="*/ 105 h 105"/>
                <a:gd name="T2" fmla="*/ 0 w 96"/>
                <a:gd name="T3" fmla="*/ 0 h 105"/>
                <a:gd name="T4" fmla="*/ 15 w 96"/>
                <a:gd name="T5" fmla="*/ 0 h 105"/>
                <a:gd name="T6" fmla="*/ 47 w 96"/>
                <a:gd name="T7" fmla="*/ 90 h 105"/>
                <a:gd name="T8" fmla="*/ 81 w 96"/>
                <a:gd name="T9" fmla="*/ 0 h 105"/>
                <a:gd name="T10" fmla="*/ 96 w 96"/>
                <a:gd name="T11" fmla="*/ 0 h 105"/>
                <a:gd name="T12" fmla="*/ 56 w 96"/>
                <a:gd name="T13" fmla="*/ 105 h 105"/>
                <a:gd name="T14" fmla="*/ 40 w 96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5">
                  <a:moveTo>
                    <a:pt x="40" y="10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7" y="9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56" y="105"/>
                  </a:lnTo>
                  <a:lnTo>
                    <a:pt x="40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" name="Freeform 94">
              <a:extLst>
                <a:ext uri="{FF2B5EF4-FFF2-40B4-BE49-F238E27FC236}">
                  <a16:creationId xmlns:a16="http://schemas.microsoft.com/office/drawing/2014/main" id="{731DB827-52AD-489B-8C9F-B426B9B3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6" y="6408738"/>
              <a:ext cx="26988" cy="50800"/>
            </a:xfrm>
            <a:custGeom>
              <a:avLst/>
              <a:gdLst>
                <a:gd name="T0" fmla="*/ 56 w 56"/>
                <a:gd name="T1" fmla="*/ 0 h 105"/>
                <a:gd name="T2" fmla="*/ 56 w 56"/>
                <a:gd name="T3" fmla="*/ 11 h 105"/>
                <a:gd name="T4" fmla="*/ 14 w 56"/>
                <a:gd name="T5" fmla="*/ 11 h 105"/>
                <a:gd name="T6" fmla="*/ 14 w 56"/>
                <a:gd name="T7" fmla="*/ 46 h 105"/>
                <a:gd name="T8" fmla="*/ 51 w 56"/>
                <a:gd name="T9" fmla="*/ 46 h 105"/>
                <a:gd name="T10" fmla="*/ 51 w 56"/>
                <a:gd name="T11" fmla="*/ 57 h 105"/>
                <a:gd name="T12" fmla="*/ 14 w 56"/>
                <a:gd name="T13" fmla="*/ 57 h 105"/>
                <a:gd name="T14" fmla="*/ 14 w 56"/>
                <a:gd name="T15" fmla="*/ 93 h 105"/>
                <a:gd name="T16" fmla="*/ 55 w 56"/>
                <a:gd name="T17" fmla="*/ 93 h 105"/>
                <a:gd name="T18" fmla="*/ 55 w 56"/>
                <a:gd name="T19" fmla="*/ 105 h 105"/>
                <a:gd name="T20" fmla="*/ 0 w 56"/>
                <a:gd name="T21" fmla="*/ 105 h 105"/>
                <a:gd name="T22" fmla="*/ 0 w 56"/>
                <a:gd name="T23" fmla="*/ 0 h 105"/>
                <a:gd name="T24" fmla="*/ 56 w 56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05">
                  <a:moveTo>
                    <a:pt x="56" y="0"/>
                  </a:moveTo>
                  <a:lnTo>
                    <a:pt x="56" y="11"/>
                  </a:lnTo>
                  <a:lnTo>
                    <a:pt x="14" y="11"/>
                  </a:lnTo>
                  <a:lnTo>
                    <a:pt x="14" y="46"/>
                  </a:lnTo>
                  <a:lnTo>
                    <a:pt x="51" y="46"/>
                  </a:lnTo>
                  <a:lnTo>
                    <a:pt x="51" y="57"/>
                  </a:lnTo>
                  <a:lnTo>
                    <a:pt x="14" y="57"/>
                  </a:lnTo>
                  <a:lnTo>
                    <a:pt x="14" y="93"/>
                  </a:lnTo>
                  <a:lnTo>
                    <a:pt x="55" y="93"/>
                  </a:lnTo>
                  <a:lnTo>
                    <a:pt x="55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" name="Freeform 95">
              <a:extLst>
                <a:ext uri="{FF2B5EF4-FFF2-40B4-BE49-F238E27FC236}">
                  <a16:creationId xmlns:a16="http://schemas.microsoft.com/office/drawing/2014/main" id="{2ED45817-AF12-4F70-8D20-F7FCAE01B5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6" y="6408738"/>
              <a:ext cx="34925" cy="50800"/>
            </a:xfrm>
            <a:custGeom>
              <a:avLst/>
              <a:gdLst>
                <a:gd name="T0" fmla="*/ 13 w 72"/>
                <a:gd name="T1" fmla="*/ 61 h 105"/>
                <a:gd name="T2" fmla="*/ 13 w 72"/>
                <a:gd name="T3" fmla="*/ 105 h 105"/>
                <a:gd name="T4" fmla="*/ 0 w 72"/>
                <a:gd name="T5" fmla="*/ 105 h 105"/>
                <a:gd name="T6" fmla="*/ 0 w 72"/>
                <a:gd name="T7" fmla="*/ 0 h 105"/>
                <a:gd name="T8" fmla="*/ 33 w 72"/>
                <a:gd name="T9" fmla="*/ 0 h 105"/>
                <a:gd name="T10" fmla="*/ 61 w 72"/>
                <a:gd name="T11" fmla="*/ 8 h 105"/>
                <a:gd name="T12" fmla="*/ 70 w 72"/>
                <a:gd name="T13" fmla="*/ 30 h 105"/>
                <a:gd name="T14" fmla="*/ 63 w 72"/>
                <a:gd name="T15" fmla="*/ 51 h 105"/>
                <a:gd name="T16" fmla="*/ 43 w 72"/>
                <a:gd name="T17" fmla="*/ 61 h 105"/>
                <a:gd name="T18" fmla="*/ 72 w 72"/>
                <a:gd name="T19" fmla="*/ 105 h 105"/>
                <a:gd name="T20" fmla="*/ 55 w 72"/>
                <a:gd name="T21" fmla="*/ 105 h 105"/>
                <a:gd name="T22" fmla="*/ 27 w 72"/>
                <a:gd name="T23" fmla="*/ 61 h 105"/>
                <a:gd name="T24" fmla="*/ 13 w 72"/>
                <a:gd name="T25" fmla="*/ 61 h 105"/>
                <a:gd name="T26" fmla="*/ 13 w 72"/>
                <a:gd name="T27" fmla="*/ 10 h 105"/>
                <a:gd name="T28" fmla="*/ 13 w 72"/>
                <a:gd name="T29" fmla="*/ 50 h 105"/>
                <a:gd name="T30" fmla="*/ 33 w 72"/>
                <a:gd name="T31" fmla="*/ 50 h 105"/>
                <a:gd name="T32" fmla="*/ 50 w 72"/>
                <a:gd name="T33" fmla="*/ 45 h 105"/>
                <a:gd name="T34" fmla="*/ 55 w 72"/>
                <a:gd name="T35" fmla="*/ 30 h 105"/>
                <a:gd name="T36" fmla="*/ 32 w 72"/>
                <a:gd name="T37" fmla="*/ 10 h 105"/>
                <a:gd name="T38" fmla="*/ 13 w 72"/>
                <a:gd name="T39" fmla="*/ 1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105">
                  <a:moveTo>
                    <a:pt x="13" y="61"/>
                  </a:moveTo>
                  <a:lnTo>
                    <a:pt x="13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33" y="0"/>
                  </a:lnTo>
                  <a:cubicBezTo>
                    <a:pt x="45" y="0"/>
                    <a:pt x="55" y="2"/>
                    <a:pt x="61" y="8"/>
                  </a:cubicBezTo>
                  <a:cubicBezTo>
                    <a:pt x="67" y="15"/>
                    <a:pt x="70" y="21"/>
                    <a:pt x="70" y="30"/>
                  </a:cubicBezTo>
                  <a:cubicBezTo>
                    <a:pt x="70" y="38"/>
                    <a:pt x="67" y="45"/>
                    <a:pt x="63" y="51"/>
                  </a:cubicBezTo>
                  <a:cubicBezTo>
                    <a:pt x="60" y="57"/>
                    <a:pt x="52" y="60"/>
                    <a:pt x="43" y="61"/>
                  </a:cubicBezTo>
                  <a:lnTo>
                    <a:pt x="72" y="105"/>
                  </a:lnTo>
                  <a:lnTo>
                    <a:pt x="55" y="105"/>
                  </a:lnTo>
                  <a:lnTo>
                    <a:pt x="27" y="61"/>
                  </a:lnTo>
                  <a:lnTo>
                    <a:pt x="13" y="61"/>
                  </a:lnTo>
                  <a:close/>
                  <a:moveTo>
                    <a:pt x="13" y="10"/>
                  </a:moveTo>
                  <a:lnTo>
                    <a:pt x="13" y="50"/>
                  </a:lnTo>
                  <a:lnTo>
                    <a:pt x="33" y="50"/>
                  </a:lnTo>
                  <a:cubicBezTo>
                    <a:pt x="41" y="50"/>
                    <a:pt x="47" y="48"/>
                    <a:pt x="50" y="45"/>
                  </a:cubicBezTo>
                  <a:cubicBezTo>
                    <a:pt x="53" y="41"/>
                    <a:pt x="55" y="36"/>
                    <a:pt x="55" y="30"/>
                  </a:cubicBezTo>
                  <a:cubicBezTo>
                    <a:pt x="55" y="16"/>
                    <a:pt x="47" y="10"/>
                    <a:pt x="32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" name="Freeform 96">
              <a:extLst>
                <a:ext uri="{FF2B5EF4-FFF2-40B4-BE49-F238E27FC236}">
                  <a16:creationId xmlns:a16="http://schemas.microsoft.com/office/drawing/2014/main" id="{C1559D93-E30F-400A-AC84-F83F66BA8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076" y="6408738"/>
              <a:ext cx="36513" cy="52388"/>
            </a:xfrm>
            <a:custGeom>
              <a:avLst/>
              <a:gdLst>
                <a:gd name="T0" fmla="*/ 13 w 73"/>
                <a:gd name="T1" fmla="*/ 26 h 105"/>
                <a:gd name="T2" fmla="*/ 16 w 73"/>
                <a:gd name="T3" fmla="*/ 36 h 105"/>
                <a:gd name="T4" fmla="*/ 25 w 73"/>
                <a:gd name="T5" fmla="*/ 41 h 105"/>
                <a:gd name="T6" fmla="*/ 36 w 73"/>
                <a:gd name="T7" fmla="*/ 45 h 105"/>
                <a:gd name="T8" fmla="*/ 49 w 73"/>
                <a:gd name="T9" fmla="*/ 47 h 105"/>
                <a:gd name="T10" fmla="*/ 60 w 73"/>
                <a:gd name="T11" fmla="*/ 52 h 105"/>
                <a:gd name="T12" fmla="*/ 69 w 73"/>
                <a:gd name="T13" fmla="*/ 61 h 105"/>
                <a:gd name="T14" fmla="*/ 73 w 73"/>
                <a:gd name="T15" fmla="*/ 75 h 105"/>
                <a:gd name="T16" fmla="*/ 63 w 73"/>
                <a:gd name="T17" fmla="*/ 96 h 105"/>
                <a:gd name="T18" fmla="*/ 38 w 73"/>
                <a:gd name="T19" fmla="*/ 105 h 105"/>
                <a:gd name="T20" fmla="*/ 11 w 73"/>
                <a:gd name="T21" fmla="*/ 97 h 105"/>
                <a:gd name="T22" fmla="*/ 1 w 73"/>
                <a:gd name="T23" fmla="*/ 77 h 105"/>
                <a:gd name="T24" fmla="*/ 16 w 73"/>
                <a:gd name="T25" fmla="*/ 77 h 105"/>
                <a:gd name="T26" fmla="*/ 23 w 73"/>
                <a:gd name="T27" fmla="*/ 89 h 105"/>
                <a:gd name="T28" fmla="*/ 38 w 73"/>
                <a:gd name="T29" fmla="*/ 94 h 105"/>
                <a:gd name="T30" fmla="*/ 54 w 73"/>
                <a:gd name="T31" fmla="*/ 89 h 105"/>
                <a:gd name="T32" fmla="*/ 60 w 73"/>
                <a:gd name="T33" fmla="*/ 76 h 105"/>
                <a:gd name="T34" fmla="*/ 56 w 73"/>
                <a:gd name="T35" fmla="*/ 66 h 105"/>
                <a:gd name="T36" fmla="*/ 48 w 73"/>
                <a:gd name="T37" fmla="*/ 61 h 105"/>
                <a:gd name="T38" fmla="*/ 36 w 73"/>
                <a:gd name="T39" fmla="*/ 59 h 105"/>
                <a:gd name="T40" fmla="*/ 24 w 73"/>
                <a:gd name="T41" fmla="*/ 56 h 105"/>
                <a:gd name="T42" fmla="*/ 13 w 73"/>
                <a:gd name="T43" fmla="*/ 51 h 105"/>
                <a:gd name="T44" fmla="*/ 4 w 73"/>
                <a:gd name="T45" fmla="*/ 42 h 105"/>
                <a:gd name="T46" fmla="*/ 0 w 73"/>
                <a:gd name="T47" fmla="*/ 29 h 105"/>
                <a:gd name="T48" fmla="*/ 10 w 73"/>
                <a:gd name="T49" fmla="*/ 7 h 105"/>
                <a:gd name="T50" fmla="*/ 35 w 73"/>
                <a:gd name="T51" fmla="*/ 0 h 105"/>
                <a:gd name="T52" fmla="*/ 59 w 73"/>
                <a:gd name="T53" fmla="*/ 7 h 105"/>
                <a:gd name="T54" fmla="*/ 69 w 73"/>
                <a:gd name="T55" fmla="*/ 27 h 105"/>
                <a:gd name="T56" fmla="*/ 54 w 73"/>
                <a:gd name="T57" fmla="*/ 27 h 105"/>
                <a:gd name="T58" fmla="*/ 48 w 73"/>
                <a:gd name="T59" fmla="*/ 17 h 105"/>
                <a:gd name="T60" fmla="*/ 34 w 73"/>
                <a:gd name="T61" fmla="*/ 12 h 105"/>
                <a:gd name="T62" fmla="*/ 19 w 73"/>
                <a:gd name="T63" fmla="*/ 17 h 105"/>
                <a:gd name="T64" fmla="*/ 13 w 73"/>
                <a:gd name="T65" fmla="*/ 2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105">
                  <a:moveTo>
                    <a:pt x="13" y="26"/>
                  </a:moveTo>
                  <a:cubicBezTo>
                    <a:pt x="13" y="30"/>
                    <a:pt x="14" y="34"/>
                    <a:pt x="16" y="36"/>
                  </a:cubicBezTo>
                  <a:cubicBezTo>
                    <a:pt x="19" y="39"/>
                    <a:pt x="21" y="41"/>
                    <a:pt x="25" y="41"/>
                  </a:cubicBezTo>
                  <a:lnTo>
                    <a:pt x="36" y="45"/>
                  </a:lnTo>
                  <a:cubicBezTo>
                    <a:pt x="40" y="46"/>
                    <a:pt x="45" y="47"/>
                    <a:pt x="49" y="47"/>
                  </a:cubicBezTo>
                  <a:cubicBezTo>
                    <a:pt x="53" y="49"/>
                    <a:pt x="56" y="50"/>
                    <a:pt x="60" y="52"/>
                  </a:cubicBezTo>
                  <a:cubicBezTo>
                    <a:pt x="64" y="54"/>
                    <a:pt x="66" y="57"/>
                    <a:pt x="69" y="61"/>
                  </a:cubicBezTo>
                  <a:cubicBezTo>
                    <a:pt x="71" y="65"/>
                    <a:pt x="73" y="69"/>
                    <a:pt x="73" y="75"/>
                  </a:cubicBezTo>
                  <a:cubicBezTo>
                    <a:pt x="73" y="84"/>
                    <a:pt x="69" y="90"/>
                    <a:pt x="63" y="96"/>
                  </a:cubicBezTo>
                  <a:cubicBezTo>
                    <a:pt x="56" y="102"/>
                    <a:pt x="48" y="105"/>
                    <a:pt x="38" y="105"/>
                  </a:cubicBezTo>
                  <a:cubicBezTo>
                    <a:pt x="26" y="105"/>
                    <a:pt x="19" y="102"/>
                    <a:pt x="11" y="97"/>
                  </a:cubicBezTo>
                  <a:cubicBezTo>
                    <a:pt x="4" y="92"/>
                    <a:pt x="1" y="86"/>
                    <a:pt x="1" y="77"/>
                  </a:cubicBezTo>
                  <a:lnTo>
                    <a:pt x="16" y="77"/>
                  </a:lnTo>
                  <a:cubicBezTo>
                    <a:pt x="16" y="82"/>
                    <a:pt x="19" y="86"/>
                    <a:pt x="23" y="89"/>
                  </a:cubicBezTo>
                  <a:cubicBezTo>
                    <a:pt x="26" y="91"/>
                    <a:pt x="31" y="94"/>
                    <a:pt x="38" y="94"/>
                  </a:cubicBezTo>
                  <a:cubicBezTo>
                    <a:pt x="44" y="94"/>
                    <a:pt x="50" y="92"/>
                    <a:pt x="54" y="89"/>
                  </a:cubicBezTo>
                  <a:cubicBezTo>
                    <a:pt x="58" y="85"/>
                    <a:pt x="60" y="81"/>
                    <a:pt x="60" y="76"/>
                  </a:cubicBezTo>
                  <a:cubicBezTo>
                    <a:pt x="60" y="71"/>
                    <a:pt x="59" y="69"/>
                    <a:pt x="56" y="66"/>
                  </a:cubicBezTo>
                  <a:cubicBezTo>
                    <a:pt x="54" y="64"/>
                    <a:pt x="51" y="62"/>
                    <a:pt x="48" y="61"/>
                  </a:cubicBezTo>
                  <a:cubicBezTo>
                    <a:pt x="44" y="60"/>
                    <a:pt x="40" y="59"/>
                    <a:pt x="36" y="59"/>
                  </a:cubicBezTo>
                  <a:cubicBezTo>
                    <a:pt x="33" y="57"/>
                    <a:pt x="28" y="56"/>
                    <a:pt x="24" y="56"/>
                  </a:cubicBezTo>
                  <a:cubicBezTo>
                    <a:pt x="20" y="55"/>
                    <a:pt x="16" y="54"/>
                    <a:pt x="13" y="51"/>
                  </a:cubicBezTo>
                  <a:cubicBezTo>
                    <a:pt x="9" y="50"/>
                    <a:pt x="6" y="46"/>
                    <a:pt x="4" y="42"/>
                  </a:cubicBezTo>
                  <a:cubicBezTo>
                    <a:pt x="1" y="39"/>
                    <a:pt x="0" y="34"/>
                    <a:pt x="0" y="29"/>
                  </a:cubicBezTo>
                  <a:cubicBezTo>
                    <a:pt x="0" y="20"/>
                    <a:pt x="4" y="12"/>
                    <a:pt x="10" y="7"/>
                  </a:cubicBezTo>
                  <a:cubicBezTo>
                    <a:pt x="16" y="2"/>
                    <a:pt x="25" y="0"/>
                    <a:pt x="35" y="0"/>
                  </a:cubicBezTo>
                  <a:cubicBezTo>
                    <a:pt x="45" y="0"/>
                    <a:pt x="54" y="2"/>
                    <a:pt x="59" y="7"/>
                  </a:cubicBezTo>
                  <a:cubicBezTo>
                    <a:pt x="65" y="12"/>
                    <a:pt x="69" y="19"/>
                    <a:pt x="69" y="27"/>
                  </a:cubicBezTo>
                  <a:lnTo>
                    <a:pt x="54" y="27"/>
                  </a:lnTo>
                  <a:cubicBezTo>
                    <a:pt x="54" y="24"/>
                    <a:pt x="51" y="20"/>
                    <a:pt x="48" y="17"/>
                  </a:cubicBezTo>
                  <a:cubicBezTo>
                    <a:pt x="44" y="15"/>
                    <a:pt x="39" y="12"/>
                    <a:pt x="34" y="12"/>
                  </a:cubicBezTo>
                  <a:cubicBezTo>
                    <a:pt x="28" y="12"/>
                    <a:pt x="23" y="14"/>
                    <a:pt x="19" y="17"/>
                  </a:cubicBezTo>
                  <a:cubicBezTo>
                    <a:pt x="14" y="16"/>
                    <a:pt x="13" y="20"/>
                    <a:pt x="13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" name="Rectangle 97">
              <a:extLst>
                <a:ext uri="{FF2B5EF4-FFF2-40B4-BE49-F238E27FC236}">
                  <a16:creationId xmlns:a16="http://schemas.microsoft.com/office/drawing/2014/main" id="{37434597-7473-4811-803F-3C7D7F19B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6407151"/>
              <a:ext cx="6350" cy="523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" name="Freeform 98">
              <a:extLst>
                <a:ext uri="{FF2B5EF4-FFF2-40B4-BE49-F238E27FC236}">
                  <a16:creationId xmlns:a16="http://schemas.microsoft.com/office/drawing/2014/main" id="{0770A958-487D-4A67-ABEF-CBBEC2A50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8" y="6407151"/>
              <a:ext cx="33338" cy="52388"/>
            </a:xfrm>
            <a:custGeom>
              <a:avLst/>
              <a:gdLst>
                <a:gd name="T0" fmla="*/ 0 w 69"/>
                <a:gd name="T1" fmla="*/ 12 h 105"/>
                <a:gd name="T2" fmla="*/ 0 w 69"/>
                <a:gd name="T3" fmla="*/ 0 h 105"/>
                <a:gd name="T4" fmla="*/ 69 w 69"/>
                <a:gd name="T5" fmla="*/ 0 h 105"/>
                <a:gd name="T6" fmla="*/ 69 w 69"/>
                <a:gd name="T7" fmla="*/ 12 h 105"/>
                <a:gd name="T8" fmla="*/ 42 w 69"/>
                <a:gd name="T9" fmla="*/ 12 h 105"/>
                <a:gd name="T10" fmla="*/ 42 w 69"/>
                <a:gd name="T11" fmla="*/ 105 h 105"/>
                <a:gd name="T12" fmla="*/ 28 w 69"/>
                <a:gd name="T13" fmla="*/ 105 h 105"/>
                <a:gd name="T14" fmla="*/ 28 w 69"/>
                <a:gd name="T15" fmla="*/ 12 h 105"/>
                <a:gd name="T16" fmla="*/ 0 w 69"/>
                <a:gd name="T1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05">
                  <a:moveTo>
                    <a:pt x="0" y="12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69" y="12"/>
                  </a:lnTo>
                  <a:lnTo>
                    <a:pt x="42" y="12"/>
                  </a:lnTo>
                  <a:lnTo>
                    <a:pt x="42" y="105"/>
                  </a:lnTo>
                  <a:lnTo>
                    <a:pt x="28" y="105"/>
                  </a:lnTo>
                  <a:lnTo>
                    <a:pt x="28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" name="Freeform 99">
              <a:extLst>
                <a:ext uri="{FF2B5EF4-FFF2-40B4-BE49-F238E27FC236}">
                  <a16:creationId xmlns:a16="http://schemas.microsoft.com/office/drawing/2014/main" id="{AEAAB86D-C07E-4388-95FE-6F08C1E2A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2851" y="6391276"/>
              <a:ext cx="26988" cy="68263"/>
            </a:xfrm>
            <a:custGeom>
              <a:avLst/>
              <a:gdLst>
                <a:gd name="T0" fmla="*/ 55 w 55"/>
                <a:gd name="T1" fmla="*/ 35 h 140"/>
                <a:gd name="T2" fmla="*/ 55 w 55"/>
                <a:gd name="T3" fmla="*/ 46 h 140"/>
                <a:gd name="T4" fmla="*/ 14 w 55"/>
                <a:gd name="T5" fmla="*/ 46 h 140"/>
                <a:gd name="T6" fmla="*/ 14 w 55"/>
                <a:gd name="T7" fmla="*/ 81 h 140"/>
                <a:gd name="T8" fmla="*/ 51 w 55"/>
                <a:gd name="T9" fmla="*/ 81 h 140"/>
                <a:gd name="T10" fmla="*/ 51 w 55"/>
                <a:gd name="T11" fmla="*/ 92 h 140"/>
                <a:gd name="T12" fmla="*/ 14 w 55"/>
                <a:gd name="T13" fmla="*/ 92 h 140"/>
                <a:gd name="T14" fmla="*/ 14 w 55"/>
                <a:gd name="T15" fmla="*/ 128 h 140"/>
                <a:gd name="T16" fmla="*/ 55 w 55"/>
                <a:gd name="T17" fmla="*/ 128 h 140"/>
                <a:gd name="T18" fmla="*/ 55 w 55"/>
                <a:gd name="T19" fmla="*/ 140 h 140"/>
                <a:gd name="T20" fmla="*/ 0 w 55"/>
                <a:gd name="T21" fmla="*/ 140 h 140"/>
                <a:gd name="T22" fmla="*/ 0 w 55"/>
                <a:gd name="T23" fmla="*/ 35 h 140"/>
                <a:gd name="T24" fmla="*/ 55 w 55"/>
                <a:gd name="T25" fmla="*/ 35 h 140"/>
                <a:gd name="T26" fmla="*/ 9 w 55"/>
                <a:gd name="T27" fmla="*/ 18 h 140"/>
                <a:gd name="T28" fmla="*/ 41 w 55"/>
                <a:gd name="T29" fmla="*/ 0 h 140"/>
                <a:gd name="T30" fmla="*/ 41 w 55"/>
                <a:gd name="T31" fmla="*/ 12 h 140"/>
                <a:gd name="T32" fmla="*/ 9 w 55"/>
                <a:gd name="T33" fmla="*/ 30 h 140"/>
                <a:gd name="T34" fmla="*/ 9 w 55"/>
                <a:gd name="T3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140">
                  <a:moveTo>
                    <a:pt x="55" y="35"/>
                  </a:moveTo>
                  <a:lnTo>
                    <a:pt x="55" y="46"/>
                  </a:lnTo>
                  <a:lnTo>
                    <a:pt x="14" y="46"/>
                  </a:lnTo>
                  <a:lnTo>
                    <a:pt x="14" y="81"/>
                  </a:lnTo>
                  <a:lnTo>
                    <a:pt x="51" y="81"/>
                  </a:lnTo>
                  <a:lnTo>
                    <a:pt x="51" y="92"/>
                  </a:lnTo>
                  <a:lnTo>
                    <a:pt x="14" y="92"/>
                  </a:lnTo>
                  <a:lnTo>
                    <a:pt x="14" y="128"/>
                  </a:lnTo>
                  <a:lnTo>
                    <a:pt x="55" y="128"/>
                  </a:lnTo>
                  <a:lnTo>
                    <a:pt x="55" y="140"/>
                  </a:lnTo>
                  <a:lnTo>
                    <a:pt x="0" y="140"/>
                  </a:lnTo>
                  <a:lnTo>
                    <a:pt x="0" y="35"/>
                  </a:lnTo>
                  <a:lnTo>
                    <a:pt x="55" y="35"/>
                  </a:lnTo>
                  <a:close/>
                  <a:moveTo>
                    <a:pt x="9" y="18"/>
                  </a:moveTo>
                  <a:lnTo>
                    <a:pt x="41" y="0"/>
                  </a:lnTo>
                  <a:lnTo>
                    <a:pt x="41" y="12"/>
                  </a:lnTo>
                  <a:lnTo>
                    <a:pt x="9" y="30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" name="Freeform 100">
              <a:extLst>
                <a:ext uri="{FF2B5EF4-FFF2-40B4-BE49-F238E27FC236}">
                  <a16:creationId xmlns:a16="http://schemas.microsoft.com/office/drawing/2014/main" id="{D94F43F5-CF02-4CCB-B2BA-06F047338A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1588" y="6408738"/>
              <a:ext cx="44450" cy="50800"/>
            </a:xfrm>
            <a:custGeom>
              <a:avLst/>
              <a:gdLst>
                <a:gd name="T0" fmla="*/ 34 w 89"/>
                <a:gd name="T1" fmla="*/ 0 h 105"/>
                <a:gd name="T2" fmla="*/ 74 w 89"/>
                <a:gd name="T3" fmla="*/ 13 h 105"/>
                <a:gd name="T4" fmla="*/ 89 w 89"/>
                <a:gd name="T5" fmla="*/ 52 h 105"/>
                <a:gd name="T6" fmla="*/ 74 w 89"/>
                <a:gd name="T7" fmla="*/ 91 h 105"/>
                <a:gd name="T8" fmla="*/ 34 w 89"/>
                <a:gd name="T9" fmla="*/ 105 h 105"/>
                <a:gd name="T10" fmla="*/ 0 w 89"/>
                <a:gd name="T11" fmla="*/ 105 h 105"/>
                <a:gd name="T12" fmla="*/ 0 w 89"/>
                <a:gd name="T13" fmla="*/ 0 h 105"/>
                <a:gd name="T14" fmla="*/ 34 w 89"/>
                <a:gd name="T15" fmla="*/ 0 h 105"/>
                <a:gd name="T16" fmla="*/ 15 w 89"/>
                <a:gd name="T17" fmla="*/ 93 h 105"/>
                <a:gd name="T18" fmla="*/ 34 w 89"/>
                <a:gd name="T19" fmla="*/ 93 h 105"/>
                <a:gd name="T20" fmla="*/ 64 w 89"/>
                <a:gd name="T21" fmla="*/ 82 h 105"/>
                <a:gd name="T22" fmla="*/ 74 w 89"/>
                <a:gd name="T23" fmla="*/ 52 h 105"/>
                <a:gd name="T24" fmla="*/ 64 w 89"/>
                <a:gd name="T25" fmla="*/ 22 h 105"/>
                <a:gd name="T26" fmla="*/ 34 w 89"/>
                <a:gd name="T27" fmla="*/ 11 h 105"/>
                <a:gd name="T28" fmla="*/ 15 w 89"/>
                <a:gd name="T29" fmla="*/ 11 h 105"/>
                <a:gd name="T30" fmla="*/ 15 w 89"/>
                <a:gd name="T31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105">
                  <a:moveTo>
                    <a:pt x="34" y="0"/>
                  </a:moveTo>
                  <a:cubicBezTo>
                    <a:pt x="51" y="0"/>
                    <a:pt x="64" y="5"/>
                    <a:pt x="74" y="13"/>
                  </a:cubicBezTo>
                  <a:cubicBezTo>
                    <a:pt x="84" y="23"/>
                    <a:pt x="89" y="36"/>
                    <a:pt x="89" y="52"/>
                  </a:cubicBezTo>
                  <a:cubicBezTo>
                    <a:pt x="89" y="68"/>
                    <a:pt x="84" y="81"/>
                    <a:pt x="74" y="91"/>
                  </a:cubicBezTo>
                  <a:cubicBezTo>
                    <a:pt x="64" y="100"/>
                    <a:pt x="50" y="105"/>
                    <a:pt x="34" y="105"/>
                  </a:cubicBezTo>
                  <a:lnTo>
                    <a:pt x="0" y="105"/>
                  </a:lnTo>
                  <a:lnTo>
                    <a:pt x="0" y="0"/>
                  </a:lnTo>
                  <a:lnTo>
                    <a:pt x="34" y="0"/>
                  </a:lnTo>
                  <a:close/>
                  <a:moveTo>
                    <a:pt x="15" y="93"/>
                  </a:moveTo>
                  <a:lnTo>
                    <a:pt x="34" y="93"/>
                  </a:lnTo>
                  <a:cubicBezTo>
                    <a:pt x="48" y="93"/>
                    <a:pt x="58" y="90"/>
                    <a:pt x="64" y="82"/>
                  </a:cubicBezTo>
                  <a:cubicBezTo>
                    <a:pt x="71" y="75"/>
                    <a:pt x="74" y="65"/>
                    <a:pt x="74" y="52"/>
                  </a:cubicBezTo>
                  <a:cubicBezTo>
                    <a:pt x="74" y="40"/>
                    <a:pt x="70" y="28"/>
                    <a:pt x="64" y="22"/>
                  </a:cubicBezTo>
                  <a:cubicBezTo>
                    <a:pt x="56" y="15"/>
                    <a:pt x="46" y="11"/>
                    <a:pt x="34" y="11"/>
                  </a:cubicBezTo>
                  <a:lnTo>
                    <a:pt x="15" y="11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" name="Freeform 101">
              <a:extLst>
                <a:ext uri="{FF2B5EF4-FFF2-40B4-BE49-F238E27FC236}">
                  <a16:creationId xmlns:a16="http://schemas.microsoft.com/office/drawing/2014/main" id="{44574CAC-FD67-4616-8233-CB9B89771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1" y="6402388"/>
              <a:ext cx="7938" cy="14288"/>
            </a:xfrm>
            <a:custGeom>
              <a:avLst/>
              <a:gdLst>
                <a:gd name="T0" fmla="*/ 0 w 15"/>
                <a:gd name="T1" fmla="*/ 0 h 31"/>
                <a:gd name="T2" fmla="*/ 14 w 15"/>
                <a:gd name="T3" fmla="*/ 0 h 31"/>
                <a:gd name="T4" fmla="*/ 15 w 15"/>
                <a:gd name="T5" fmla="*/ 14 h 31"/>
                <a:gd name="T6" fmla="*/ 0 w 15"/>
                <a:gd name="T7" fmla="*/ 31 h 31"/>
                <a:gd name="T8" fmla="*/ 0 w 15"/>
                <a:gd name="T9" fmla="*/ 25 h 31"/>
                <a:gd name="T10" fmla="*/ 7 w 15"/>
                <a:gd name="T11" fmla="*/ 17 h 31"/>
                <a:gd name="T12" fmla="*/ 7 w 15"/>
                <a:gd name="T13" fmla="*/ 14 h 31"/>
                <a:gd name="T14" fmla="*/ 0 w 15"/>
                <a:gd name="T15" fmla="*/ 14 h 31"/>
                <a:gd name="T16" fmla="*/ 0 w 15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1">
                  <a:moveTo>
                    <a:pt x="0" y="0"/>
                  </a:moveTo>
                  <a:lnTo>
                    <a:pt x="14" y="0"/>
                  </a:lnTo>
                  <a:cubicBezTo>
                    <a:pt x="15" y="5"/>
                    <a:pt x="15" y="10"/>
                    <a:pt x="15" y="14"/>
                  </a:cubicBezTo>
                  <a:cubicBezTo>
                    <a:pt x="15" y="25"/>
                    <a:pt x="10" y="31"/>
                    <a:pt x="0" y="31"/>
                  </a:cubicBezTo>
                  <a:lnTo>
                    <a:pt x="0" y="25"/>
                  </a:lnTo>
                  <a:cubicBezTo>
                    <a:pt x="5" y="25"/>
                    <a:pt x="7" y="22"/>
                    <a:pt x="7" y="17"/>
                  </a:cubicBezTo>
                  <a:lnTo>
                    <a:pt x="7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" name="Freeform 102">
              <a:extLst>
                <a:ext uri="{FF2B5EF4-FFF2-40B4-BE49-F238E27FC236}">
                  <a16:creationId xmlns:a16="http://schemas.microsoft.com/office/drawing/2014/main" id="{2438F223-E04B-4746-808F-E53228D5F3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3501" y="6407151"/>
              <a:ext cx="42863" cy="52388"/>
            </a:xfrm>
            <a:custGeom>
              <a:avLst/>
              <a:gdLst>
                <a:gd name="T0" fmla="*/ 77 w 90"/>
                <a:gd name="T1" fmla="*/ 105 h 105"/>
                <a:gd name="T2" fmla="*/ 69 w 90"/>
                <a:gd name="T3" fmla="*/ 83 h 105"/>
                <a:gd name="T4" fmla="*/ 22 w 90"/>
                <a:gd name="T5" fmla="*/ 83 h 105"/>
                <a:gd name="T6" fmla="*/ 14 w 90"/>
                <a:gd name="T7" fmla="*/ 105 h 105"/>
                <a:gd name="T8" fmla="*/ 0 w 90"/>
                <a:gd name="T9" fmla="*/ 105 h 105"/>
                <a:gd name="T10" fmla="*/ 37 w 90"/>
                <a:gd name="T11" fmla="*/ 0 h 105"/>
                <a:gd name="T12" fmla="*/ 52 w 90"/>
                <a:gd name="T13" fmla="*/ 0 h 105"/>
                <a:gd name="T14" fmla="*/ 90 w 90"/>
                <a:gd name="T15" fmla="*/ 105 h 105"/>
                <a:gd name="T16" fmla="*/ 77 w 90"/>
                <a:gd name="T17" fmla="*/ 105 h 105"/>
                <a:gd name="T18" fmla="*/ 27 w 90"/>
                <a:gd name="T19" fmla="*/ 72 h 105"/>
                <a:gd name="T20" fmla="*/ 66 w 90"/>
                <a:gd name="T21" fmla="*/ 72 h 105"/>
                <a:gd name="T22" fmla="*/ 47 w 90"/>
                <a:gd name="T23" fmla="*/ 18 h 105"/>
                <a:gd name="T24" fmla="*/ 27 w 90"/>
                <a:gd name="T25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05">
                  <a:moveTo>
                    <a:pt x="77" y="105"/>
                  </a:moveTo>
                  <a:lnTo>
                    <a:pt x="69" y="83"/>
                  </a:lnTo>
                  <a:lnTo>
                    <a:pt x="22" y="83"/>
                  </a:lnTo>
                  <a:lnTo>
                    <a:pt x="14" y="105"/>
                  </a:lnTo>
                  <a:lnTo>
                    <a:pt x="0" y="105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90" y="105"/>
                  </a:lnTo>
                  <a:lnTo>
                    <a:pt x="77" y="105"/>
                  </a:lnTo>
                  <a:close/>
                  <a:moveTo>
                    <a:pt x="27" y="72"/>
                  </a:moveTo>
                  <a:lnTo>
                    <a:pt x="66" y="72"/>
                  </a:lnTo>
                  <a:lnTo>
                    <a:pt x="47" y="18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" name="Freeform 103">
              <a:extLst>
                <a:ext uri="{FF2B5EF4-FFF2-40B4-BE49-F238E27FC236}">
                  <a16:creationId xmlns:a16="http://schemas.microsoft.com/office/drawing/2014/main" id="{35157085-DB84-445F-BEA4-D05314139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6" y="6408738"/>
              <a:ext cx="41275" cy="50800"/>
            </a:xfrm>
            <a:custGeom>
              <a:avLst/>
              <a:gdLst>
                <a:gd name="T0" fmla="*/ 69 w 83"/>
                <a:gd name="T1" fmla="*/ 0 h 105"/>
                <a:gd name="T2" fmla="*/ 83 w 83"/>
                <a:gd name="T3" fmla="*/ 0 h 105"/>
                <a:gd name="T4" fmla="*/ 83 w 83"/>
                <a:gd name="T5" fmla="*/ 105 h 105"/>
                <a:gd name="T6" fmla="*/ 69 w 83"/>
                <a:gd name="T7" fmla="*/ 105 h 105"/>
                <a:gd name="T8" fmla="*/ 14 w 83"/>
                <a:gd name="T9" fmla="*/ 21 h 105"/>
                <a:gd name="T10" fmla="*/ 14 w 83"/>
                <a:gd name="T11" fmla="*/ 105 h 105"/>
                <a:gd name="T12" fmla="*/ 0 w 83"/>
                <a:gd name="T13" fmla="*/ 105 h 105"/>
                <a:gd name="T14" fmla="*/ 0 w 83"/>
                <a:gd name="T15" fmla="*/ 0 h 105"/>
                <a:gd name="T16" fmla="*/ 14 w 83"/>
                <a:gd name="T17" fmla="*/ 0 h 105"/>
                <a:gd name="T18" fmla="*/ 69 w 83"/>
                <a:gd name="T19" fmla="*/ 83 h 105"/>
                <a:gd name="T20" fmla="*/ 69 w 83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05">
                  <a:moveTo>
                    <a:pt x="69" y="0"/>
                  </a:moveTo>
                  <a:lnTo>
                    <a:pt x="83" y="0"/>
                  </a:lnTo>
                  <a:lnTo>
                    <a:pt x="83" y="105"/>
                  </a:lnTo>
                  <a:lnTo>
                    <a:pt x="69" y="105"/>
                  </a:lnTo>
                  <a:lnTo>
                    <a:pt x="14" y="21"/>
                  </a:lnTo>
                  <a:lnTo>
                    <a:pt x="14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69" y="8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" name="Freeform 104">
              <a:extLst>
                <a:ext uri="{FF2B5EF4-FFF2-40B4-BE49-F238E27FC236}">
                  <a16:creationId xmlns:a16="http://schemas.microsoft.com/office/drawing/2014/main" id="{F23AC350-A9F8-4B3A-BDB4-4ABF3662F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6" y="6407151"/>
              <a:ext cx="49213" cy="52388"/>
            </a:xfrm>
            <a:custGeom>
              <a:avLst/>
              <a:gdLst>
                <a:gd name="T0" fmla="*/ 52 w 102"/>
                <a:gd name="T1" fmla="*/ 108 h 108"/>
                <a:gd name="T2" fmla="*/ 15 w 102"/>
                <a:gd name="T3" fmla="*/ 93 h 108"/>
                <a:gd name="T4" fmla="*/ 0 w 102"/>
                <a:gd name="T5" fmla="*/ 54 h 108"/>
                <a:gd name="T6" fmla="*/ 15 w 102"/>
                <a:gd name="T7" fmla="*/ 15 h 108"/>
                <a:gd name="T8" fmla="*/ 52 w 102"/>
                <a:gd name="T9" fmla="*/ 0 h 108"/>
                <a:gd name="T10" fmla="*/ 81 w 102"/>
                <a:gd name="T11" fmla="*/ 8 h 108"/>
                <a:gd name="T12" fmla="*/ 100 w 102"/>
                <a:gd name="T13" fmla="*/ 30 h 108"/>
                <a:gd name="T14" fmla="*/ 84 w 102"/>
                <a:gd name="T15" fmla="*/ 30 h 108"/>
                <a:gd name="T16" fmla="*/ 52 w 102"/>
                <a:gd name="T17" fmla="*/ 13 h 108"/>
                <a:gd name="T18" fmla="*/ 24 w 102"/>
                <a:gd name="T19" fmla="*/ 24 h 108"/>
                <a:gd name="T20" fmla="*/ 12 w 102"/>
                <a:gd name="T21" fmla="*/ 54 h 108"/>
                <a:gd name="T22" fmla="*/ 24 w 102"/>
                <a:gd name="T23" fmla="*/ 84 h 108"/>
                <a:gd name="T24" fmla="*/ 51 w 102"/>
                <a:gd name="T25" fmla="*/ 95 h 108"/>
                <a:gd name="T26" fmla="*/ 77 w 102"/>
                <a:gd name="T27" fmla="*/ 85 h 108"/>
                <a:gd name="T28" fmla="*/ 89 w 102"/>
                <a:gd name="T29" fmla="*/ 60 h 108"/>
                <a:gd name="T30" fmla="*/ 45 w 102"/>
                <a:gd name="T31" fmla="*/ 60 h 108"/>
                <a:gd name="T32" fmla="*/ 45 w 102"/>
                <a:gd name="T33" fmla="*/ 49 h 108"/>
                <a:gd name="T34" fmla="*/ 102 w 102"/>
                <a:gd name="T35" fmla="*/ 49 h 108"/>
                <a:gd name="T36" fmla="*/ 102 w 102"/>
                <a:gd name="T37" fmla="*/ 61 h 108"/>
                <a:gd name="T38" fmla="*/ 86 w 102"/>
                <a:gd name="T39" fmla="*/ 95 h 108"/>
                <a:gd name="T40" fmla="*/ 52 w 102"/>
                <a:gd name="T4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08">
                  <a:moveTo>
                    <a:pt x="52" y="108"/>
                  </a:moveTo>
                  <a:cubicBezTo>
                    <a:pt x="37" y="108"/>
                    <a:pt x="26" y="103"/>
                    <a:pt x="15" y="93"/>
                  </a:cubicBezTo>
                  <a:cubicBezTo>
                    <a:pt x="5" y="83"/>
                    <a:pt x="0" y="70"/>
                    <a:pt x="0" y="54"/>
                  </a:cubicBezTo>
                  <a:cubicBezTo>
                    <a:pt x="0" y="39"/>
                    <a:pt x="5" y="25"/>
                    <a:pt x="15" y="15"/>
                  </a:cubicBezTo>
                  <a:cubicBezTo>
                    <a:pt x="25" y="5"/>
                    <a:pt x="37" y="0"/>
                    <a:pt x="52" y="0"/>
                  </a:cubicBezTo>
                  <a:cubicBezTo>
                    <a:pt x="64" y="0"/>
                    <a:pt x="72" y="3"/>
                    <a:pt x="81" y="8"/>
                  </a:cubicBezTo>
                  <a:cubicBezTo>
                    <a:pt x="90" y="13"/>
                    <a:pt x="96" y="20"/>
                    <a:pt x="100" y="30"/>
                  </a:cubicBezTo>
                  <a:lnTo>
                    <a:pt x="84" y="30"/>
                  </a:lnTo>
                  <a:cubicBezTo>
                    <a:pt x="77" y="19"/>
                    <a:pt x="67" y="13"/>
                    <a:pt x="52" y="13"/>
                  </a:cubicBezTo>
                  <a:cubicBezTo>
                    <a:pt x="41" y="13"/>
                    <a:pt x="31" y="16"/>
                    <a:pt x="24" y="24"/>
                  </a:cubicBezTo>
                  <a:cubicBezTo>
                    <a:pt x="16" y="31"/>
                    <a:pt x="12" y="41"/>
                    <a:pt x="12" y="54"/>
                  </a:cubicBezTo>
                  <a:cubicBezTo>
                    <a:pt x="12" y="66"/>
                    <a:pt x="16" y="76"/>
                    <a:pt x="24" y="84"/>
                  </a:cubicBezTo>
                  <a:cubicBezTo>
                    <a:pt x="31" y="91"/>
                    <a:pt x="40" y="95"/>
                    <a:pt x="51" y="95"/>
                  </a:cubicBezTo>
                  <a:cubicBezTo>
                    <a:pt x="62" y="95"/>
                    <a:pt x="71" y="91"/>
                    <a:pt x="77" y="85"/>
                  </a:cubicBezTo>
                  <a:cubicBezTo>
                    <a:pt x="84" y="79"/>
                    <a:pt x="87" y="70"/>
                    <a:pt x="89" y="60"/>
                  </a:cubicBezTo>
                  <a:lnTo>
                    <a:pt x="45" y="60"/>
                  </a:lnTo>
                  <a:lnTo>
                    <a:pt x="45" y="49"/>
                  </a:lnTo>
                  <a:lnTo>
                    <a:pt x="102" y="49"/>
                  </a:lnTo>
                  <a:lnTo>
                    <a:pt x="102" y="61"/>
                  </a:lnTo>
                  <a:cubicBezTo>
                    <a:pt x="101" y="75"/>
                    <a:pt x="95" y="86"/>
                    <a:pt x="86" y="95"/>
                  </a:cubicBezTo>
                  <a:cubicBezTo>
                    <a:pt x="79" y="104"/>
                    <a:pt x="67" y="108"/>
                    <a:pt x="52" y="1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" name="Freeform 105">
              <a:extLst>
                <a:ext uri="{FF2B5EF4-FFF2-40B4-BE49-F238E27FC236}">
                  <a16:creationId xmlns:a16="http://schemas.microsoft.com/office/drawing/2014/main" id="{BFD655F7-721D-44E0-9F32-80C4C6C3A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6408738"/>
              <a:ext cx="26988" cy="50800"/>
            </a:xfrm>
            <a:custGeom>
              <a:avLst/>
              <a:gdLst>
                <a:gd name="T0" fmla="*/ 55 w 55"/>
                <a:gd name="T1" fmla="*/ 0 h 105"/>
                <a:gd name="T2" fmla="*/ 55 w 55"/>
                <a:gd name="T3" fmla="*/ 11 h 105"/>
                <a:gd name="T4" fmla="*/ 14 w 55"/>
                <a:gd name="T5" fmla="*/ 11 h 105"/>
                <a:gd name="T6" fmla="*/ 14 w 55"/>
                <a:gd name="T7" fmla="*/ 46 h 105"/>
                <a:gd name="T8" fmla="*/ 52 w 55"/>
                <a:gd name="T9" fmla="*/ 46 h 105"/>
                <a:gd name="T10" fmla="*/ 52 w 55"/>
                <a:gd name="T11" fmla="*/ 57 h 105"/>
                <a:gd name="T12" fmla="*/ 14 w 55"/>
                <a:gd name="T13" fmla="*/ 57 h 105"/>
                <a:gd name="T14" fmla="*/ 14 w 55"/>
                <a:gd name="T15" fmla="*/ 93 h 105"/>
                <a:gd name="T16" fmla="*/ 55 w 55"/>
                <a:gd name="T17" fmla="*/ 93 h 105"/>
                <a:gd name="T18" fmla="*/ 55 w 55"/>
                <a:gd name="T19" fmla="*/ 105 h 105"/>
                <a:gd name="T20" fmla="*/ 0 w 55"/>
                <a:gd name="T21" fmla="*/ 105 h 105"/>
                <a:gd name="T22" fmla="*/ 0 w 55"/>
                <a:gd name="T23" fmla="*/ 0 h 105"/>
                <a:gd name="T24" fmla="*/ 55 w 55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05">
                  <a:moveTo>
                    <a:pt x="55" y="0"/>
                  </a:moveTo>
                  <a:lnTo>
                    <a:pt x="55" y="11"/>
                  </a:lnTo>
                  <a:lnTo>
                    <a:pt x="14" y="11"/>
                  </a:lnTo>
                  <a:lnTo>
                    <a:pt x="14" y="46"/>
                  </a:lnTo>
                  <a:lnTo>
                    <a:pt x="52" y="46"/>
                  </a:lnTo>
                  <a:lnTo>
                    <a:pt x="52" y="57"/>
                  </a:lnTo>
                  <a:lnTo>
                    <a:pt x="14" y="57"/>
                  </a:lnTo>
                  <a:lnTo>
                    <a:pt x="14" y="93"/>
                  </a:lnTo>
                  <a:lnTo>
                    <a:pt x="55" y="93"/>
                  </a:lnTo>
                  <a:lnTo>
                    <a:pt x="55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" name="Freeform 106">
              <a:extLst>
                <a:ext uri="{FF2B5EF4-FFF2-40B4-BE49-F238E27FC236}">
                  <a16:creationId xmlns:a16="http://schemas.microsoft.com/office/drawing/2014/main" id="{F7DB47D2-8B9D-40F4-8FE7-9CA8AA242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288" y="6408738"/>
              <a:ext cx="34925" cy="50800"/>
            </a:xfrm>
            <a:custGeom>
              <a:avLst/>
              <a:gdLst>
                <a:gd name="T0" fmla="*/ 13 w 72"/>
                <a:gd name="T1" fmla="*/ 61 h 105"/>
                <a:gd name="T2" fmla="*/ 13 w 72"/>
                <a:gd name="T3" fmla="*/ 105 h 105"/>
                <a:gd name="T4" fmla="*/ 0 w 72"/>
                <a:gd name="T5" fmla="*/ 105 h 105"/>
                <a:gd name="T6" fmla="*/ 0 w 72"/>
                <a:gd name="T7" fmla="*/ 0 h 105"/>
                <a:gd name="T8" fmla="*/ 33 w 72"/>
                <a:gd name="T9" fmla="*/ 0 h 105"/>
                <a:gd name="T10" fmla="*/ 61 w 72"/>
                <a:gd name="T11" fmla="*/ 8 h 105"/>
                <a:gd name="T12" fmla="*/ 70 w 72"/>
                <a:gd name="T13" fmla="*/ 30 h 105"/>
                <a:gd name="T14" fmla="*/ 63 w 72"/>
                <a:gd name="T15" fmla="*/ 51 h 105"/>
                <a:gd name="T16" fmla="*/ 43 w 72"/>
                <a:gd name="T17" fmla="*/ 61 h 105"/>
                <a:gd name="T18" fmla="*/ 72 w 72"/>
                <a:gd name="T19" fmla="*/ 105 h 105"/>
                <a:gd name="T20" fmla="*/ 55 w 72"/>
                <a:gd name="T21" fmla="*/ 105 h 105"/>
                <a:gd name="T22" fmla="*/ 27 w 72"/>
                <a:gd name="T23" fmla="*/ 61 h 105"/>
                <a:gd name="T24" fmla="*/ 13 w 72"/>
                <a:gd name="T25" fmla="*/ 61 h 105"/>
                <a:gd name="T26" fmla="*/ 13 w 72"/>
                <a:gd name="T27" fmla="*/ 10 h 105"/>
                <a:gd name="T28" fmla="*/ 13 w 72"/>
                <a:gd name="T29" fmla="*/ 50 h 105"/>
                <a:gd name="T30" fmla="*/ 33 w 72"/>
                <a:gd name="T31" fmla="*/ 50 h 105"/>
                <a:gd name="T32" fmla="*/ 50 w 72"/>
                <a:gd name="T33" fmla="*/ 45 h 105"/>
                <a:gd name="T34" fmla="*/ 55 w 72"/>
                <a:gd name="T35" fmla="*/ 30 h 105"/>
                <a:gd name="T36" fmla="*/ 32 w 72"/>
                <a:gd name="T37" fmla="*/ 10 h 105"/>
                <a:gd name="T38" fmla="*/ 13 w 72"/>
                <a:gd name="T39" fmla="*/ 1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105">
                  <a:moveTo>
                    <a:pt x="13" y="61"/>
                  </a:moveTo>
                  <a:lnTo>
                    <a:pt x="13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33" y="0"/>
                  </a:lnTo>
                  <a:cubicBezTo>
                    <a:pt x="45" y="0"/>
                    <a:pt x="55" y="2"/>
                    <a:pt x="61" y="8"/>
                  </a:cubicBezTo>
                  <a:cubicBezTo>
                    <a:pt x="67" y="15"/>
                    <a:pt x="70" y="21"/>
                    <a:pt x="70" y="30"/>
                  </a:cubicBezTo>
                  <a:cubicBezTo>
                    <a:pt x="70" y="38"/>
                    <a:pt x="67" y="45"/>
                    <a:pt x="63" y="51"/>
                  </a:cubicBezTo>
                  <a:cubicBezTo>
                    <a:pt x="60" y="57"/>
                    <a:pt x="52" y="60"/>
                    <a:pt x="43" y="61"/>
                  </a:cubicBezTo>
                  <a:lnTo>
                    <a:pt x="72" y="105"/>
                  </a:lnTo>
                  <a:lnTo>
                    <a:pt x="55" y="105"/>
                  </a:lnTo>
                  <a:lnTo>
                    <a:pt x="27" y="61"/>
                  </a:lnTo>
                  <a:lnTo>
                    <a:pt x="13" y="61"/>
                  </a:lnTo>
                  <a:close/>
                  <a:moveTo>
                    <a:pt x="13" y="10"/>
                  </a:moveTo>
                  <a:lnTo>
                    <a:pt x="13" y="50"/>
                  </a:lnTo>
                  <a:lnTo>
                    <a:pt x="33" y="50"/>
                  </a:lnTo>
                  <a:cubicBezTo>
                    <a:pt x="41" y="50"/>
                    <a:pt x="47" y="48"/>
                    <a:pt x="50" y="45"/>
                  </a:cubicBezTo>
                  <a:cubicBezTo>
                    <a:pt x="53" y="41"/>
                    <a:pt x="55" y="36"/>
                    <a:pt x="55" y="30"/>
                  </a:cubicBezTo>
                  <a:cubicBezTo>
                    <a:pt x="55" y="16"/>
                    <a:pt x="47" y="10"/>
                    <a:pt x="32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" name="Freeform 107">
              <a:extLst>
                <a:ext uri="{FF2B5EF4-FFF2-40B4-BE49-F238E27FC236}">
                  <a16:creationId xmlns:a16="http://schemas.microsoft.com/office/drawing/2014/main" id="{D47C21F0-9DAD-4D1A-927B-1DC6577F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738" y="6408738"/>
              <a:ext cx="36513" cy="52388"/>
            </a:xfrm>
            <a:custGeom>
              <a:avLst/>
              <a:gdLst>
                <a:gd name="T0" fmla="*/ 13 w 73"/>
                <a:gd name="T1" fmla="*/ 26 h 105"/>
                <a:gd name="T2" fmla="*/ 16 w 73"/>
                <a:gd name="T3" fmla="*/ 36 h 105"/>
                <a:gd name="T4" fmla="*/ 25 w 73"/>
                <a:gd name="T5" fmla="*/ 41 h 105"/>
                <a:gd name="T6" fmla="*/ 36 w 73"/>
                <a:gd name="T7" fmla="*/ 45 h 105"/>
                <a:gd name="T8" fmla="*/ 49 w 73"/>
                <a:gd name="T9" fmla="*/ 47 h 105"/>
                <a:gd name="T10" fmla="*/ 60 w 73"/>
                <a:gd name="T11" fmla="*/ 52 h 105"/>
                <a:gd name="T12" fmla="*/ 69 w 73"/>
                <a:gd name="T13" fmla="*/ 61 h 105"/>
                <a:gd name="T14" fmla="*/ 73 w 73"/>
                <a:gd name="T15" fmla="*/ 75 h 105"/>
                <a:gd name="T16" fmla="*/ 63 w 73"/>
                <a:gd name="T17" fmla="*/ 96 h 105"/>
                <a:gd name="T18" fmla="*/ 38 w 73"/>
                <a:gd name="T19" fmla="*/ 105 h 105"/>
                <a:gd name="T20" fmla="*/ 11 w 73"/>
                <a:gd name="T21" fmla="*/ 97 h 105"/>
                <a:gd name="T22" fmla="*/ 1 w 73"/>
                <a:gd name="T23" fmla="*/ 77 h 105"/>
                <a:gd name="T24" fmla="*/ 16 w 73"/>
                <a:gd name="T25" fmla="*/ 77 h 105"/>
                <a:gd name="T26" fmla="*/ 23 w 73"/>
                <a:gd name="T27" fmla="*/ 89 h 105"/>
                <a:gd name="T28" fmla="*/ 38 w 73"/>
                <a:gd name="T29" fmla="*/ 94 h 105"/>
                <a:gd name="T30" fmla="*/ 54 w 73"/>
                <a:gd name="T31" fmla="*/ 89 h 105"/>
                <a:gd name="T32" fmla="*/ 60 w 73"/>
                <a:gd name="T33" fmla="*/ 76 h 105"/>
                <a:gd name="T34" fmla="*/ 56 w 73"/>
                <a:gd name="T35" fmla="*/ 66 h 105"/>
                <a:gd name="T36" fmla="*/ 48 w 73"/>
                <a:gd name="T37" fmla="*/ 61 h 105"/>
                <a:gd name="T38" fmla="*/ 36 w 73"/>
                <a:gd name="T39" fmla="*/ 59 h 105"/>
                <a:gd name="T40" fmla="*/ 24 w 73"/>
                <a:gd name="T41" fmla="*/ 56 h 105"/>
                <a:gd name="T42" fmla="*/ 13 w 73"/>
                <a:gd name="T43" fmla="*/ 51 h 105"/>
                <a:gd name="T44" fmla="*/ 4 w 73"/>
                <a:gd name="T45" fmla="*/ 42 h 105"/>
                <a:gd name="T46" fmla="*/ 0 w 73"/>
                <a:gd name="T47" fmla="*/ 29 h 105"/>
                <a:gd name="T48" fmla="*/ 10 w 73"/>
                <a:gd name="T49" fmla="*/ 7 h 105"/>
                <a:gd name="T50" fmla="*/ 35 w 73"/>
                <a:gd name="T51" fmla="*/ 0 h 105"/>
                <a:gd name="T52" fmla="*/ 59 w 73"/>
                <a:gd name="T53" fmla="*/ 7 h 105"/>
                <a:gd name="T54" fmla="*/ 69 w 73"/>
                <a:gd name="T55" fmla="*/ 27 h 105"/>
                <a:gd name="T56" fmla="*/ 54 w 73"/>
                <a:gd name="T57" fmla="*/ 27 h 105"/>
                <a:gd name="T58" fmla="*/ 48 w 73"/>
                <a:gd name="T59" fmla="*/ 17 h 105"/>
                <a:gd name="T60" fmla="*/ 34 w 73"/>
                <a:gd name="T61" fmla="*/ 12 h 105"/>
                <a:gd name="T62" fmla="*/ 19 w 73"/>
                <a:gd name="T63" fmla="*/ 17 h 105"/>
                <a:gd name="T64" fmla="*/ 13 w 73"/>
                <a:gd name="T65" fmla="*/ 2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105">
                  <a:moveTo>
                    <a:pt x="13" y="26"/>
                  </a:moveTo>
                  <a:cubicBezTo>
                    <a:pt x="13" y="30"/>
                    <a:pt x="14" y="34"/>
                    <a:pt x="16" y="36"/>
                  </a:cubicBezTo>
                  <a:cubicBezTo>
                    <a:pt x="19" y="39"/>
                    <a:pt x="21" y="41"/>
                    <a:pt x="25" y="41"/>
                  </a:cubicBezTo>
                  <a:lnTo>
                    <a:pt x="36" y="45"/>
                  </a:lnTo>
                  <a:cubicBezTo>
                    <a:pt x="40" y="46"/>
                    <a:pt x="45" y="47"/>
                    <a:pt x="49" y="47"/>
                  </a:cubicBezTo>
                  <a:cubicBezTo>
                    <a:pt x="53" y="49"/>
                    <a:pt x="56" y="50"/>
                    <a:pt x="60" y="52"/>
                  </a:cubicBezTo>
                  <a:cubicBezTo>
                    <a:pt x="64" y="54"/>
                    <a:pt x="66" y="57"/>
                    <a:pt x="69" y="61"/>
                  </a:cubicBezTo>
                  <a:cubicBezTo>
                    <a:pt x="71" y="65"/>
                    <a:pt x="73" y="69"/>
                    <a:pt x="73" y="75"/>
                  </a:cubicBezTo>
                  <a:cubicBezTo>
                    <a:pt x="73" y="84"/>
                    <a:pt x="69" y="90"/>
                    <a:pt x="63" y="96"/>
                  </a:cubicBezTo>
                  <a:cubicBezTo>
                    <a:pt x="56" y="102"/>
                    <a:pt x="48" y="105"/>
                    <a:pt x="38" y="105"/>
                  </a:cubicBezTo>
                  <a:cubicBezTo>
                    <a:pt x="26" y="105"/>
                    <a:pt x="19" y="102"/>
                    <a:pt x="11" y="97"/>
                  </a:cubicBezTo>
                  <a:cubicBezTo>
                    <a:pt x="5" y="92"/>
                    <a:pt x="1" y="86"/>
                    <a:pt x="1" y="77"/>
                  </a:cubicBezTo>
                  <a:lnTo>
                    <a:pt x="16" y="77"/>
                  </a:lnTo>
                  <a:cubicBezTo>
                    <a:pt x="16" y="82"/>
                    <a:pt x="19" y="86"/>
                    <a:pt x="23" y="89"/>
                  </a:cubicBezTo>
                  <a:cubicBezTo>
                    <a:pt x="26" y="91"/>
                    <a:pt x="31" y="94"/>
                    <a:pt x="38" y="94"/>
                  </a:cubicBezTo>
                  <a:cubicBezTo>
                    <a:pt x="44" y="94"/>
                    <a:pt x="50" y="92"/>
                    <a:pt x="54" y="89"/>
                  </a:cubicBezTo>
                  <a:cubicBezTo>
                    <a:pt x="58" y="85"/>
                    <a:pt x="60" y="81"/>
                    <a:pt x="60" y="76"/>
                  </a:cubicBezTo>
                  <a:cubicBezTo>
                    <a:pt x="60" y="71"/>
                    <a:pt x="59" y="69"/>
                    <a:pt x="56" y="66"/>
                  </a:cubicBezTo>
                  <a:cubicBezTo>
                    <a:pt x="54" y="64"/>
                    <a:pt x="51" y="62"/>
                    <a:pt x="48" y="61"/>
                  </a:cubicBezTo>
                  <a:cubicBezTo>
                    <a:pt x="44" y="60"/>
                    <a:pt x="40" y="59"/>
                    <a:pt x="36" y="59"/>
                  </a:cubicBezTo>
                  <a:cubicBezTo>
                    <a:pt x="33" y="57"/>
                    <a:pt x="28" y="56"/>
                    <a:pt x="24" y="56"/>
                  </a:cubicBezTo>
                  <a:cubicBezTo>
                    <a:pt x="20" y="55"/>
                    <a:pt x="16" y="54"/>
                    <a:pt x="13" y="51"/>
                  </a:cubicBezTo>
                  <a:cubicBezTo>
                    <a:pt x="9" y="50"/>
                    <a:pt x="6" y="46"/>
                    <a:pt x="4" y="42"/>
                  </a:cubicBezTo>
                  <a:cubicBezTo>
                    <a:pt x="1" y="39"/>
                    <a:pt x="0" y="34"/>
                    <a:pt x="0" y="29"/>
                  </a:cubicBezTo>
                  <a:cubicBezTo>
                    <a:pt x="0" y="20"/>
                    <a:pt x="4" y="12"/>
                    <a:pt x="10" y="7"/>
                  </a:cubicBezTo>
                  <a:cubicBezTo>
                    <a:pt x="16" y="2"/>
                    <a:pt x="25" y="0"/>
                    <a:pt x="35" y="0"/>
                  </a:cubicBezTo>
                  <a:cubicBezTo>
                    <a:pt x="45" y="0"/>
                    <a:pt x="54" y="2"/>
                    <a:pt x="59" y="7"/>
                  </a:cubicBezTo>
                  <a:cubicBezTo>
                    <a:pt x="65" y="12"/>
                    <a:pt x="69" y="19"/>
                    <a:pt x="69" y="27"/>
                  </a:cubicBezTo>
                  <a:lnTo>
                    <a:pt x="54" y="27"/>
                  </a:lnTo>
                  <a:cubicBezTo>
                    <a:pt x="54" y="24"/>
                    <a:pt x="51" y="20"/>
                    <a:pt x="48" y="17"/>
                  </a:cubicBezTo>
                  <a:cubicBezTo>
                    <a:pt x="44" y="15"/>
                    <a:pt x="39" y="12"/>
                    <a:pt x="34" y="12"/>
                  </a:cubicBezTo>
                  <a:cubicBezTo>
                    <a:pt x="28" y="12"/>
                    <a:pt x="23" y="14"/>
                    <a:pt x="19" y="17"/>
                  </a:cubicBezTo>
                  <a:cubicBezTo>
                    <a:pt x="15" y="16"/>
                    <a:pt x="13" y="20"/>
                    <a:pt x="13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" name="Rectangle 108">
              <a:extLst>
                <a:ext uri="{FF2B5EF4-FFF2-40B4-BE49-F238E27FC236}">
                  <a16:creationId xmlns:a16="http://schemas.microsoft.com/office/drawing/2014/main" id="{29006391-6408-4AAA-8096-B2C96B8F4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188" y="6081713"/>
              <a:ext cx="36513" cy="904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" name="Rectangle 109">
              <a:extLst>
                <a:ext uri="{FF2B5EF4-FFF2-40B4-BE49-F238E27FC236}">
                  <a16:creationId xmlns:a16="http://schemas.microsoft.com/office/drawing/2014/main" id="{734A3131-71FE-433C-9042-C81AE133C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1" y="6127751"/>
              <a:ext cx="19050" cy="841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" name="Freeform 110">
              <a:extLst>
                <a:ext uri="{FF2B5EF4-FFF2-40B4-BE49-F238E27FC236}">
                  <a16:creationId xmlns:a16="http://schemas.microsoft.com/office/drawing/2014/main" id="{87DE695D-8729-4150-8306-1E07DB580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6127751"/>
              <a:ext cx="74613" cy="84138"/>
            </a:xfrm>
            <a:custGeom>
              <a:avLst/>
              <a:gdLst>
                <a:gd name="T0" fmla="*/ 111 w 153"/>
                <a:gd name="T1" fmla="*/ 0 h 171"/>
                <a:gd name="T2" fmla="*/ 153 w 153"/>
                <a:gd name="T3" fmla="*/ 0 h 171"/>
                <a:gd name="T4" fmla="*/ 153 w 153"/>
                <a:gd name="T5" fmla="*/ 171 h 171"/>
                <a:gd name="T6" fmla="*/ 111 w 153"/>
                <a:gd name="T7" fmla="*/ 171 h 171"/>
                <a:gd name="T8" fmla="*/ 41 w 153"/>
                <a:gd name="T9" fmla="*/ 63 h 171"/>
                <a:gd name="T10" fmla="*/ 41 w 153"/>
                <a:gd name="T11" fmla="*/ 171 h 171"/>
                <a:gd name="T12" fmla="*/ 0 w 153"/>
                <a:gd name="T13" fmla="*/ 171 h 171"/>
                <a:gd name="T14" fmla="*/ 0 w 153"/>
                <a:gd name="T15" fmla="*/ 0 h 171"/>
                <a:gd name="T16" fmla="*/ 41 w 153"/>
                <a:gd name="T17" fmla="*/ 0 h 171"/>
                <a:gd name="T18" fmla="*/ 111 w 153"/>
                <a:gd name="T19" fmla="*/ 107 h 171"/>
                <a:gd name="T20" fmla="*/ 111 w 153"/>
                <a:gd name="T2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71">
                  <a:moveTo>
                    <a:pt x="111" y="0"/>
                  </a:moveTo>
                  <a:lnTo>
                    <a:pt x="153" y="0"/>
                  </a:lnTo>
                  <a:lnTo>
                    <a:pt x="153" y="171"/>
                  </a:lnTo>
                  <a:lnTo>
                    <a:pt x="111" y="171"/>
                  </a:lnTo>
                  <a:lnTo>
                    <a:pt x="41" y="63"/>
                  </a:lnTo>
                  <a:lnTo>
                    <a:pt x="41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111" y="107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" name="Freeform 111">
              <a:extLst>
                <a:ext uri="{FF2B5EF4-FFF2-40B4-BE49-F238E27FC236}">
                  <a16:creationId xmlns:a16="http://schemas.microsoft.com/office/drawing/2014/main" id="{F32A9AE9-0A52-48E2-81A2-74CBE0C8B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6124576"/>
              <a:ext cx="63500" cy="87313"/>
            </a:xfrm>
            <a:custGeom>
              <a:avLst/>
              <a:gdLst>
                <a:gd name="T0" fmla="*/ 62 w 130"/>
                <a:gd name="T1" fmla="*/ 36 h 178"/>
                <a:gd name="T2" fmla="*/ 49 w 130"/>
                <a:gd name="T3" fmla="*/ 40 h 178"/>
                <a:gd name="T4" fmla="*/ 44 w 130"/>
                <a:gd name="T5" fmla="*/ 52 h 178"/>
                <a:gd name="T6" fmla="*/ 49 w 130"/>
                <a:gd name="T7" fmla="*/ 65 h 178"/>
                <a:gd name="T8" fmla="*/ 62 w 130"/>
                <a:gd name="T9" fmla="*/ 72 h 178"/>
                <a:gd name="T10" fmla="*/ 78 w 130"/>
                <a:gd name="T11" fmla="*/ 77 h 178"/>
                <a:gd name="T12" fmla="*/ 97 w 130"/>
                <a:gd name="T13" fmla="*/ 82 h 178"/>
                <a:gd name="T14" fmla="*/ 113 w 130"/>
                <a:gd name="T15" fmla="*/ 91 h 178"/>
                <a:gd name="T16" fmla="*/ 125 w 130"/>
                <a:gd name="T17" fmla="*/ 105 h 178"/>
                <a:gd name="T18" fmla="*/ 130 w 130"/>
                <a:gd name="T19" fmla="*/ 126 h 178"/>
                <a:gd name="T20" fmla="*/ 113 w 130"/>
                <a:gd name="T21" fmla="*/ 163 h 178"/>
                <a:gd name="T22" fmla="*/ 67 w 130"/>
                <a:gd name="T23" fmla="*/ 178 h 178"/>
                <a:gd name="T24" fmla="*/ 20 w 130"/>
                <a:gd name="T25" fmla="*/ 165 h 178"/>
                <a:gd name="T26" fmla="*/ 3 w 130"/>
                <a:gd name="T27" fmla="*/ 125 h 178"/>
                <a:gd name="T28" fmla="*/ 47 w 130"/>
                <a:gd name="T29" fmla="*/ 125 h 178"/>
                <a:gd name="T30" fmla="*/ 68 w 130"/>
                <a:gd name="T31" fmla="*/ 145 h 178"/>
                <a:gd name="T32" fmla="*/ 82 w 130"/>
                <a:gd name="T33" fmla="*/ 140 h 178"/>
                <a:gd name="T34" fmla="*/ 87 w 130"/>
                <a:gd name="T35" fmla="*/ 127 h 178"/>
                <a:gd name="T36" fmla="*/ 82 w 130"/>
                <a:gd name="T37" fmla="*/ 115 h 178"/>
                <a:gd name="T38" fmla="*/ 69 w 130"/>
                <a:gd name="T39" fmla="*/ 107 h 178"/>
                <a:gd name="T40" fmla="*/ 53 w 130"/>
                <a:gd name="T41" fmla="*/ 102 h 178"/>
                <a:gd name="T42" fmla="*/ 34 w 130"/>
                <a:gd name="T43" fmla="*/ 96 h 178"/>
                <a:gd name="T44" fmla="*/ 18 w 130"/>
                <a:gd name="T45" fmla="*/ 87 h 178"/>
                <a:gd name="T46" fmla="*/ 5 w 130"/>
                <a:gd name="T47" fmla="*/ 73 h 178"/>
                <a:gd name="T48" fmla="*/ 0 w 130"/>
                <a:gd name="T49" fmla="*/ 52 h 178"/>
                <a:gd name="T50" fmla="*/ 18 w 130"/>
                <a:gd name="T51" fmla="*/ 13 h 178"/>
                <a:gd name="T52" fmla="*/ 63 w 130"/>
                <a:gd name="T53" fmla="*/ 0 h 178"/>
                <a:gd name="T54" fmla="*/ 108 w 130"/>
                <a:gd name="T55" fmla="*/ 12 h 178"/>
                <a:gd name="T56" fmla="*/ 125 w 130"/>
                <a:gd name="T57" fmla="*/ 52 h 178"/>
                <a:gd name="T58" fmla="*/ 80 w 130"/>
                <a:gd name="T59" fmla="*/ 52 h 178"/>
                <a:gd name="T60" fmla="*/ 74 w 130"/>
                <a:gd name="T61" fmla="*/ 38 h 178"/>
                <a:gd name="T62" fmla="*/ 62 w 130"/>
                <a:gd name="T63" fmla="*/ 3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178">
                  <a:moveTo>
                    <a:pt x="62" y="36"/>
                  </a:moveTo>
                  <a:cubicBezTo>
                    <a:pt x="57" y="36"/>
                    <a:pt x="52" y="37"/>
                    <a:pt x="49" y="40"/>
                  </a:cubicBezTo>
                  <a:cubicBezTo>
                    <a:pt x="45" y="42"/>
                    <a:pt x="44" y="46"/>
                    <a:pt x="44" y="52"/>
                  </a:cubicBezTo>
                  <a:cubicBezTo>
                    <a:pt x="44" y="58"/>
                    <a:pt x="45" y="61"/>
                    <a:pt x="49" y="65"/>
                  </a:cubicBezTo>
                  <a:cubicBezTo>
                    <a:pt x="52" y="68"/>
                    <a:pt x="57" y="70"/>
                    <a:pt x="62" y="72"/>
                  </a:cubicBezTo>
                  <a:cubicBezTo>
                    <a:pt x="67" y="73"/>
                    <a:pt x="72" y="76"/>
                    <a:pt x="78" y="77"/>
                  </a:cubicBezTo>
                  <a:cubicBezTo>
                    <a:pt x="84" y="78"/>
                    <a:pt x="90" y="81"/>
                    <a:pt x="97" y="82"/>
                  </a:cubicBezTo>
                  <a:cubicBezTo>
                    <a:pt x="103" y="85"/>
                    <a:pt x="108" y="87"/>
                    <a:pt x="113" y="91"/>
                  </a:cubicBezTo>
                  <a:cubicBezTo>
                    <a:pt x="118" y="95"/>
                    <a:pt x="122" y="98"/>
                    <a:pt x="125" y="105"/>
                  </a:cubicBezTo>
                  <a:cubicBezTo>
                    <a:pt x="128" y="111"/>
                    <a:pt x="130" y="117"/>
                    <a:pt x="130" y="126"/>
                  </a:cubicBezTo>
                  <a:cubicBezTo>
                    <a:pt x="130" y="141"/>
                    <a:pt x="124" y="152"/>
                    <a:pt x="113" y="163"/>
                  </a:cubicBezTo>
                  <a:cubicBezTo>
                    <a:pt x="102" y="173"/>
                    <a:pt x="85" y="178"/>
                    <a:pt x="67" y="178"/>
                  </a:cubicBezTo>
                  <a:cubicBezTo>
                    <a:pt x="48" y="178"/>
                    <a:pt x="32" y="173"/>
                    <a:pt x="20" y="165"/>
                  </a:cubicBezTo>
                  <a:cubicBezTo>
                    <a:pt x="9" y="156"/>
                    <a:pt x="3" y="142"/>
                    <a:pt x="3" y="125"/>
                  </a:cubicBezTo>
                  <a:lnTo>
                    <a:pt x="47" y="125"/>
                  </a:lnTo>
                  <a:cubicBezTo>
                    <a:pt x="48" y="138"/>
                    <a:pt x="54" y="145"/>
                    <a:pt x="68" y="145"/>
                  </a:cubicBezTo>
                  <a:cubicBezTo>
                    <a:pt x="74" y="145"/>
                    <a:pt x="79" y="143"/>
                    <a:pt x="82" y="140"/>
                  </a:cubicBezTo>
                  <a:cubicBezTo>
                    <a:pt x="85" y="136"/>
                    <a:pt x="87" y="132"/>
                    <a:pt x="87" y="127"/>
                  </a:cubicBezTo>
                  <a:cubicBezTo>
                    <a:pt x="87" y="122"/>
                    <a:pt x="85" y="118"/>
                    <a:pt x="82" y="115"/>
                  </a:cubicBezTo>
                  <a:cubicBezTo>
                    <a:pt x="79" y="112"/>
                    <a:pt x="74" y="110"/>
                    <a:pt x="69" y="107"/>
                  </a:cubicBezTo>
                  <a:cubicBezTo>
                    <a:pt x="64" y="106"/>
                    <a:pt x="59" y="103"/>
                    <a:pt x="53" y="102"/>
                  </a:cubicBezTo>
                  <a:cubicBezTo>
                    <a:pt x="47" y="101"/>
                    <a:pt x="40" y="98"/>
                    <a:pt x="34" y="96"/>
                  </a:cubicBezTo>
                  <a:cubicBezTo>
                    <a:pt x="28" y="93"/>
                    <a:pt x="23" y="91"/>
                    <a:pt x="18" y="87"/>
                  </a:cubicBezTo>
                  <a:cubicBezTo>
                    <a:pt x="13" y="83"/>
                    <a:pt x="9" y="80"/>
                    <a:pt x="5" y="73"/>
                  </a:cubicBezTo>
                  <a:cubicBezTo>
                    <a:pt x="3" y="67"/>
                    <a:pt x="0" y="61"/>
                    <a:pt x="0" y="52"/>
                  </a:cubicBezTo>
                  <a:cubicBezTo>
                    <a:pt x="0" y="36"/>
                    <a:pt x="7" y="23"/>
                    <a:pt x="18" y="13"/>
                  </a:cubicBezTo>
                  <a:cubicBezTo>
                    <a:pt x="29" y="3"/>
                    <a:pt x="45" y="0"/>
                    <a:pt x="63" y="0"/>
                  </a:cubicBezTo>
                  <a:cubicBezTo>
                    <a:pt x="82" y="0"/>
                    <a:pt x="97" y="3"/>
                    <a:pt x="108" y="12"/>
                  </a:cubicBezTo>
                  <a:cubicBezTo>
                    <a:pt x="119" y="21"/>
                    <a:pt x="125" y="33"/>
                    <a:pt x="125" y="52"/>
                  </a:cubicBezTo>
                  <a:lnTo>
                    <a:pt x="80" y="52"/>
                  </a:lnTo>
                  <a:cubicBezTo>
                    <a:pt x="79" y="46"/>
                    <a:pt x="78" y="41"/>
                    <a:pt x="74" y="38"/>
                  </a:cubicBezTo>
                  <a:cubicBezTo>
                    <a:pt x="72" y="37"/>
                    <a:pt x="67" y="36"/>
                    <a:pt x="62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" name="Freeform 112">
              <a:extLst>
                <a:ext uri="{FF2B5EF4-FFF2-40B4-BE49-F238E27FC236}">
                  <a16:creationId xmlns:a16="http://schemas.microsoft.com/office/drawing/2014/main" id="{1880BBC8-098C-419E-9066-28EB3324C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3" y="6127751"/>
              <a:ext cx="65088" cy="84138"/>
            </a:xfrm>
            <a:custGeom>
              <a:avLst/>
              <a:gdLst>
                <a:gd name="T0" fmla="*/ 0 w 135"/>
                <a:gd name="T1" fmla="*/ 31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1 h 170"/>
                <a:gd name="T8" fmla="*/ 89 w 135"/>
                <a:gd name="T9" fmla="*/ 31 h 170"/>
                <a:gd name="T10" fmla="*/ 89 w 135"/>
                <a:gd name="T11" fmla="*/ 170 h 170"/>
                <a:gd name="T12" fmla="*/ 46 w 135"/>
                <a:gd name="T13" fmla="*/ 170 h 170"/>
                <a:gd name="T14" fmla="*/ 46 w 135"/>
                <a:gd name="T15" fmla="*/ 31 h 170"/>
                <a:gd name="T16" fmla="*/ 0 w 135"/>
                <a:gd name="T17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1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1"/>
                  </a:lnTo>
                  <a:lnTo>
                    <a:pt x="89" y="31"/>
                  </a:lnTo>
                  <a:lnTo>
                    <a:pt x="89" y="170"/>
                  </a:lnTo>
                  <a:lnTo>
                    <a:pt x="46" y="170"/>
                  </a:lnTo>
                  <a:lnTo>
                    <a:pt x="4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" name="Rectangle 113">
              <a:extLst>
                <a:ext uri="{FF2B5EF4-FFF2-40B4-BE49-F238E27FC236}">
                  <a16:creationId xmlns:a16="http://schemas.microsoft.com/office/drawing/2014/main" id="{188227CC-750B-432A-822C-EDE904588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301" y="6127751"/>
              <a:ext cx="20638" cy="841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" name="Freeform 114">
              <a:extLst>
                <a:ext uri="{FF2B5EF4-FFF2-40B4-BE49-F238E27FC236}">
                  <a16:creationId xmlns:a16="http://schemas.microsoft.com/office/drawing/2014/main" id="{B1638FB8-30AC-44F0-9EE0-B6140AE47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051" y="6127751"/>
              <a:ext cx="66675" cy="84138"/>
            </a:xfrm>
            <a:custGeom>
              <a:avLst/>
              <a:gdLst>
                <a:gd name="T0" fmla="*/ 0 w 135"/>
                <a:gd name="T1" fmla="*/ 31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1 h 170"/>
                <a:gd name="T8" fmla="*/ 89 w 135"/>
                <a:gd name="T9" fmla="*/ 31 h 170"/>
                <a:gd name="T10" fmla="*/ 89 w 135"/>
                <a:gd name="T11" fmla="*/ 170 h 170"/>
                <a:gd name="T12" fmla="*/ 48 w 135"/>
                <a:gd name="T13" fmla="*/ 170 h 170"/>
                <a:gd name="T14" fmla="*/ 48 w 135"/>
                <a:gd name="T15" fmla="*/ 31 h 170"/>
                <a:gd name="T16" fmla="*/ 0 w 135"/>
                <a:gd name="T17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1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1"/>
                  </a:lnTo>
                  <a:lnTo>
                    <a:pt x="89" y="31"/>
                  </a:lnTo>
                  <a:lnTo>
                    <a:pt x="89" y="170"/>
                  </a:lnTo>
                  <a:lnTo>
                    <a:pt x="48" y="170"/>
                  </a:lnTo>
                  <a:lnTo>
                    <a:pt x="48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" name="Freeform 115">
              <a:extLst>
                <a:ext uri="{FF2B5EF4-FFF2-40B4-BE49-F238E27FC236}">
                  <a16:creationId xmlns:a16="http://schemas.microsoft.com/office/drawing/2014/main" id="{8243AB23-24A1-4B07-8B18-B5D287DF9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6127751"/>
              <a:ext cx="71438" cy="84138"/>
            </a:xfrm>
            <a:custGeom>
              <a:avLst/>
              <a:gdLst>
                <a:gd name="T0" fmla="*/ 0 w 143"/>
                <a:gd name="T1" fmla="*/ 102 h 172"/>
                <a:gd name="T2" fmla="*/ 0 w 143"/>
                <a:gd name="T3" fmla="*/ 0 h 172"/>
                <a:gd name="T4" fmla="*/ 41 w 143"/>
                <a:gd name="T5" fmla="*/ 0 h 172"/>
                <a:gd name="T6" fmla="*/ 41 w 143"/>
                <a:gd name="T7" fmla="*/ 102 h 172"/>
                <a:gd name="T8" fmla="*/ 49 w 143"/>
                <a:gd name="T9" fmla="*/ 126 h 172"/>
                <a:gd name="T10" fmla="*/ 71 w 143"/>
                <a:gd name="T11" fmla="*/ 135 h 172"/>
                <a:gd name="T12" fmla="*/ 94 w 143"/>
                <a:gd name="T13" fmla="*/ 126 h 172"/>
                <a:gd name="T14" fmla="*/ 101 w 143"/>
                <a:gd name="T15" fmla="*/ 102 h 172"/>
                <a:gd name="T16" fmla="*/ 101 w 143"/>
                <a:gd name="T17" fmla="*/ 0 h 172"/>
                <a:gd name="T18" fmla="*/ 143 w 143"/>
                <a:gd name="T19" fmla="*/ 0 h 172"/>
                <a:gd name="T20" fmla="*/ 143 w 143"/>
                <a:gd name="T21" fmla="*/ 102 h 172"/>
                <a:gd name="T22" fmla="*/ 133 w 143"/>
                <a:gd name="T23" fmla="*/ 141 h 172"/>
                <a:gd name="T24" fmla="*/ 106 w 143"/>
                <a:gd name="T25" fmla="*/ 165 h 172"/>
                <a:gd name="T26" fmla="*/ 71 w 143"/>
                <a:gd name="T27" fmla="*/ 172 h 172"/>
                <a:gd name="T28" fmla="*/ 21 w 143"/>
                <a:gd name="T29" fmla="*/ 153 h 172"/>
                <a:gd name="T30" fmla="*/ 0 w 143"/>
                <a:gd name="T31" fmla="*/ 10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2">
                  <a:moveTo>
                    <a:pt x="0" y="102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102"/>
                  </a:lnTo>
                  <a:cubicBezTo>
                    <a:pt x="41" y="112"/>
                    <a:pt x="44" y="120"/>
                    <a:pt x="49" y="126"/>
                  </a:cubicBezTo>
                  <a:cubicBezTo>
                    <a:pt x="54" y="131"/>
                    <a:pt x="61" y="135"/>
                    <a:pt x="71" y="135"/>
                  </a:cubicBezTo>
                  <a:cubicBezTo>
                    <a:pt x="81" y="135"/>
                    <a:pt x="89" y="132"/>
                    <a:pt x="94" y="126"/>
                  </a:cubicBezTo>
                  <a:cubicBezTo>
                    <a:pt x="99" y="121"/>
                    <a:pt x="101" y="112"/>
                    <a:pt x="101" y="102"/>
                  </a:cubicBezTo>
                  <a:lnTo>
                    <a:pt x="101" y="0"/>
                  </a:lnTo>
                  <a:lnTo>
                    <a:pt x="143" y="0"/>
                  </a:lnTo>
                  <a:lnTo>
                    <a:pt x="143" y="102"/>
                  </a:lnTo>
                  <a:cubicBezTo>
                    <a:pt x="143" y="117"/>
                    <a:pt x="139" y="130"/>
                    <a:pt x="133" y="141"/>
                  </a:cubicBezTo>
                  <a:cubicBezTo>
                    <a:pt x="125" y="152"/>
                    <a:pt x="116" y="160"/>
                    <a:pt x="106" y="165"/>
                  </a:cubicBezTo>
                  <a:cubicBezTo>
                    <a:pt x="95" y="170"/>
                    <a:pt x="84" y="172"/>
                    <a:pt x="71" y="172"/>
                  </a:cubicBezTo>
                  <a:cubicBezTo>
                    <a:pt x="51" y="172"/>
                    <a:pt x="35" y="166"/>
                    <a:pt x="21" y="153"/>
                  </a:cubicBezTo>
                  <a:cubicBezTo>
                    <a:pt x="8" y="142"/>
                    <a:pt x="0" y="125"/>
                    <a:pt x="0" y="10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" name="Freeform 116">
              <a:extLst>
                <a:ext uri="{FF2B5EF4-FFF2-40B4-BE49-F238E27FC236}">
                  <a16:creationId xmlns:a16="http://schemas.microsoft.com/office/drawing/2014/main" id="{C646B9FD-389B-44DC-B425-F723E02C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388" y="6127751"/>
              <a:ext cx="66675" cy="84138"/>
            </a:xfrm>
            <a:custGeom>
              <a:avLst/>
              <a:gdLst>
                <a:gd name="T0" fmla="*/ 0 w 135"/>
                <a:gd name="T1" fmla="*/ 31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1 h 170"/>
                <a:gd name="T8" fmla="*/ 88 w 135"/>
                <a:gd name="T9" fmla="*/ 31 h 170"/>
                <a:gd name="T10" fmla="*/ 88 w 135"/>
                <a:gd name="T11" fmla="*/ 170 h 170"/>
                <a:gd name="T12" fmla="*/ 47 w 135"/>
                <a:gd name="T13" fmla="*/ 170 h 170"/>
                <a:gd name="T14" fmla="*/ 47 w 135"/>
                <a:gd name="T15" fmla="*/ 31 h 170"/>
                <a:gd name="T16" fmla="*/ 0 w 135"/>
                <a:gd name="T17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1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1"/>
                  </a:lnTo>
                  <a:lnTo>
                    <a:pt x="88" y="31"/>
                  </a:lnTo>
                  <a:lnTo>
                    <a:pt x="88" y="170"/>
                  </a:lnTo>
                  <a:lnTo>
                    <a:pt x="47" y="170"/>
                  </a:lnTo>
                  <a:lnTo>
                    <a:pt x="47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" name="Freeform 117">
              <a:extLst>
                <a:ext uri="{FF2B5EF4-FFF2-40B4-BE49-F238E27FC236}">
                  <a16:creationId xmlns:a16="http://schemas.microsoft.com/office/drawing/2014/main" id="{176D6BC4-0C7F-45A5-A09C-49142364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101" y="6127751"/>
              <a:ext cx="69850" cy="84138"/>
            </a:xfrm>
            <a:custGeom>
              <a:avLst/>
              <a:gdLst>
                <a:gd name="T0" fmla="*/ 0 w 142"/>
                <a:gd name="T1" fmla="*/ 102 h 172"/>
                <a:gd name="T2" fmla="*/ 0 w 142"/>
                <a:gd name="T3" fmla="*/ 0 h 172"/>
                <a:gd name="T4" fmla="*/ 41 w 142"/>
                <a:gd name="T5" fmla="*/ 0 h 172"/>
                <a:gd name="T6" fmla="*/ 41 w 142"/>
                <a:gd name="T7" fmla="*/ 102 h 172"/>
                <a:gd name="T8" fmla="*/ 49 w 142"/>
                <a:gd name="T9" fmla="*/ 126 h 172"/>
                <a:gd name="T10" fmla="*/ 71 w 142"/>
                <a:gd name="T11" fmla="*/ 135 h 172"/>
                <a:gd name="T12" fmla="*/ 94 w 142"/>
                <a:gd name="T13" fmla="*/ 126 h 172"/>
                <a:gd name="T14" fmla="*/ 101 w 142"/>
                <a:gd name="T15" fmla="*/ 102 h 172"/>
                <a:gd name="T16" fmla="*/ 101 w 142"/>
                <a:gd name="T17" fmla="*/ 0 h 172"/>
                <a:gd name="T18" fmla="*/ 142 w 142"/>
                <a:gd name="T19" fmla="*/ 0 h 172"/>
                <a:gd name="T20" fmla="*/ 142 w 142"/>
                <a:gd name="T21" fmla="*/ 102 h 172"/>
                <a:gd name="T22" fmla="*/ 132 w 142"/>
                <a:gd name="T23" fmla="*/ 141 h 172"/>
                <a:gd name="T24" fmla="*/ 106 w 142"/>
                <a:gd name="T25" fmla="*/ 165 h 172"/>
                <a:gd name="T26" fmla="*/ 71 w 142"/>
                <a:gd name="T27" fmla="*/ 172 h 172"/>
                <a:gd name="T28" fmla="*/ 21 w 142"/>
                <a:gd name="T29" fmla="*/ 153 h 172"/>
                <a:gd name="T30" fmla="*/ 0 w 142"/>
                <a:gd name="T31" fmla="*/ 10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72">
                  <a:moveTo>
                    <a:pt x="0" y="102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102"/>
                  </a:lnTo>
                  <a:cubicBezTo>
                    <a:pt x="41" y="112"/>
                    <a:pt x="44" y="120"/>
                    <a:pt x="49" y="126"/>
                  </a:cubicBezTo>
                  <a:cubicBezTo>
                    <a:pt x="54" y="131"/>
                    <a:pt x="61" y="135"/>
                    <a:pt x="71" y="135"/>
                  </a:cubicBezTo>
                  <a:cubicBezTo>
                    <a:pt x="81" y="135"/>
                    <a:pt x="89" y="132"/>
                    <a:pt x="94" y="126"/>
                  </a:cubicBezTo>
                  <a:cubicBezTo>
                    <a:pt x="99" y="121"/>
                    <a:pt x="101" y="112"/>
                    <a:pt x="101" y="102"/>
                  </a:cubicBezTo>
                  <a:lnTo>
                    <a:pt x="101" y="0"/>
                  </a:lnTo>
                  <a:lnTo>
                    <a:pt x="142" y="0"/>
                  </a:lnTo>
                  <a:lnTo>
                    <a:pt x="142" y="102"/>
                  </a:lnTo>
                  <a:cubicBezTo>
                    <a:pt x="142" y="117"/>
                    <a:pt x="139" y="130"/>
                    <a:pt x="132" y="141"/>
                  </a:cubicBezTo>
                  <a:cubicBezTo>
                    <a:pt x="126" y="152"/>
                    <a:pt x="116" y="160"/>
                    <a:pt x="106" y="165"/>
                  </a:cubicBezTo>
                  <a:cubicBezTo>
                    <a:pt x="95" y="170"/>
                    <a:pt x="84" y="172"/>
                    <a:pt x="71" y="172"/>
                  </a:cubicBezTo>
                  <a:cubicBezTo>
                    <a:pt x="51" y="172"/>
                    <a:pt x="35" y="166"/>
                    <a:pt x="21" y="153"/>
                  </a:cubicBezTo>
                  <a:cubicBezTo>
                    <a:pt x="7" y="142"/>
                    <a:pt x="0" y="125"/>
                    <a:pt x="0" y="10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" name="Freeform 118">
              <a:extLst>
                <a:ext uri="{FF2B5EF4-FFF2-40B4-BE49-F238E27FC236}">
                  <a16:creationId xmlns:a16="http://schemas.microsoft.com/office/drawing/2014/main" id="{524F4947-8F23-4BB4-9FF6-96F69CED1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1" y="6127751"/>
              <a:ext cx="73025" cy="84138"/>
            </a:xfrm>
            <a:custGeom>
              <a:avLst/>
              <a:gdLst>
                <a:gd name="T0" fmla="*/ 111 w 152"/>
                <a:gd name="T1" fmla="*/ 0 h 171"/>
                <a:gd name="T2" fmla="*/ 152 w 152"/>
                <a:gd name="T3" fmla="*/ 0 h 171"/>
                <a:gd name="T4" fmla="*/ 152 w 152"/>
                <a:gd name="T5" fmla="*/ 171 h 171"/>
                <a:gd name="T6" fmla="*/ 111 w 152"/>
                <a:gd name="T7" fmla="*/ 171 h 171"/>
                <a:gd name="T8" fmla="*/ 41 w 152"/>
                <a:gd name="T9" fmla="*/ 63 h 171"/>
                <a:gd name="T10" fmla="*/ 41 w 152"/>
                <a:gd name="T11" fmla="*/ 171 h 171"/>
                <a:gd name="T12" fmla="*/ 0 w 152"/>
                <a:gd name="T13" fmla="*/ 171 h 171"/>
                <a:gd name="T14" fmla="*/ 0 w 152"/>
                <a:gd name="T15" fmla="*/ 0 h 171"/>
                <a:gd name="T16" fmla="*/ 41 w 152"/>
                <a:gd name="T17" fmla="*/ 0 h 171"/>
                <a:gd name="T18" fmla="*/ 111 w 152"/>
                <a:gd name="T19" fmla="*/ 107 h 171"/>
                <a:gd name="T20" fmla="*/ 111 w 152"/>
                <a:gd name="T2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71">
                  <a:moveTo>
                    <a:pt x="111" y="0"/>
                  </a:moveTo>
                  <a:lnTo>
                    <a:pt x="152" y="0"/>
                  </a:lnTo>
                  <a:lnTo>
                    <a:pt x="152" y="171"/>
                  </a:lnTo>
                  <a:lnTo>
                    <a:pt x="111" y="171"/>
                  </a:lnTo>
                  <a:lnTo>
                    <a:pt x="41" y="63"/>
                  </a:lnTo>
                  <a:lnTo>
                    <a:pt x="41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111" y="107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" name="Rectangle 119">
              <a:extLst>
                <a:ext uri="{FF2B5EF4-FFF2-40B4-BE49-F238E27FC236}">
                  <a16:creationId xmlns:a16="http://schemas.microsoft.com/office/drawing/2014/main" id="{1EADB03E-CD0F-42C8-86B3-E86798E7A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076" y="6127751"/>
              <a:ext cx="20638" cy="841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" name="Freeform 120">
              <a:extLst>
                <a:ext uri="{FF2B5EF4-FFF2-40B4-BE49-F238E27FC236}">
                  <a16:creationId xmlns:a16="http://schemas.microsoft.com/office/drawing/2014/main" id="{02455DA1-C2FD-4F94-BB05-649B749E6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6127751"/>
              <a:ext cx="84138" cy="84138"/>
            </a:xfrm>
            <a:custGeom>
              <a:avLst/>
              <a:gdLst>
                <a:gd name="T0" fmla="*/ 60 w 172"/>
                <a:gd name="T1" fmla="*/ 171 h 171"/>
                <a:gd name="T2" fmla="*/ 0 w 172"/>
                <a:gd name="T3" fmla="*/ 0 h 171"/>
                <a:gd name="T4" fmla="*/ 44 w 172"/>
                <a:gd name="T5" fmla="*/ 0 h 171"/>
                <a:gd name="T6" fmla="*/ 86 w 172"/>
                <a:gd name="T7" fmla="*/ 130 h 171"/>
                <a:gd name="T8" fmla="*/ 129 w 172"/>
                <a:gd name="T9" fmla="*/ 0 h 171"/>
                <a:gd name="T10" fmla="*/ 172 w 172"/>
                <a:gd name="T11" fmla="*/ 0 h 171"/>
                <a:gd name="T12" fmla="*/ 112 w 172"/>
                <a:gd name="T13" fmla="*/ 171 h 171"/>
                <a:gd name="T14" fmla="*/ 60 w 172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71">
                  <a:moveTo>
                    <a:pt x="60" y="171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6" y="130"/>
                  </a:lnTo>
                  <a:lnTo>
                    <a:pt x="129" y="0"/>
                  </a:lnTo>
                  <a:lnTo>
                    <a:pt x="172" y="0"/>
                  </a:lnTo>
                  <a:lnTo>
                    <a:pt x="112" y="171"/>
                  </a:lnTo>
                  <a:lnTo>
                    <a:pt x="60" y="1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" name="Freeform 121">
              <a:extLst>
                <a:ext uri="{FF2B5EF4-FFF2-40B4-BE49-F238E27FC236}">
                  <a16:creationId xmlns:a16="http://schemas.microsoft.com/office/drawing/2014/main" id="{3A7C5716-6176-4AEC-9571-2D14C7CD4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901" y="6127751"/>
              <a:ext cx="50800" cy="84138"/>
            </a:xfrm>
            <a:custGeom>
              <a:avLst/>
              <a:gdLst>
                <a:gd name="T0" fmla="*/ 104 w 104"/>
                <a:gd name="T1" fmla="*/ 0 h 171"/>
                <a:gd name="T2" fmla="*/ 104 w 104"/>
                <a:gd name="T3" fmla="*/ 31 h 171"/>
                <a:gd name="T4" fmla="*/ 43 w 104"/>
                <a:gd name="T5" fmla="*/ 31 h 171"/>
                <a:gd name="T6" fmla="*/ 43 w 104"/>
                <a:gd name="T7" fmla="*/ 67 h 171"/>
                <a:gd name="T8" fmla="*/ 98 w 104"/>
                <a:gd name="T9" fmla="*/ 67 h 171"/>
                <a:gd name="T10" fmla="*/ 98 w 104"/>
                <a:gd name="T11" fmla="*/ 98 h 171"/>
                <a:gd name="T12" fmla="*/ 43 w 104"/>
                <a:gd name="T13" fmla="*/ 98 h 171"/>
                <a:gd name="T14" fmla="*/ 43 w 104"/>
                <a:gd name="T15" fmla="*/ 138 h 171"/>
                <a:gd name="T16" fmla="*/ 104 w 104"/>
                <a:gd name="T17" fmla="*/ 138 h 171"/>
                <a:gd name="T18" fmla="*/ 104 w 104"/>
                <a:gd name="T19" fmla="*/ 171 h 171"/>
                <a:gd name="T20" fmla="*/ 0 w 104"/>
                <a:gd name="T21" fmla="*/ 171 h 171"/>
                <a:gd name="T22" fmla="*/ 0 w 104"/>
                <a:gd name="T23" fmla="*/ 0 h 171"/>
                <a:gd name="T24" fmla="*/ 104 w 104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1">
                  <a:moveTo>
                    <a:pt x="104" y="0"/>
                  </a:moveTo>
                  <a:lnTo>
                    <a:pt x="104" y="31"/>
                  </a:lnTo>
                  <a:lnTo>
                    <a:pt x="43" y="31"/>
                  </a:lnTo>
                  <a:lnTo>
                    <a:pt x="43" y="67"/>
                  </a:lnTo>
                  <a:lnTo>
                    <a:pt x="98" y="67"/>
                  </a:lnTo>
                  <a:lnTo>
                    <a:pt x="98" y="98"/>
                  </a:lnTo>
                  <a:lnTo>
                    <a:pt x="43" y="98"/>
                  </a:lnTo>
                  <a:lnTo>
                    <a:pt x="43" y="138"/>
                  </a:lnTo>
                  <a:lnTo>
                    <a:pt x="104" y="138"/>
                  </a:lnTo>
                  <a:lnTo>
                    <a:pt x="104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" name="Freeform 122">
              <a:extLst>
                <a:ext uri="{FF2B5EF4-FFF2-40B4-BE49-F238E27FC236}">
                  <a16:creationId xmlns:a16="http://schemas.microsoft.com/office/drawing/2014/main" id="{CFA9547A-8513-448F-A189-FBF692773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8163" y="6127751"/>
              <a:ext cx="65088" cy="84138"/>
            </a:xfrm>
            <a:custGeom>
              <a:avLst/>
              <a:gdLst>
                <a:gd name="T0" fmla="*/ 42 w 133"/>
                <a:gd name="T1" fmla="*/ 105 h 171"/>
                <a:gd name="T2" fmla="*/ 42 w 133"/>
                <a:gd name="T3" fmla="*/ 171 h 171"/>
                <a:gd name="T4" fmla="*/ 0 w 133"/>
                <a:gd name="T5" fmla="*/ 171 h 171"/>
                <a:gd name="T6" fmla="*/ 0 w 133"/>
                <a:gd name="T7" fmla="*/ 0 h 171"/>
                <a:gd name="T8" fmla="*/ 68 w 133"/>
                <a:gd name="T9" fmla="*/ 0 h 171"/>
                <a:gd name="T10" fmla="*/ 114 w 133"/>
                <a:gd name="T11" fmla="*/ 15 h 171"/>
                <a:gd name="T12" fmla="*/ 130 w 133"/>
                <a:gd name="T13" fmla="*/ 52 h 171"/>
                <a:gd name="T14" fmla="*/ 122 w 133"/>
                <a:gd name="T15" fmla="*/ 81 h 171"/>
                <a:gd name="T16" fmla="*/ 92 w 133"/>
                <a:gd name="T17" fmla="*/ 101 h 171"/>
                <a:gd name="T18" fmla="*/ 133 w 133"/>
                <a:gd name="T19" fmla="*/ 171 h 171"/>
                <a:gd name="T20" fmla="*/ 84 w 133"/>
                <a:gd name="T21" fmla="*/ 171 h 171"/>
                <a:gd name="T22" fmla="*/ 45 w 133"/>
                <a:gd name="T23" fmla="*/ 105 h 171"/>
                <a:gd name="T24" fmla="*/ 42 w 133"/>
                <a:gd name="T25" fmla="*/ 105 h 171"/>
                <a:gd name="T26" fmla="*/ 42 w 133"/>
                <a:gd name="T27" fmla="*/ 32 h 171"/>
                <a:gd name="T28" fmla="*/ 42 w 133"/>
                <a:gd name="T29" fmla="*/ 73 h 171"/>
                <a:gd name="T30" fmla="*/ 68 w 133"/>
                <a:gd name="T31" fmla="*/ 73 h 171"/>
                <a:gd name="T32" fmla="*/ 83 w 133"/>
                <a:gd name="T33" fmla="*/ 68 h 171"/>
                <a:gd name="T34" fmla="*/ 88 w 133"/>
                <a:gd name="T35" fmla="*/ 53 h 171"/>
                <a:gd name="T36" fmla="*/ 83 w 133"/>
                <a:gd name="T37" fmla="*/ 38 h 171"/>
                <a:gd name="T38" fmla="*/ 68 w 133"/>
                <a:gd name="T39" fmla="*/ 32 h 171"/>
                <a:gd name="T40" fmla="*/ 42 w 133"/>
                <a:gd name="T41" fmla="*/ 3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71">
                  <a:moveTo>
                    <a:pt x="42" y="105"/>
                  </a:moveTo>
                  <a:lnTo>
                    <a:pt x="42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68" y="0"/>
                  </a:lnTo>
                  <a:cubicBezTo>
                    <a:pt x="88" y="0"/>
                    <a:pt x="103" y="5"/>
                    <a:pt x="114" y="15"/>
                  </a:cubicBezTo>
                  <a:cubicBezTo>
                    <a:pt x="125" y="25"/>
                    <a:pt x="130" y="37"/>
                    <a:pt x="130" y="52"/>
                  </a:cubicBezTo>
                  <a:cubicBezTo>
                    <a:pt x="130" y="62"/>
                    <a:pt x="128" y="72"/>
                    <a:pt x="122" y="81"/>
                  </a:cubicBezTo>
                  <a:cubicBezTo>
                    <a:pt x="115" y="91"/>
                    <a:pt x="105" y="97"/>
                    <a:pt x="92" y="101"/>
                  </a:cubicBezTo>
                  <a:lnTo>
                    <a:pt x="133" y="171"/>
                  </a:lnTo>
                  <a:lnTo>
                    <a:pt x="84" y="171"/>
                  </a:lnTo>
                  <a:lnTo>
                    <a:pt x="45" y="105"/>
                  </a:lnTo>
                  <a:lnTo>
                    <a:pt x="42" y="105"/>
                  </a:lnTo>
                  <a:close/>
                  <a:moveTo>
                    <a:pt x="42" y="32"/>
                  </a:moveTo>
                  <a:lnTo>
                    <a:pt x="42" y="73"/>
                  </a:lnTo>
                  <a:lnTo>
                    <a:pt x="68" y="73"/>
                  </a:lnTo>
                  <a:cubicBezTo>
                    <a:pt x="74" y="73"/>
                    <a:pt x="79" y="72"/>
                    <a:pt x="83" y="68"/>
                  </a:cubicBezTo>
                  <a:cubicBezTo>
                    <a:pt x="87" y="65"/>
                    <a:pt x="88" y="60"/>
                    <a:pt x="88" y="53"/>
                  </a:cubicBezTo>
                  <a:cubicBezTo>
                    <a:pt x="88" y="47"/>
                    <a:pt x="87" y="42"/>
                    <a:pt x="83" y="38"/>
                  </a:cubicBezTo>
                  <a:cubicBezTo>
                    <a:pt x="79" y="35"/>
                    <a:pt x="74" y="32"/>
                    <a:pt x="68" y="32"/>
                  </a:cubicBezTo>
                  <a:lnTo>
                    <a:pt x="4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" name="Freeform 123">
              <a:extLst>
                <a:ext uri="{FF2B5EF4-FFF2-40B4-BE49-F238E27FC236}">
                  <a16:creationId xmlns:a16="http://schemas.microsoft.com/office/drawing/2014/main" id="{7AFE164B-CE80-407C-AC35-BF031D67D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951" y="6124576"/>
              <a:ext cx="63500" cy="87313"/>
            </a:xfrm>
            <a:custGeom>
              <a:avLst/>
              <a:gdLst>
                <a:gd name="T0" fmla="*/ 61 w 129"/>
                <a:gd name="T1" fmla="*/ 36 h 178"/>
                <a:gd name="T2" fmla="*/ 49 w 129"/>
                <a:gd name="T3" fmla="*/ 40 h 178"/>
                <a:gd name="T4" fmla="*/ 44 w 129"/>
                <a:gd name="T5" fmla="*/ 52 h 178"/>
                <a:gd name="T6" fmla="*/ 49 w 129"/>
                <a:gd name="T7" fmla="*/ 65 h 178"/>
                <a:gd name="T8" fmla="*/ 61 w 129"/>
                <a:gd name="T9" fmla="*/ 72 h 178"/>
                <a:gd name="T10" fmla="*/ 78 w 129"/>
                <a:gd name="T11" fmla="*/ 77 h 178"/>
                <a:gd name="T12" fmla="*/ 95 w 129"/>
                <a:gd name="T13" fmla="*/ 82 h 178"/>
                <a:gd name="T14" fmla="*/ 111 w 129"/>
                <a:gd name="T15" fmla="*/ 91 h 178"/>
                <a:gd name="T16" fmla="*/ 124 w 129"/>
                <a:gd name="T17" fmla="*/ 105 h 178"/>
                <a:gd name="T18" fmla="*/ 129 w 129"/>
                <a:gd name="T19" fmla="*/ 126 h 178"/>
                <a:gd name="T20" fmla="*/ 111 w 129"/>
                <a:gd name="T21" fmla="*/ 163 h 178"/>
                <a:gd name="T22" fmla="*/ 65 w 129"/>
                <a:gd name="T23" fmla="*/ 178 h 178"/>
                <a:gd name="T24" fmla="*/ 19 w 129"/>
                <a:gd name="T25" fmla="*/ 165 h 178"/>
                <a:gd name="T26" fmla="*/ 1 w 129"/>
                <a:gd name="T27" fmla="*/ 125 h 178"/>
                <a:gd name="T28" fmla="*/ 45 w 129"/>
                <a:gd name="T29" fmla="*/ 125 h 178"/>
                <a:gd name="T30" fmla="*/ 66 w 129"/>
                <a:gd name="T31" fmla="*/ 145 h 178"/>
                <a:gd name="T32" fmla="*/ 80 w 129"/>
                <a:gd name="T33" fmla="*/ 140 h 178"/>
                <a:gd name="T34" fmla="*/ 85 w 129"/>
                <a:gd name="T35" fmla="*/ 127 h 178"/>
                <a:gd name="T36" fmla="*/ 80 w 129"/>
                <a:gd name="T37" fmla="*/ 115 h 178"/>
                <a:gd name="T38" fmla="*/ 68 w 129"/>
                <a:gd name="T39" fmla="*/ 107 h 178"/>
                <a:gd name="T40" fmla="*/ 51 w 129"/>
                <a:gd name="T41" fmla="*/ 102 h 178"/>
                <a:gd name="T42" fmla="*/ 34 w 129"/>
                <a:gd name="T43" fmla="*/ 96 h 178"/>
                <a:gd name="T44" fmla="*/ 18 w 129"/>
                <a:gd name="T45" fmla="*/ 87 h 178"/>
                <a:gd name="T46" fmla="*/ 5 w 129"/>
                <a:gd name="T47" fmla="*/ 73 h 178"/>
                <a:gd name="T48" fmla="*/ 0 w 129"/>
                <a:gd name="T49" fmla="*/ 52 h 178"/>
                <a:gd name="T50" fmla="*/ 18 w 129"/>
                <a:gd name="T51" fmla="*/ 13 h 178"/>
                <a:gd name="T52" fmla="*/ 63 w 129"/>
                <a:gd name="T53" fmla="*/ 0 h 178"/>
                <a:gd name="T54" fmla="*/ 108 w 129"/>
                <a:gd name="T55" fmla="*/ 12 h 178"/>
                <a:gd name="T56" fmla="*/ 125 w 129"/>
                <a:gd name="T57" fmla="*/ 52 h 178"/>
                <a:gd name="T58" fmla="*/ 80 w 129"/>
                <a:gd name="T59" fmla="*/ 52 h 178"/>
                <a:gd name="T60" fmla="*/ 74 w 129"/>
                <a:gd name="T61" fmla="*/ 38 h 178"/>
                <a:gd name="T62" fmla="*/ 61 w 129"/>
                <a:gd name="T63" fmla="*/ 3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178">
                  <a:moveTo>
                    <a:pt x="61" y="36"/>
                  </a:moveTo>
                  <a:cubicBezTo>
                    <a:pt x="56" y="36"/>
                    <a:pt x="51" y="37"/>
                    <a:pt x="49" y="40"/>
                  </a:cubicBezTo>
                  <a:cubicBezTo>
                    <a:pt x="45" y="42"/>
                    <a:pt x="44" y="46"/>
                    <a:pt x="44" y="52"/>
                  </a:cubicBezTo>
                  <a:cubicBezTo>
                    <a:pt x="44" y="58"/>
                    <a:pt x="45" y="61"/>
                    <a:pt x="49" y="65"/>
                  </a:cubicBezTo>
                  <a:cubicBezTo>
                    <a:pt x="51" y="68"/>
                    <a:pt x="56" y="70"/>
                    <a:pt x="61" y="72"/>
                  </a:cubicBezTo>
                  <a:cubicBezTo>
                    <a:pt x="66" y="73"/>
                    <a:pt x="71" y="76"/>
                    <a:pt x="78" y="77"/>
                  </a:cubicBezTo>
                  <a:cubicBezTo>
                    <a:pt x="84" y="78"/>
                    <a:pt x="90" y="81"/>
                    <a:pt x="95" y="82"/>
                  </a:cubicBezTo>
                  <a:cubicBezTo>
                    <a:pt x="101" y="85"/>
                    <a:pt x="106" y="87"/>
                    <a:pt x="111" y="91"/>
                  </a:cubicBezTo>
                  <a:cubicBezTo>
                    <a:pt x="116" y="95"/>
                    <a:pt x="120" y="98"/>
                    <a:pt x="124" y="105"/>
                  </a:cubicBezTo>
                  <a:cubicBezTo>
                    <a:pt x="126" y="111"/>
                    <a:pt x="129" y="117"/>
                    <a:pt x="129" y="126"/>
                  </a:cubicBezTo>
                  <a:cubicBezTo>
                    <a:pt x="129" y="141"/>
                    <a:pt x="123" y="152"/>
                    <a:pt x="111" y="163"/>
                  </a:cubicBezTo>
                  <a:cubicBezTo>
                    <a:pt x="100" y="175"/>
                    <a:pt x="84" y="178"/>
                    <a:pt x="65" y="178"/>
                  </a:cubicBezTo>
                  <a:cubicBezTo>
                    <a:pt x="46" y="178"/>
                    <a:pt x="30" y="173"/>
                    <a:pt x="19" y="165"/>
                  </a:cubicBezTo>
                  <a:cubicBezTo>
                    <a:pt x="8" y="156"/>
                    <a:pt x="1" y="142"/>
                    <a:pt x="1" y="125"/>
                  </a:cubicBezTo>
                  <a:lnTo>
                    <a:pt x="45" y="125"/>
                  </a:lnTo>
                  <a:cubicBezTo>
                    <a:pt x="46" y="138"/>
                    <a:pt x="53" y="145"/>
                    <a:pt x="66" y="145"/>
                  </a:cubicBezTo>
                  <a:cubicBezTo>
                    <a:pt x="73" y="145"/>
                    <a:pt x="78" y="143"/>
                    <a:pt x="80" y="140"/>
                  </a:cubicBezTo>
                  <a:cubicBezTo>
                    <a:pt x="84" y="136"/>
                    <a:pt x="85" y="132"/>
                    <a:pt x="85" y="127"/>
                  </a:cubicBezTo>
                  <a:cubicBezTo>
                    <a:pt x="85" y="122"/>
                    <a:pt x="84" y="118"/>
                    <a:pt x="80" y="115"/>
                  </a:cubicBezTo>
                  <a:cubicBezTo>
                    <a:pt x="78" y="112"/>
                    <a:pt x="73" y="110"/>
                    <a:pt x="68" y="107"/>
                  </a:cubicBezTo>
                  <a:cubicBezTo>
                    <a:pt x="63" y="106"/>
                    <a:pt x="58" y="103"/>
                    <a:pt x="51" y="102"/>
                  </a:cubicBezTo>
                  <a:cubicBezTo>
                    <a:pt x="45" y="101"/>
                    <a:pt x="39" y="98"/>
                    <a:pt x="34" y="96"/>
                  </a:cubicBezTo>
                  <a:cubicBezTo>
                    <a:pt x="28" y="93"/>
                    <a:pt x="23" y="91"/>
                    <a:pt x="18" y="87"/>
                  </a:cubicBezTo>
                  <a:cubicBezTo>
                    <a:pt x="13" y="83"/>
                    <a:pt x="9" y="80"/>
                    <a:pt x="5" y="73"/>
                  </a:cubicBezTo>
                  <a:cubicBezTo>
                    <a:pt x="3" y="67"/>
                    <a:pt x="0" y="61"/>
                    <a:pt x="0" y="52"/>
                  </a:cubicBezTo>
                  <a:cubicBezTo>
                    <a:pt x="0" y="36"/>
                    <a:pt x="6" y="23"/>
                    <a:pt x="18" y="13"/>
                  </a:cubicBezTo>
                  <a:cubicBezTo>
                    <a:pt x="29" y="3"/>
                    <a:pt x="45" y="0"/>
                    <a:pt x="63" y="0"/>
                  </a:cubicBezTo>
                  <a:cubicBezTo>
                    <a:pt x="81" y="0"/>
                    <a:pt x="96" y="3"/>
                    <a:pt x="108" y="12"/>
                  </a:cubicBezTo>
                  <a:cubicBezTo>
                    <a:pt x="119" y="21"/>
                    <a:pt x="125" y="33"/>
                    <a:pt x="125" y="52"/>
                  </a:cubicBezTo>
                  <a:lnTo>
                    <a:pt x="80" y="52"/>
                  </a:lnTo>
                  <a:cubicBezTo>
                    <a:pt x="79" y="46"/>
                    <a:pt x="78" y="41"/>
                    <a:pt x="74" y="38"/>
                  </a:cubicBezTo>
                  <a:cubicBezTo>
                    <a:pt x="71" y="37"/>
                    <a:pt x="66" y="36"/>
                    <a:pt x="61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" name="Rectangle 124">
              <a:extLst>
                <a:ext uri="{FF2B5EF4-FFF2-40B4-BE49-F238E27FC236}">
                  <a16:creationId xmlns:a16="http://schemas.microsoft.com/office/drawing/2014/main" id="{39101C5D-CB5B-4861-9538-E5E6BC5CF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326" y="6127751"/>
              <a:ext cx="20638" cy="841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" name="Freeform 125">
              <a:extLst>
                <a:ext uri="{FF2B5EF4-FFF2-40B4-BE49-F238E27FC236}">
                  <a16:creationId xmlns:a16="http://schemas.microsoft.com/office/drawing/2014/main" id="{D6763165-2509-42C1-9562-F5482D281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63" y="6127751"/>
              <a:ext cx="65088" cy="84138"/>
            </a:xfrm>
            <a:custGeom>
              <a:avLst/>
              <a:gdLst>
                <a:gd name="T0" fmla="*/ 0 w 135"/>
                <a:gd name="T1" fmla="*/ 31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1 h 170"/>
                <a:gd name="T8" fmla="*/ 88 w 135"/>
                <a:gd name="T9" fmla="*/ 31 h 170"/>
                <a:gd name="T10" fmla="*/ 88 w 135"/>
                <a:gd name="T11" fmla="*/ 170 h 170"/>
                <a:gd name="T12" fmla="*/ 47 w 135"/>
                <a:gd name="T13" fmla="*/ 170 h 170"/>
                <a:gd name="T14" fmla="*/ 47 w 135"/>
                <a:gd name="T15" fmla="*/ 31 h 170"/>
                <a:gd name="T16" fmla="*/ 0 w 135"/>
                <a:gd name="T17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1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1"/>
                  </a:lnTo>
                  <a:lnTo>
                    <a:pt x="88" y="31"/>
                  </a:lnTo>
                  <a:lnTo>
                    <a:pt x="88" y="170"/>
                  </a:lnTo>
                  <a:lnTo>
                    <a:pt x="47" y="170"/>
                  </a:lnTo>
                  <a:lnTo>
                    <a:pt x="47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" name="Freeform 126">
              <a:extLst>
                <a:ext uri="{FF2B5EF4-FFF2-40B4-BE49-F238E27FC236}">
                  <a16:creationId xmlns:a16="http://schemas.microsoft.com/office/drawing/2014/main" id="{0ED6BD2E-D959-4CB2-A695-A58CD7F61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6926" y="6127751"/>
              <a:ext cx="82550" cy="84138"/>
            </a:xfrm>
            <a:custGeom>
              <a:avLst/>
              <a:gdLst>
                <a:gd name="T0" fmla="*/ 125 w 169"/>
                <a:gd name="T1" fmla="*/ 171 h 171"/>
                <a:gd name="T2" fmla="*/ 115 w 169"/>
                <a:gd name="T3" fmla="*/ 142 h 171"/>
                <a:gd name="T4" fmla="*/ 54 w 169"/>
                <a:gd name="T5" fmla="*/ 142 h 171"/>
                <a:gd name="T6" fmla="*/ 44 w 169"/>
                <a:gd name="T7" fmla="*/ 171 h 171"/>
                <a:gd name="T8" fmla="*/ 0 w 169"/>
                <a:gd name="T9" fmla="*/ 171 h 171"/>
                <a:gd name="T10" fmla="*/ 60 w 169"/>
                <a:gd name="T11" fmla="*/ 0 h 171"/>
                <a:gd name="T12" fmla="*/ 110 w 169"/>
                <a:gd name="T13" fmla="*/ 0 h 171"/>
                <a:gd name="T14" fmla="*/ 169 w 169"/>
                <a:gd name="T15" fmla="*/ 171 h 171"/>
                <a:gd name="T16" fmla="*/ 125 w 169"/>
                <a:gd name="T17" fmla="*/ 171 h 171"/>
                <a:gd name="T18" fmla="*/ 65 w 169"/>
                <a:gd name="T19" fmla="*/ 111 h 171"/>
                <a:gd name="T20" fmla="*/ 105 w 169"/>
                <a:gd name="T21" fmla="*/ 111 h 171"/>
                <a:gd name="T22" fmla="*/ 85 w 169"/>
                <a:gd name="T23" fmla="*/ 50 h 171"/>
                <a:gd name="T24" fmla="*/ 65 w 169"/>
                <a:gd name="T25" fmla="*/ 11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71">
                  <a:moveTo>
                    <a:pt x="125" y="171"/>
                  </a:moveTo>
                  <a:lnTo>
                    <a:pt x="115" y="142"/>
                  </a:lnTo>
                  <a:lnTo>
                    <a:pt x="54" y="142"/>
                  </a:lnTo>
                  <a:lnTo>
                    <a:pt x="44" y="171"/>
                  </a:lnTo>
                  <a:lnTo>
                    <a:pt x="0" y="171"/>
                  </a:lnTo>
                  <a:lnTo>
                    <a:pt x="60" y="0"/>
                  </a:lnTo>
                  <a:lnTo>
                    <a:pt x="110" y="0"/>
                  </a:lnTo>
                  <a:lnTo>
                    <a:pt x="169" y="171"/>
                  </a:lnTo>
                  <a:lnTo>
                    <a:pt x="125" y="171"/>
                  </a:lnTo>
                  <a:close/>
                  <a:moveTo>
                    <a:pt x="65" y="111"/>
                  </a:moveTo>
                  <a:lnTo>
                    <a:pt x="105" y="111"/>
                  </a:lnTo>
                  <a:lnTo>
                    <a:pt x="85" y="50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" name="Rectangle 127">
              <a:extLst>
                <a:ext uri="{FF2B5EF4-FFF2-40B4-BE49-F238E27FC236}">
                  <a16:creationId xmlns:a16="http://schemas.microsoft.com/office/drawing/2014/main" id="{69A20E98-F87C-48D6-A801-AB4586E5C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588" y="6127751"/>
              <a:ext cx="20638" cy="841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" name="Freeform 128">
              <a:extLst>
                <a:ext uri="{FF2B5EF4-FFF2-40B4-BE49-F238E27FC236}">
                  <a16:creationId xmlns:a16="http://schemas.microsoft.com/office/drawing/2014/main" id="{41E62595-B17A-483A-BE17-E791A9119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8688" y="6127751"/>
              <a:ext cx="65088" cy="84138"/>
            </a:xfrm>
            <a:custGeom>
              <a:avLst/>
              <a:gdLst>
                <a:gd name="T0" fmla="*/ 41 w 132"/>
                <a:gd name="T1" fmla="*/ 105 h 171"/>
                <a:gd name="T2" fmla="*/ 41 w 132"/>
                <a:gd name="T3" fmla="*/ 171 h 171"/>
                <a:gd name="T4" fmla="*/ 0 w 132"/>
                <a:gd name="T5" fmla="*/ 171 h 171"/>
                <a:gd name="T6" fmla="*/ 0 w 132"/>
                <a:gd name="T7" fmla="*/ 0 h 171"/>
                <a:gd name="T8" fmla="*/ 67 w 132"/>
                <a:gd name="T9" fmla="*/ 0 h 171"/>
                <a:gd name="T10" fmla="*/ 114 w 132"/>
                <a:gd name="T11" fmla="*/ 15 h 171"/>
                <a:gd name="T12" fmla="*/ 130 w 132"/>
                <a:gd name="T13" fmla="*/ 52 h 171"/>
                <a:gd name="T14" fmla="*/ 121 w 132"/>
                <a:gd name="T15" fmla="*/ 81 h 171"/>
                <a:gd name="T16" fmla="*/ 91 w 132"/>
                <a:gd name="T17" fmla="*/ 101 h 171"/>
                <a:gd name="T18" fmla="*/ 132 w 132"/>
                <a:gd name="T19" fmla="*/ 171 h 171"/>
                <a:gd name="T20" fmla="*/ 84 w 132"/>
                <a:gd name="T21" fmla="*/ 171 h 171"/>
                <a:gd name="T22" fmla="*/ 45 w 132"/>
                <a:gd name="T23" fmla="*/ 105 h 171"/>
                <a:gd name="T24" fmla="*/ 41 w 132"/>
                <a:gd name="T25" fmla="*/ 105 h 171"/>
                <a:gd name="T26" fmla="*/ 41 w 132"/>
                <a:gd name="T27" fmla="*/ 32 h 171"/>
                <a:gd name="T28" fmla="*/ 41 w 132"/>
                <a:gd name="T29" fmla="*/ 73 h 171"/>
                <a:gd name="T30" fmla="*/ 67 w 132"/>
                <a:gd name="T31" fmla="*/ 73 h 171"/>
                <a:gd name="T32" fmla="*/ 82 w 132"/>
                <a:gd name="T33" fmla="*/ 68 h 171"/>
                <a:gd name="T34" fmla="*/ 87 w 132"/>
                <a:gd name="T35" fmla="*/ 53 h 171"/>
                <a:gd name="T36" fmla="*/ 82 w 132"/>
                <a:gd name="T37" fmla="*/ 38 h 171"/>
                <a:gd name="T38" fmla="*/ 67 w 132"/>
                <a:gd name="T39" fmla="*/ 32 h 171"/>
                <a:gd name="T40" fmla="*/ 41 w 132"/>
                <a:gd name="T41" fmla="*/ 3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71">
                  <a:moveTo>
                    <a:pt x="41" y="105"/>
                  </a:moveTo>
                  <a:lnTo>
                    <a:pt x="41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67" y="0"/>
                  </a:lnTo>
                  <a:cubicBezTo>
                    <a:pt x="87" y="0"/>
                    <a:pt x="102" y="5"/>
                    <a:pt x="114" y="15"/>
                  </a:cubicBezTo>
                  <a:cubicBezTo>
                    <a:pt x="125" y="25"/>
                    <a:pt x="130" y="37"/>
                    <a:pt x="130" y="52"/>
                  </a:cubicBezTo>
                  <a:cubicBezTo>
                    <a:pt x="130" y="62"/>
                    <a:pt x="127" y="72"/>
                    <a:pt x="121" y="81"/>
                  </a:cubicBezTo>
                  <a:cubicBezTo>
                    <a:pt x="115" y="91"/>
                    <a:pt x="105" y="97"/>
                    <a:pt x="91" y="101"/>
                  </a:cubicBezTo>
                  <a:lnTo>
                    <a:pt x="132" y="171"/>
                  </a:lnTo>
                  <a:lnTo>
                    <a:pt x="84" y="171"/>
                  </a:lnTo>
                  <a:lnTo>
                    <a:pt x="45" y="105"/>
                  </a:lnTo>
                  <a:lnTo>
                    <a:pt x="41" y="105"/>
                  </a:lnTo>
                  <a:close/>
                  <a:moveTo>
                    <a:pt x="41" y="32"/>
                  </a:moveTo>
                  <a:lnTo>
                    <a:pt x="41" y="73"/>
                  </a:lnTo>
                  <a:lnTo>
                    <a:pt x="67" y="73"/>
                  </a:lnTo>
                  <a:cubicBezTo>
                    <a:pt x="74" y="73"/>
                    <a:pt x="79" y="72"/>
                    <a:pt x="82" y="68"/>
                  </a:cubicBezTo>
                  <a:cubicBezTo>
                    <a:pt x="86" y="65"/>
                    <a:pt x="87" y="60"/>
                    <a:pt x="87" y="53"/>
                  </a:cubicBezTo>
                  <a:cubicBezTo>
                    <a:pt x="87" y="47"/>
                    <a:pt x="86" y="42"/>
                    <a:pt x="82" y="38"/>
                  </a:cubicBezTo>
                  <a:cubicBezTo>
                    <a:pt x="79" y="35"/>
                    <a:pt x="74" y="32"/>
                    <a:pt x="67" y="32"/>
                  </a:cubicBezTo>
                  <a:lnTo>
                    <a:pt x="4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" name="Freeform 129">
              <a:extLst>
                <a:ext uri="{FF2B5EF4-FFF2-40B4-BE49-F238E27FC236}">
                  <a16:creationId xmlns:a16="http://schemas.microsoft.com/office/drawing/2014/main" id="{8581B7BD-FC5D-4DF7-9D58-D43623E89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6127751"/>
              <a:ext cx="50800" cy="84138"/>
            </a:xfrm>
            <a:custGeom>
              <a:avLst/>
              <a:gdLst>
                <a:gd name="T0" fmla="*/ 104 w 104"/>
                <a:gd name="T1" fmla="*/ 0 h 171"/>
                <a:gd name="T2" fmla="*/ 104 w 104"/>
                <a:gd name="T3" fmla="*/ 31 h 171"/>
                <a:gd name="T4" fmla="*/ 43 w 104"/>
                <a:gd name="T5" fmla="*/ 31 h 171"/>
                <a:gd name="T6" fmla="*/ 43 w 104"/>
                <a:gd name="T7" fmla="*/ 67 h 171"/>
                <a:gd name="T8" fmla="*/ 98 w 104"/>
                <a:gd name="T9" fmla="*/ 67 h 171"/>
                <a:gd name="T10" fmla="*/ 98 w 104"/>
                <a:gd name="T11" fmla="*/ 98 h 171"/>
                <a:gd name="T12" fmla="*/ 43 w 104"/>
                <a:gd name="T13" fmla="*/ 98 h 171"/>
                <a:gd name="T14" fmla="*/ 43 w 104"/>
                <a:gd name="T15" fmla="*/ 138 h 171"/>
                <a:gd name="T16" fmla="*/ 104 w 104"/>
                <a:gd name="T17" fmla="*/ 138 h 171"/>
                <a:gd name="T18" fmla="*/ 104 w 104"/>
                <a:gd name="T19" fmla="*/ 171 h 171"/>
                <a:gd name="T20" fmla="*/ 0 w 104"/>
                <a:gd name="T21" fmla="*/ 171 h 171"/>
                <a:gd name="T22" fmla="*/ 0 w 104"/>
                <a:gd name="T23" fmla="*/ 0 h 171"/>
                <a:gd name="T24" fmla="*/ 104 w 104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1">
                  <a:moveTo>
                    <a:pt x="104" y="0"/>
                  </a:moveTo>
                  <a:lnTo>
                    <a:pt x="104" y="31"/>
                  </a:lnTo>
                  <a:lnTo>
                    <a:pt x="43" y="31"/>
                  </a:lnTo>
                  <a:lnTo>
                    <a:pt x="43" y="67"/>
                  </a:lnTo>
                  <a:lnTo>
                    <a:pt x="98" y="67"/>
                  </a:lnTo>
                  <a:lnTo>
                    <a:pt x="98" y="98"/>
                  </a:lnTo>
                  <a:lnTo>
                    <a:pt x="43" y="98"/>
                  </a:lnTo>
                  <a:lnTo>
                    <a:pt x="43" y="138"/>
                  </a:lnTo>
                  <a:lnTo>
                    <a:pt x="104" y="138"/>
                  </a:lnTo>
                  <a:lnTo>
                    <a:pt x="104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" name="Freeform 130">
              <a:extLst>
                <a:ext uri="{FF2B5EF4-FFF2-40B4-BE49-F238E27FC236}">
                  <a16:creationId xmlns:a16="http://schemas.microsoft.com/office/drawing/2014/main" id="{F9CEC46E-DA3B-41D5-8478-D13D8FCE3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0901" y="6257926"/>
              <a:ext cx="74613" cy="84138"/>
            </a:xfrm>
            <a:custGeom>
              <a:avLst/>
              <a:gdLst>
                <a:gd name="T0" fmla="*/ 60 w 153"/>
                <a:gd name="T1" fmla="*/ 0 h 170"/>
                <a:gd name="T2" fmla="*/ 127 w 153"/>
                <a:gd name="T3" fmla="*/ 24 h 170"/>
                <a:gd name="T4" fmla="*/ 153 w 153"/>
                <a:gd name="T5" fmla="*/ 85 h 170"/>
                <a:gd name="T6" fmla="*/ 127 w 153"/>
                <a:gd name="T7" fmla="*/ 146 h 170"/>
                <a:gd name="T8" fmla="*/ 60 w 153"/>
                <a:gd name="T9" fmla="*/ 170 h 170"/>
                <a:gd name="T10" fmla="*/ 0 w 153"/>
                <a:gd name="T11" fmla="*/ 170 h 170"/>
                <a:gd name="T12" fmla="*/ 0 w 153"/>
                <a:gd name="T13" fmla="*/ 0 h 170"/>
                <a:gd name="T14" fmla="*/ 60 w 153"/>
                <a:gd name="T15" fmla="*/ 0 h 170"/>
                <a:gd name="T16" fmla="*/ 41 w 153"/>
                <a:gd name="T17" fmla="*/ 139 h 170"/>
                <a:gd name="T18" fmla="*/ 60 w 153"/>
                <a:gd name="T19" fmla="*/ 139 h 170"/>
                <a:gd name="T20" fmla="*/ 97 w 153"/>
                <a:gd name="T21" fmla="*/ 124 h 170"/>
                <a:gd name="T22" fmla="*/ 111 w 153"/>
                <a:gd name="T23" fmla="*/ 85 h 170"/>
                <a:gd name="T24" fmla="*/ 97 w 153"/>
                <a:gd name="T25" fmla="*/ 46 h 170"/>
                <a:gd name="T26" fmla="*/ 60 w 153"/>
                <a:gd name="T27" fmla="*/ 31 h 170"/>
                <a:gd name="T28" fmla="*/ 41 w 153"/>
                <a:gd name="T29" fmla="*/ 31 h 170"/>
                <a:gd name="T30" fmla="*/ 41 w 153"/>
                <a:gd name="T31" fmla="*/ 1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70">
                  <a:moveTo>
                    <a:pt x="60" y="0"/>
                  </a:moveTo>
                  <a:cubicBezTo>
                    <a:pt x="87" y="0"/>
                    <a:pt x="110" y="8"/>
                    <a:pt x="127" y="24"/>
                  </a:cubicBezTo>
                  <a:cubicBezTo>
                    <a:pt x="145" y="40"/>
                    <a:pt x="153" y="60"/>
                    <a:pt x="153" y="85"/>
                  </a:cubicBezTo>
                  <a:cubicBezTo>
                    <a:pt x="153" y="110"/>
                    <a:pt x="145" y="131"/>
                    <a:pt x="127" y="146"/>
                  </a:cubicBezTo>
                  <a:cubicBezTo>
                    <a:pt x="110" y="163"/>
                    <a:pt x="87" y="170"/>
                    <a:pt x="60" y="170"/>
                  </a:cubicBezTo>
                  <a:lnTo>
                    <a:pt x="0" y="170"/>
                  </a:lnTo>
                  <a:lnTo>
                    <a:pt x="0" y="0"/>
                  </a:lnTo>
                  <a:lnTo>
                    <a:pt x="60" y="0"/>
                  </a:lnTo>
                  <a:close/>
                  <a:moveTo>
                    <a:pt x="41" y="139"/>
                  </a:moveTo>
                  <a:lnTo>
                    <a:pt x="60" y="139"/>
                  </a:lnTo>
                  <a:cubicBezTo>
                    <a:pt x="76" y="139"/>
                    <a:pt x="88" y="134"/>
                    <a:pt x="97" y="124"/>
                  </a:cubicBezTo>
                  <a:cubicBezTo>
                    <a:pt x="106" y="114"/>
                    <a:pt x="111" y="101"/>
                    <a:pt x="111" y="85"/>
                  </a:cubicBezTo>
                  <a:cubicBezTo>
                    <a:pt x="111" y="69"/>
                    <a:pt x="106" y="55"/>
                    <a:pt x="97" y="46"/>
                  </a:cubicBezTo>
                  <a:cubicBezTo>
                    <a:pt x="88" y="36"/>
                    <a:pt x="76" y="31"/>
                    <a:pt x="60" y="31"/>
                  </a:cubicBezTo>
                  <a:lnTo>
                    <a:pt x="41" y="31"/>
                  </a:lnTo>
                  <a:lnTo>
                    <a:pt x="41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" name="Freeform 131">
              <a:extLst>
                <a:ext uri="{FF2B5EF4-FFF2-40B4-BE49-F238E27FC236}">
                  <a16:creationId xmlns:a16="http://schemas.microsoft.com/office/drawing/2014/main" id="{E8694D51-1C7B-430D-93C7-22643DF76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213" y="6257926"/>
              <a:ext cx="50800" cy="84138"/>
            </a:xfrm>
            <a:custGeom>
              <a:avLst/>
              <a:gdLst>
                <a:gd name="T0" fmla="*/ 104 w 104"/>
                <a:gd name="T1" fmla="*/ 0 h 170"/>
                <a:gd name="T2" fmla="*/ 104 w 104"/>
                <a:gd name="T3" fmla="*/ 31 h 170"/>
                <a:gd name="T4" fmla="*/ 43 w 104"/>
                <a:gd name="T5" fmla="*/ 31 h 170"/>
                <a:gd name="T6" fmla="*/ 43 w 104"/>
                <a:gd name="T7" fmla="*/ 68 h 170"/>
                <a:gd name="T8" fmla="*/ 98 w 104"/>
                <a:gd name="T9" fmla="*/ 68 h 170"/>
                <a:gd name="T10" fmla="*/ 98 w 104"/>
                <a:gd name="T11" fmla="*/ 99 h 170"/>
                <a:gd name="T12" fmla="*/ 43 w 104"/>
                <a:gd name="T13" fmla="*/ 99 h 170"/>
                <a:gd name="T14" fmla="*/ 43 w 104"/>
                <a:gd name="T15" fmla="*/ 139 h 170"/>
                <a:gd name="T16" fmla="*/ 104 w 104"/>
                <a:gd name="T17" fmla="*/ 139 h 170"/>
                <a:gd name="T18" fmla="*/ 104 w 104"/>
                <a:gd name="T19" fmla="*/ 170 h 170"/>
                <a:gd name="T20" fmla="*/ 0 w 104"/>
                <a:gd name="T21" fmla="*/ 170 h 170"/>
                <a:gd name="T22" fmla="*/ 0 w 104"/>
                <a:gd name="T23" fmla="*/ 0 h 170"/>
                <a:gd name="T24" fmla="*/ 104 w 10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0">
                  <a:moveTo>
                    <a:pt x="104" y="0"/>
                  </a:moveTo>
                  <a:lnTo>
                    <a:pt x="104" y="31"/>
                  </a:lnTo>
                  <a:lnTo>
                    <a:pt x="43" y="31"/>
                  </a:lnTo>
                  <a:lnTo>
                    <a:pt x="43" y="68"/>
                  </a:lnTo>
                  <a:lnTo>
                    <a:pt x="98" y="68"/>
                  </a:lnTo>
                  <a:lnTo>
                    <a:pt x="98" y="99"/>
                  </a:lnTo>
                  <a:lnTo>
                    <a:pt x="43" y="99"/>
                  </a:lnTo>
                  <a:lnTo>
                    <a:pt x="43" y="139"/>
                  </a:lnTo>
                  <a:lnTo>
                    <a:pt x="104" y="139"/>
                  </a:lnTo>
                  <a:lnTo>
                    <a:pt x="104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" name="Freeform 132">
              <a:extLst>
                <a:ext uri="{FF2B5EF4-FFF2-40B4-BE49-F238E27FC236}">
                  <a16:creationId xmlns:a16="http://schemas.microsoft.com/office/drawing/2014/main" id="{BCA29272-A849-4E8F-9C62-604957003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6257926"/>
              <a:ext cx="66675" cy="84138"/>
            </a:xfrm>
            <a:custGeom>
              <a:avLst/>
              <a:gdLst>
                <a:gd name="T0" fmla="*/ 0 w 135"/>
                <a:gd name="T1" fmla="*/ 31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1 h 170"/>
                <a:gd name="T8" fmla="*/ 88 w 135"/>
                <a:gd name="T9" fmla="*/ 31 h 170"/>
                <a:gd name="T10" fmla="*/ 88 w 135"/>
                <a:gd name="T11" fmla="*/ 170 h 170"/>
                <a:gd name="T12" fmla="*/ 47 w 135"/>
                <a:gd name="T13" fmla="*/ 170 h 170"/>
                <a:gd name="T14" fmla="*/ 47 w 135"/>
                <a:gd name="T15" fmla="*/ 31 h 170"/>
                <a:gd name="T16" fmla="*/ 0 w 135"/>
                <a:gd name="T17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1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1"/>
                  </a:lnTo>
                  <a:lnTo>
                    <a:pt x="88" y="31"/>
                  </a:lnTo>
                  <a:lnTo>
                    <a:pt x="88" y="170"/>
                  </a:lnTo>
                  <a:lnTo>
                    <a:pt x="47" y="170"/>
                  </a:lnTo>
                  <a:lnTo>
                    <a:pt x="47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" name="Freeform 133">
              <a:extLst>
                <a:ext uri="{FF2B5EF4-FFF2-40B4-BE49-F238E27FC236}">
                  <a16:creationId xmlns:a16="http://schemas.microsoft.com/office/drawing/2014/main" id="{31EFEB91-314E-4703-94BC-98D3FDA7B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6" y="6257926"/>
              <a:ext cx="50800" cy="84138"/>
            </a:xfrm>
            <a:custGeom>
              <a:avLst/>
              <a:gdLst>
                <a:gd name="T0" fmla="*/ 104 w 104"/>
                <a:gd name="T1" fmla="*/ 0 h 170"/>
                <a:gd name="T2" fmla="*/ 104 w 104"/>
                <a:gd name="T3" fmla="*/ 31 h 170"/>
                <a:gd name="T4" fmla="*/ 43 w 104"/>
                <a:gd name="T5" fmla="*/ 31 h 170"/>
                <a:gd name="T6" fmla="*/ 43 w 104"/>
                <a:gd name="T7" fmla="*/ 68 h 170"/>
                <a:gd name="T8" fmla="*/ 98 w 104"/>
                <a:gd name="T9" fmla="*/ 68 h 170"/>
                <a:gd name="T10" fmla="*/ 98 w 104"/>
                <a:gd name="T11" fmla="*/ 99 h 170"/>
                <a:gd name="T12" fmla="*/ 43 w 104"/>
                <a:gd name="T13" fmla="*/ 99 h 170"/>
                <a:gd name="T14" fmla="*/ 43 w 104"/>
                <a:gd name="T15" fmla="*/ 139 h 170"/>
                <a:gd name="T16" fmla="*/ 104 w 104"/>
                <a:gd name="T17" fmla="*/ 139 h 170"/>
                <a:gd name="T18" fmla="*/ 104 w 104"/>
                <a:gd name="T19" fmla="*/ 170 h 170"/>
                <a:gd name="T20" fmla="*/ 0 w 104"/>
                <a:gd name="T21" fmla="*/ 170 h 170"/>
                <a:gd name="T22" fmla="*/ 0 w 104"/>
                <a:gd name="T23" fmla="*/ 0 h 170"/>
                <a:gd name="T24" fmla="*/ 104 w 10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0">
                  <a:moveTo>
                    <a:pt x="104" y="0"/>
                  </a:moveTo>
                  <a:lnTo>
                    <a:pt x="104" y="31"/>
                  </a:lnTo>
                  <a:lnTo>
                    <a:pt x="43" y="31"/>
                  </a:lnTo>
                  <a:lnTo>
                    <a:pt x="43" y="68"/>
                  </a:lnTo>
                  <a:lnTo>
                    <a:pt x="98" y="68"/>
                  </a:lnTo>
                  <a:lnTo>
                    <a:pt x="98" y="99"/>
                  </a:lnTo>
                  <a:lnTo>
                    <a:pt x="43" y="99"/>
                  </a:lnTo>
                  <a:lnTo>
                    <a:pt x="43" y="139"/>
                  </a:lnTo>
                  <a:lnTo>
                    <a:pt x="104" y="139"/>
                  </a:lnTo>
                  <a:lnTo>
                    <a:pt x="104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" name="Freeform 134">
              <a:extLst>
                <a:ext uri="{FF2B5EF4-FFF2-40B4-BE49-F238E27FC236}">
                  <a16:creationId xmlns:a16="http://schemas.microsoft.com/office/drawing/2014/main" id="{D5DCFA9E-17EE-41A1-B309-800C161B4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6" y="6257926"/>
              <a:ext cx="82550" cy="85725"/>
            </a:xfrm>
            <a:custGeom>
              <a:avLst/>
              <a:gdLst>
                <a:gd name="T0" fmla="*/ 25 w 169"/>
                <a:gd name="T1" fmla="*/ 150 h 175"/>
                <a:gd name="T2" fmla="*/ 0 w 169"/>
                <a:gd name="T3" fmla="*/ 87 h 175"/>
                <a:gd name="T4" fmla="*/ 25 w 169"/>
                <a:gd name="T5" fmla="*/ 25 h 175"/>
                <a:gd name="T6" fmla="*/ 88 w 169"/>
                <a:gd name="T7" fmla="*/ 0 h 175"/>
                <a:gd name="T8" fmla="*/ 138 w 169"/>
                <a:gd name="T9" fmla="*/ 15 h 175"/>
                <a:gd name="T10" fmla="*/ 169 w 169"/>
                <a:gd name="T11" fmla="*/ 56 h 175"/>
                <a:gd name="T12" fmla="*/ 119 w 169"/>
                <a:gd name="T13" fmla="*/ 56 h 175"/>
                <a:gd name="T14" fmla="*/ 88 w 169"/>
                <a:gd name="T15" fmla="*/ 37 h 175"/>
                <a:gd name="T16" fmla="*/ 54 w 169"/>
                <a:gd name="T17" fmla="*/ 51 h 175"/>
                <a:gd name="T18" fmla="*/ 42 w 169"/>
                <a:gd name="T19" fmla="*/ 87 h 175"/>
                <a:gd name="T20" fmla="*/ 54 w 169"/>
                <a:gd name="T21" fmla="*/ 123 h 175"/>
                <a:gd name="T22" fmla="*/ 88 w 169"/>
                <a:gd name="T23" fmla="*/ 137 h 175"/>
                <a:gd name="T24" fmla="*/ 119 w 169"/>
                <a:gd name="T25" fmla="*/ 118 h 175"/>
                <a:gd name="T26" fmla="*/ 169 w 169"/>
                <a:gd name="T27" fmla="*/ 118 h 175"/>
                <a:gd name="T28" fmla="*/ 138 w 169"/>
                <a:gd name="T29" fmla="*/ 160 h 175"/>
                <a:gd name="T30" fmla="*/ 88 w 169"/>
                <a:gd name="T31" fmla="*/ 175 h 175"/>
                <a:gd name="T32" fmla="*/ 25 w 169"/>
                <a:gd name="T33" fmla="*/ 15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175">
                  <a:moveTo>
                    <a:pt x="25" y="150"/>
                  </a:moveTo>
                  <a:cubicBezTo>
                    <a:pt x="8" y="133"/>
                    <a:pt x="0" y="112"/>
                    <a:pt x="0" y="87"/>
                  </a:cubicBezTo>
                  <a:cubicBezTo>
                    <a:pt x="0" y="62"/>
                    <a:pt x="9" y="41"/>
                    <a:pt x="25" y="25"/>
                  </a:cubicBezTo>
                  <a:cubicBezTo>
                    <a:pt x="43" y="8"/>
                    <a:pt x="63" y="0"/>
                    <a:pt x="88" y="0"/>
                  </a:cubicBezTo>
                  <a:cubicBezTo>
                    <a:pt x="107" y="0"/>
                    <a:pt x="124" y="5"/>
                    <a:pt x="138" y="15"/>
                  </a:cubicBezTo>
                  <a:cubicBezTo>
                    <a:pt x="153" y="25"/>
                    <a:pt x="163" y="38"/>
                    <a:pt x="169" y="56"/>
                  </a:cubicBezTo>
                  <a:lnTo>
                    <a:pt x="119" y="56"/>
                  </a:lnTo>
                  <a:cubicBezTo>
                    <a:pt x="113" y="43"/>
                    <a:pt x="103" y="37"/>
                    <a:pt x="88" y="37"/>
                  </a:cubicBezTo>
                  <a:cubicBezTo>
                    <a:pt x="74" y="37"/>
                    <a:pt x="63" y="42"/>
                    <a:pt x="54" y="51"/>
                  </a:cubicBezTo>
                  <a:cubicBezTo>
                    <a:pt x="45" y="60"/>
                    <a:pt x="42" y="72"/>
                    <a:pt x="42" y="87"/>
                  </a:cubicBezTo>
                  <a:cubicBezTo>
                    <a:pt x="42" y="102"/>
                    <a:pt x="45" y="113"/>
                    <a:pt x="54" y="123"/>
                  </a:cubicBezTo>
                  <a:cubicBezTo>
                    <a:pt x="63" y="132"/>
                    <a:pt x="74" y="137"/>
                    <a:pt x="88" y="137"/>
                  </a:cubicBezTo>
                  <a:cubicBezTo>
                    <a:pt x="102" y="137"/>
                    <a:pt x="113" y="131"/>
                    <a:pt x="119" y="118"/>
                  </a:cubicBezTo>
                  <a:lnTo>
                    <a:pt x="169" y="118"/>
                  </a:lnTo>
                  <a:cubicBezTo>
                    <a:pt x="163" y="136"/>
                    <a:pt x="153" y="150"/>
                    <a:pt x="138" y="160"/>
                  </a:cubicBezTo>
                  <a:cubicBezTo>
                    <a:pt x="123" y="170"/>
                    <a:pt x="107" y="175"/>
                    <a:pt x="88" y="175"/>
                  </a:cubicBezTo>
                  <a:cubicBezTo>
                    <a:pt x="64" y="175"/>
                    <a:pt x="43" y="166"/>
                    <a:pt x="25" y="1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" name="Freeform 135">
              <a:extLst>
                <a:ext uri="{FF2B5EF4-FFF2-40B4-BE49-F238E27FC236}">
                  <a16:creationId xmlns:a16="http://schemas.microsoft.com/office/drawing/2014/main" id="{C8241E55-8AFF-4E54-B90E-A3D6916A8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176" y="6257926"/>
              <a:ext cx="73025" cy="84138"/>
            </a:xfrm>
            <a:custGeom>
              <a:avLst/>
              <a:gdLst>
                <a:gd name="T0" fmla="*/ 107 w 148"/>
                <a:gd name="T1" fmla="*/ 0 h 171"/>
                <a:gd name="T2" fmla="*/ 148 w 148"/>
                <a:gd name="T3" fmla="*/ 0 h 171"/>
                <a:gd name="T4" fmla="*/ 148 w 148"/>
                <a:gd name="T5" fmla="*/ 171 h 171"/>
                <a:gd name="T6" fmla="*/ 107 w 148"/>
                <a:gd name="T7" fmla="*/ 171 h 171"/>
                <a:gd name="T8" fmla="*/ 107 w 148"/>
                <a:gd name="T9" fmla="*/ 100 h 171"/>
                <a:gd name="T10" fmla="*/ 41 w 148"/>
                <a:gd name="T11" fmla="*/ 100 h 171"/>
                <a:gd name="T12" fmla="*/ 41 w 148"/>
                <a:gd name="T13" fmla="*/ 171 h 171"/>
                <a:gd name="T14" fmla="*/ 0 w 148"/>
                <a:gd name="T15" fmla="*/ 171 h 171"/>
                <a:gd name="T16" fmla="*/ 0 w 148"/>
                <a:gd name="T17" fmla="*/ 0 h 171"/>
                <a:gd name="T18" fmla="*/ 41 w 148"/>
                <a:gd name="T19" fmla="*/ 0 h 171"/>
                <a:gd name="T20" fmla="*/ 41 w 148"/>
                <a:gd name="T21" fmla="*/ 69 h 171"/>
                <a:gd name="T22" fmla="*/ 107 w 148"/>
                <a:gd name="T23" fmla="*/ 69 h 171"/>
                <a:gd name="T24" fmla="*/ 107 w 148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71">
                  <a:moveTo>
                    <a:pt x="107" y="0"/>
                  </a:moveTo>
                  <a:lnTo>
                    <a:pt x="148" y="0"/>
                  </a:lnTo>
                  <a:lnTo>
                    <a:pt x="148" y="171"/>
                  </a:lnTo>
                  <a:lnTo>
                    <a:pt x="107" y="171"/>
                  </a:lnTo>
                  <a:lnTo>
                    <a:pt x="107" y="100"/>
                  </a:lnTo>
                  <a:lnTo>
                    <a:pt x="41" y="100"/>
                  </a:lnTo>
                  <a:lnTo>
                    <a:pt x="41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69"/>
                  </a:lnTo>
                  <a:lnTo>
                    <a:pt x="107" y="6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" name="Freeform 136">
              <a:extLst>
                <a:ext uri="{FF2B5EF4-FFF2-40B4-BE49-F238E27FC236}">
                  <a16:creationId xmlns:a16="http://schemas.microsoft.com/office/drawing/2014/main" id="{AFBC54C7-4FBB-43ED-89F0-7AAEDCC89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6257926"/>
              <a:ext cx="74613" cy="84138"/>
            </a:xfrm>
            <a:custGeom>
              <a:avLst/>
              <a:gdLst>
                <a:gd name="T0" fmla="*/ 111 w 152"/>
                <a:gd name="T1" fmla="*/ 0 h 171"/>
                <a:gd name="T2" fmla="*/ 152 w 152"/>
                <a:gd name="T3" fmla="*/ 0 h 171"/>
                <a:gd name="T4" fmla="*/ 152 w 152"/>
                <a:gd name="T5" fmla="*/ 171 h 171"/>
                <a:gd name="T6" fmla="*/ 111 w 152"/>
                <a:gd name="T7" fmla="*/ 171 h 171"/>
                <a:gd name="T8" fmla="*/ 41 w 152"/>
                <a:gd name="T9" fmla="*/ 64 h 171"/>
                <a:gd name="T10" fmla="*/ 41 w 152"/>
                <a:gd name="T11" fmla="*/ 171 h 171"/>
                <a:gd name="T12" fmla="*/ 0 w 152"/>
                <a:gd name="T13" fmla="*/ 171 h 171"/>
                <a:gd name="T14" fmla="*/ 0 w 152"/>
                <a:gd name="T15" fmla="*/ 0 h 171"/>
                <a:gd name="T16" fmla="*/ 41 w 152"/>
                <a:gd name="T17" fmla="*/ 0 h 171"/>
                <a:gd name="T18" fmla="*/ 111 w 152"/>
                <a:gd name="T19" fmla="*/ 108 h 171"/>
                <a:gd name="T20" fmla="*/ 111 w 152"/>
                <a:gd name="T2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71">
                  <a:moveTo>
                    <a:pt x="111" y="0"/>
                  </a:moveTo>
                  <a:lnTo>
                    <a:pt x="152" y="0"/>
                  </a:lnTo>
                  <a:lnTo>
                    <a:pt x="152" y="171"/>
                  </a:lnTo>
                  <a:lnTo>
                    <a:pt x="111" y="171"/>
                  </a:lnTo>
                  <a:lnTo>
                    <a:pt x="41" y="64"/>
                  </a:lnTo>
                  <a:lnTo>
                    <a:pt x="41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111" y="10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" name="Freeform 137">
              <a:extLst>
                <a:ext uri="{FF2B5EF4-FFF2-40B4-BE49-F238E27FC236}">
                  <a16:creationId xmlns:a16="http://schemas.microsoft.com/office/drawing/2014/main" id="{0C728E59-A807-491C-81AA-7C743CA74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2563" y="6257926"/>
              <a:ext cx="85725" cy="85725"/>
            </a:xfrm>
            <a:custGeom>
              <a:avLst/>
              <a:gdLst>
                <a:gd name="T0" fmla="*/ 25 w 175"/>
                <a:gd name="T1" fmla="*/ 150 h 175"/>
                <a:gd name="T2" fmla="*/ 0 w 175"/>
                <a:gd name="T3" fmla="*/ 87 h 175"/>
                <a:gd name="T4" fmla="*/ 25 w 175"/>
                <a:gd name="T5" fmla="*/ 25 h 175"/>
                <a:gd name="T6" fmla="*/ 87 w 175"/>
                <a:gd name="T7" fmla="*/ 0 h 175"/>
                <a:gd name="T8" fmla="*/ 150 w 175"/>
                <a:gd name="T9" fmla="*/ 25 h 175"/>
                <a:gd name="T10" fmla="*/ 175 w 175"/>
                <a:gd name="T11" fmla="*/ 87 h 175"/>
                <a:gd name="T12" fmla="*/ 150 w 175"/>
                <a:gd name="T13" fmla="*/ 150 h 175"/>
                <a:gd name="T14" fmla="*/ 87 w 175"/>
                <a:gd name="T15" fmla="*/ 175 h 175"/>
                <a:gd name="T16" fmla="*/ 25 w 175"/>
                <a:gd name="T17" fmla="*/ 150 h 175"/>
                <a:gd name="T18" fmla="*/ 120 w 175"/>
                <a:gd name="T19" fmla="*/ 123 h 175"/>
                <a:gd name="T20" fmla="*/ 132 w 175"/>
                <a:gd name="T21" fmla="*/ 87 h 175"/>
                <a:gd name="T22" fmla="*/ 120 w 175"/>
                <a:gd name="T23" fmla="*/ 51 h 175"/>
                <a:gd name="T24" fmla="*/ 87 w 175"/>
                <a:gd name="T25" fmla="*/ 37 h 175"/>
                <a:gd name="T26" fmla="*/ 55 w 175"/>
                <a:gd name="T27" fmla="*/ 51 h 175"/>
                <a:gd name="T28" fmla="*/ 42 w 175"/>
                <a:gd name="T29" fmla="*/ 87 h 175"/>
                <a:gd name="T30" fmla="*/ 55 w 175"/>
                <a:gd name="T31" fmla="*/ 123 h 175"/>
                <a:gd name="T32" fmla="*/ 87 w 175"/>
                <a:gd name="T33" fmla="*/ 137 h 175"/>
                <a:gd name="T34" fmla="*/ 120 w 175"/>
                <a:gd name="T35" fmla="*/ 1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75">
                  <a:moveTo>
                    <a:pt x="25" y="150"/>
                  </a:moveTo>
                  <a:cubicBezTo>
                    <a:pt x="7" y="133"/>
                    <a:pt x="0" y="112"/>
                    <a:pt x="0" y="87"/>
                  </a:cubicBezTo>
                  <a:cubicBezTo>
                    <a:pt x="0" y="62"/>
                    <a:pt x="8" y="41"/>
                    <a:pt x="25" y="25"/>
                  </a:cubicBezTo>
                  <a:cubicBezTo>
                    <a:pt x="42" y="8"/>
                    <a:pt x="62" y="0"/>
                    <a:pt x="87" y="0"/>
                  </a:cubicBezTo>
                  <a:cubicBezTo>
                    <a:pt x="112" y="0"/>
                    <a:pt x="132" y="8"/>
                    <a:pt x="150" y="25"/>
                  </a:cubicBezTo>
                  <a:cubicBezTo>
                    <a:pt x="166" y="41"/>
                    <a:pt x="175" y="62"/>
                    <a:pt x="175" y="87"/>
                  </a:cubicBezTo>
                  <a:cubicBezTo>
                    <a:pt x="175" y="112"/>
                    <a:pt x="166" y="133"/>
                    <a:pt x="150" y="150"/>
                  </a:cubicBezTo>
                  <a:cubicBezTo>
                    <a:pt x="133" y="166"/>
                    <a:pt x="112" y="175"/>
                    <a:pt x="87" y="175"/>
                  </a:cubicBezTo>
                  <a:cubicBezTo>
                    <a:pt x="62" y="175"/>
                    <a:pt x="42" y="167"/>
                    <a:pt x="25" y="150"/>
                  </a:cubicBezTo>
                  <a:close/>
                  <a:moveTo>
                    <a:pt x="120" y="123"/>
                  </a:moveTo>
                  <a:cubicBezTo>
                    <a:pt x="128" y="115"/>
                    <a:pt x="132" y="102"/>
                    <a:pt x="132" y="87"/>
                  </a:cubicBezTo>
                  <a:cubicBezTo>
                    <a:pt x="132" y="72"/>
                    <a:pt x="128" y="61"/>
                    <a:pt x="120" y="51"/>
                  </a:cubicBezTo>
                  <a:cubicBezTo>
                    <a:pt x="111" y="42"/>
                    <a:pt x="101" y="37"/>
                    <a:pt x="87" y="37"/>
                  </a:cubicBezTo>
                  <a:cubicBezTo>
                    <a:pt x="73" y="37"/>
                    <a:pt x="62" y="42"/>
                    <a:pt x="55" y="51"/>
                  </a:cubicBezTo>
                  <a:cubicBezTo>
                    <a:pt x="46" y="60"/>
                    <a:pt x="42" y="72"/>
                    <a:pt x="42" y="87"/>
                  </a:cubicBezTo>
                  <a:cubicBezTo>
                    <a:pt x="42" y="102"/>
                    <a:pt x="46" y="113"/>
                    <a:pt x="55" y="123"/>
                  </a:cubicBezTo>
                  <a:cubicBezTo>
                    <a:pt x="63" y="132"/>
                    <a:pt x="73" y="137"/>
                    <a:pt x="87" y="137"/>
                  </a:cubicBezTo>
                  <a:cubicBezTo>
                    <a:pt x="101" y="136"/>
                    <a:pt x="111" y="132"/>
                    <a:pt x="120" y="1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" name="Freeform 138">
              <a:extLst>
                <a:ext uri="{FF2B5EF4-FFF2-40B4-BE49-F238E27FC236}">
                  <a16:creationId xmlns:a16="http://schemas.microsoft.com/office/drawing/2014/main" id="{44F9CA41-56DE-4C5B-99D5-15A68F0B9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6257926"/>
              <a:ext cx="44450" cy="84138"/>
            </a:xfrm>
            <a:custGeom>
              <a:avLst/>
              <a:gdLst>
                <a:gd name="T0" fmla="*/ 1 w 93"/>
                <a:gd name="T1" fmla="*/ 0 h 170"/>
                <a:gd name="T2" fmla="*/ 42 w 93"/>
                <a:gd name="T3" fmla="*/ 0 h 170"/>
                <a:gd name="T4" fmla="*/ 42 w 93"/>
                <a:gd name="T5" fmla="*/ 139 h 170"/>
                <a:gd name="T6" fmla="*/ 93 w 93"/>
                <a:gd name="T7" fmla="*/ 139 h 170"/>
                <a:gd name="T8" fmla="*/ 93 w 93"/>
                <a:gd name="T9" fmla="*/ 170 h 170"/>
                <a:gd name="T10" fmla="*/ 0 w 93"/>
                <a:gd name="T11" fmla="*/ 170 h 170"/>
                <a:gd name="T12" fmla="*/ 0 w 93"/>
                <a:gd name="T13" fmla="*/ 0 h 170"/>
                <a:gd name="T14" fmla="*/ 1 w 93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70">
                  <a:moveTo>
                    <a:pt x="1" y="0"/>
                  </a:moveTo>
                  <a:lnTo>
                    <a:pt x="42" y="0"/>
                  </a:lnTo>
                  <a:lnTo>
                    <a:pt x="42" y="139"/>
                  </a:lnTo>
                  <a:lnTo>
                    <a:pt x="93" y="139"/>
                  </a:lnTo>
                  <a:lnTo>
                    <a:pt x="93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" name="Freeform 139">
              <a:extLst>
                <a:ext uri="{FF2B5EF4-FFF2-40B4-BE49-F238E27FC236}">
                  <a16:creationId xmlns:a16="http://schemas.microsoft.com/office/drawing/2014/main" id="{0B901AFB-540B-4E3A-BE71-2CE28059EA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3376" y="6257926"/>
              <a:ext cx="85725" cy="85725"/>
            </a:xfrm>
            <a:custGeom>
              <a:avLst/>
              <a:gdLst>
                <a:gd name="T0" fmla="*/ 25 w 175"/>
                <a:gd name="T1" fmla="*/ 150 h 175"/>
                <a:gd name="T2" fmla="*/ 0 w 175"/>
                <a:gd name="T3" fmla="*/ 87 h 175"/>
                <a:gd name="T4" fmla="*/ 25 w 175"/>
                <a:gd name="T5" fmla="*/ 25 h 175"/>
                <a:gd name="T6" fmla="*/ 88 w 175"/>
                <a:gd name="T7" fmla="*/ 0 h 175"/>
                <a:gd name="T8" fmla="*/ 150 w 175"/>
                <a:gd name="T9" fmla="*/ 25 h 175"/>
                <a:gd name="T10" fmla="*/ 175 w 175"/>
                <a:gd name="T11" fmla="*/ 87 h 175"/>
                <a:gd name="T12" fmla="*/ 150 w 175"/>
                <a:gd name="T13" fmla="*/ 150 h 175"/>
                <a:gd name="T14" fmla="*/ 88 w 175"/>
                <a:gd name="T15" fmla="*/ 175 h 175"/>
                <a:gd name="T16" fmla="*/ 25 w 175"/>
                <a:gd name="T17" fmla="*/ 150 h 175"/>
                <a:gd name="T18" fmla="*/ 120 w 175"/>
                <a:gd name="T19" fmla="*/ 123 h 175"/>
                <a:gd name="T20" fmla="*/ 133 w 175"/>
                <a:gd name="T21" fmla="*/ 87 h 175"/>
                <a:gd name="T22" fmla="*/ 120 w 175"/>
                <a:gd name="T23" fmla="*/ 51 h 175"/>
                <a:gd name="T24" fmla="*/ 88 w 175"/>
                <a:gd name="T25" fmla="*/ 37 h 175"/>
                <a:gd name="T26" fmla="*/ 55 w 175"/>
                <a:gd name="T27" fmla="*/ 51 h 175"/>
                <a:gd name="T28" fmla="*/ 43 w 175"/>
                <a:gd name="T29" fmla="*/ 87 h 175"/>
                <a:gd name="T30" fmla="*/ 55 w 175"/>
                <a:gd name="T31" fmla="*/ 123 h 175"/>
                <a:gd name="T32" fmla="*/ 88 w 175"/>
                <a:gd name="T33" fmla="*/ 137 h 175"/>
                <a:gd name="T34" fmla="*/ 120 w 175"/>
                <a:gd name="T35" fmla="*/ 1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75">
                  <a:moveTo>
                    <a:pt x="25" y="150"/>
                  </a:moveTo>
                  <a:cubicBezTo>
                    <a:pt x="8" y="133"/>
                    <a:pt x="0" y="112"/>
                    <a:pt x="0" y="87"/>
                  </a:cubicBezTo>
                  <a:cubicBezTo>
                    <a:pt x="0" y="62"/>
                    <a:pt x="9" y="41"/>
                    <a:pt x="25" y="25"/>
                  </a:cubicBezTo>
                  <a:cubicBezTo>
                    <a:pt x="43" y="8"/>
                    <a:pt x="63" y="0"/>
                    <a:pt x="88" y="0"/>
                  </a:cubicBezTo>
                  <a:cubicBezTo>
                    <a:pt x="113" y="0"/>
                    <a:pt x="133" y="8"/>
                    <a:pt x="150" y="25"/>
                  </a:cubicBezTo>
                  <a:cubicBezTo>
                    <a:pt x="167" y="41"/>
                    <a:pt x="175" y="62"/>
                    <a:pt x="175" y="87"/>
                  </a:cubicBezTo>
                  <a:cubicBezTo>
                    <a:pt x="175" y="112"/>
                    <a:pt x="167" y="133"/>
                    <a:pt x="150" y="150"/>
                  </a:cubicBezTo>
                  <a:cubicBezTo>
                    <a:pt x="134" y="166"/>
                    <a:pt x="113" y="175"/>
                    <a:pt x="88" y="175"/>
                  </a:cubicBezTo>
                  <a:cubicBezTo>
                    <a:pt x="63" y="175"/>
                    <a:pt x="42" y="167"/>
                    <a:pt x="25" y="150"/>
                  </a:cubicBezTo>
                  <a:close/>
                  <a:moveTo>
                    <a:pt x="120" y="123"/>
                  </a:moveTo>
                  <a:cubicBezTo>
                    <a:pt x="129" y="115"/>
                    <a:pt x="133" y="102"/>
                    <a:pt x="133" y="87"/>
                  </a:cubicBezTo>
                  <a:cubicBezTo>
                    <a:pt x="133" y="72"/>
                    <a:pt x="129" y="61"/>
                    <a:pt x="120" y="51"/>
                  </a:cubicBezTo>
                  <a:cubicBezTo>
                    <a:pt x="112" y="42"/>
                    <a:pt x="102" y="37"/>
                    <a:pt x="88" y="37"/>
                  </a:cubicBezTo>
                  <a:cubicBezTo>
                    <a:pt x="74" y="37"/>
                    <a:pt x="63" y="42"/>
                    <a:pt x="55" y="51"/>
                  </a:cubicBezTo>
                  <a:cubicBezTo>
                    <a:pt x="47" y="60"/>
                    <a:pt x="43" y="72"/>
                    <a:pt x="43" y="87"/>
                  </a:cubicBezTo>
                  <a:cubicBezTo>
                    <a:pt x="43" y="102"/>
                    <a:pt x="47" y="113"/>
                    <a:pt x="55" y="123"/>
                  </a:cubicBezTo>
                  <a:cubicBezTo>
                    <a:pt x="64" y="132"/>
                    <a:pt x="74" y="137"/>
                    <a:pt x="88" y="137"/>
                  </a:cubicBezTo>
                  <a:cubicBezTo>
                    <a:pt x="100" y="136"/>
                    <a:pt x="112" y="132"/>
                    <a:pt x="120" y="1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" name="Freeform 140">
              <a:extLst>
                <a:ext uri="{FF2B5EF4-FFF2-40B4-BE49-F238E27FC236}">
                  <a16:creationId xmlns:a16="http://schemas.microsoft.com/office/drawing/2014/main" id="{0F6CAB1C-FFE1-4BD4-A479-87A51234D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257926"/>
              <a:ext cx="82550" cy="85725"/>
            </a:xfrm>
            <a:custGeom>
              <a:avLst/>
              <a:gdLst>
                <a:gd name="T0" fmla="*/ 25 w 168"/>
                <a:gd name="T1" fmla="*/ 150 h 176"/>
                <a:gd name="T2" fmla="*/ 0 w 168"/>
                <a:gd name="T3" fmla="*/ 87 h 176"/>
                <a:gd name="T4" fmla="*/ 25 w 168"/>
                <a:gd name="T5" fmla="*/ 25 h 176"/>
                <a:gd name="T6" fmla="*/ 87 w 168"/>
                <a:gd name="T7" fmla="*/ 0 h 176"/>
                <a:gd name="T8" fmla="*/ 137 w 168"/>
                <a:gd name="T9" fmla="*/ 15 h 176"/>
                <a:gd name="T10" fmla="*/ 168 w 168"/>
                <a:gd name="T11" fmla="*/ 56 h 176"/>
                <a:gd name="T12" fmla="*/ 118 w 168"/>
                <a:gd name="T13" fmla="*/ 56 h 176"/>
                <a:gd name="T14" fmla="*/ 87 w 168"/>
                <a:gd name="T15" fmla="*/ 37 h 176"/>
                <a:gd name="T16" fmla="*/ 53 w 168"/>
                <a:gd name="T17" fmla="*/ 51 h 176"/>
                <a:gd name="T18" fmla="*/ 41 w 168"/>
                <a:gd name="T19" fmla="*/ 87 h 176"/>
                <a:gd name="T20" fmla="*/ 53 w 168"/>
                <a:gd name="T21" fmla="*/ 123 h 176"/>
                <a:gd name="T22" fmla="*/ 86 w 168"/>
                <a:gd name="T23" fmla="*/ 137 h 176"/>
                <a:gd name="T24" fmla="*/ 110 w 168"/>
                <a:gd name="T25" fmla="*/ 130 h 176"/>
                <a:gd name="T26" fmla="*/ 122 w 168"/>
                <a:gd name="T27" fmla="*/ 110 h 176"/>
                <a:gd name="T28" fmla="*/ 73 w 168"/>
                <a:gd name="T29" fmla="*/ 110 h 176"/>
                <a:gd name="T30" fmla="*/ 73 w 168"/>
                <a:gd name="T31" fmla="*/ 78 h 176"/>
                <a:gd name="T32" fmla="*/ 166 w 168"/>
                <a:gd name="T33" fmla="*/ 78 h 176"/>
                <a:gd name="T34" fmla="*/ 166 w 168"/>
                <a:gd name="T35" fmla="*/ 110 h 176"/>
                <a:gd name="T36" fmla="*/ 141 w 168"/>
                <a:gd name="T37" fmla="*/ 153 h 176"/>
                <a:gd name="T38" fmla="*/ 116 w 168"/>
                <a:gd name="T39" fmla="*/ 170 h 176"/>
                <a:gd name="T40" fmla="*/ 85 w 168"/>
                <a:gd name="T41" fmla="*/ 176 h 176"/>
                <a:gd name="T42" fmla="*/ 25 w 168"/>
                <a:gd name="T43" fmla="*/ 1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" h="176">
                  <a:moveTo>
                    <a:pt x="25" y="150"/>
                  </a:moveTo>
                  <a:cubicBezTo>
                    <a:pt x="7" y="133"/>
                    <a:pt x="0" y="112"/>
                    <a:pt x="0" y="87"/>
                  </a:cubicBezTo>
                  <a:cubicBezTo>
                    <a:pt x="0" y="62"/>
                    <a:pt x="8" y="41"/>
                    <a:pt x="25" y="25"/>
                  </a:cubicBezTo>
                  <a:cubicBezTo>
                    <a:pt x="42" y="8"/>
                    <a:pt x="62" y="0"/>
                    <a:pt x="87" y="0"/>
                  </a:cubicBezTo>
                  <a:cubicBezTo>
                    <a:pt x="106" y="0"/>
                    <a:pt x="123" y="5"/>
                    <a:pt x="137" y="15"/>
                  </a:cubicBezTo>
                  <a:cubicBezTo>
                    <a:pt x="152" y="25"/>
                    <a:pt x="162" y="38"/>
                    <a:pt x="168" y="56"/>
                  </a:cubicBezTo>
                  <a:lnTo>
                    <a:pt x="118" y="56"/>
                  </a:lnTo>
                  <a:cubicBezTo>
                    <a:pt x="112" y="43"/>
                    <a:pt x="102" y="37"/>
                    <a:pt x="87" y="37"/>
                  </a:cubicBezTo>
                  <a:cubicBezTo>
                    <a:pt x="73" y="37"/>
                    <a:pt x="62" y="42"/>
                    <a:pt x="53" y="51"/>
                  </a:cubicBezTo>
                  <a:cubicBezTo>
                    <a:pt x="45" y="60"/>
                    <a:pt x="41" y="72"/>
                    <a:pt x="41" y="87"/>
                  </a:cubicBezTo>
                  <a:cubicBezTo>
                    <a:pt x="41" y="102"/>
                    <a:pt x="45" y="113"/>
                    <a:pt x="53" y="123"/>
                  </a:cubicBezTo>
                  <a:cubicBezTo>
                    <a:pt x="62" y="132"/>
                    <a:pt x="72" y="137"/>
                    <a:pt x="86" y="137"/>
                  </a:cubicBezTo>
                  <a:cubicBezTo>
                    <a:pt x="96" y="137"/>
                    <a:pt x="103" y="135"/>
                    <a:pt x="110" y="130"/>
                  </a:cubicBezTo>
                  <a:cubicBezTo>
                    <a:pt x="116" y="125"/>
                    <a:pt x="120" y="118"/>
                    <a:pt x="122" y="110"/>
                  </a:cubicBezTo>
                  <a:lnTo>
                    <a:pt x="73" y="110"/>
                  </a:lnTo>
                  <a:lnTo>
                    <a:pt x="73" y="78"/>
                  </a:lnTo>
                  <a:lnTo>
                    <a:pt x="166" y="78"/>
                  </a:lnTo>
                  <a:lnTo>
                    <a:pt x="166" y="110"/>
                  </a:lnTo>
                  <a:cubicBezTo>
                    <a:pt x="163" y="125"/>
                    <a:pt x="155" y="140"/>
                    <a:pt x="141" y="153"/>
                  </a:cubicBezTo>
                  <a:cubicBezTo>
                    <a:pt x="135" y="160"/>
                    <a:pt x="126" y="165"/>
                    <a:pt x="116" y="170"/>
                  </a:cubicBezTo>
                  <a:cubicBezTo>
                    <a:pt x="106" y="173"/>
                    <a:pt x="96" y="176"/>
                    <a:pt x="85" y="176"/>
                  </a:cubicBezTo>
                  <a:cubicBezTo>
                    <a:pt x="62" y="175"/>
                    <a:pt x="42" y="166"/>
                    <a:pt x="25" y="1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" name="Rectangle 141">
              <a:extLst>
                <a:ext uri="{FF2B5EF4-FFF2-40B4-BE49-F238E27FC236}">
                  <a16:creationId xmlns:a16="http://schemas.microsoft.com/office/drawing/2014/main" id="{762263C9-FBB2-4366-B5F8-CDC4A673E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2288" y="6257926"/>
              <a:ext cx="20638" cy="841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" name="Freeform 142">
              <a:extLst>
                <a:ext uri="{FF2B5EF4-FFF2-40B4-BE49-F238E27FC236}">
                  <a16:creationId xmlns:a16="http://schemas.microsoft.com/office/drawing/2014/main" id="{6ACA9167-3FB7-4149-A1E7-44AB0AA06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388" y="6257926"/>
              <a:ext cx="50800" cy="84138"/>
            </a:xfrm>
            <a:custGeom>
              <a:avLst/>
              <a:gdLst>
                <a:gd name="T0" fmla="*/ 104 w 104"/>
                <a:gd name="T1" fmla="*/ 0 h 170"/>
                <a:gd name="T2" fmla="*/ 104 w 104"/>
                <a:gd name="T3" fmla="*/ 31 h 170"/>
                <a:gd name="T4" fmla="*/ 43 w 104"/>
                <a:gd name="T5" fmla="*/ 31 h 170"/>
                <a:gd name="T6" fmla="*/ 43 w 104"/>
                <a:gd name="T7" fmla="*/ 68 h 170"/>
                <a:gd name="T8" fmla="*/ 98 w 104"/>
                <a:gd name="T9" fmla="*/ 68 h 170"/>
                <a:gd name="T10" fmla="*/ 98 w 104"/>
                <a:gd name="T11" fmla="*/ 99 h 170"/>
                <a:gd name="T12" fmla="*/ 43 w 104"/>
                <a:gd name="T13" fmla="*/ 99 h 170"/>
                <a:gd name="T14" fmla="*/ 43 w 104"/>
                <a:gd name="T15" fmla="*/ 139 h 170"/>
                <a:gd name="T16" fmla="*/ 104 w 104"/>
                <a:gd name="T17" fmla="*/ 139 h 170"/>
                <a:gd name="T18" fmla="*/ 104 w 104"/>
                <a:gd name="T19" fmla="*/ 170 h 170"/>
                <a:gd name="T20" fmla="*/ 0 w 104"/>
                <a:gd name="T21" fmla="*/ 170 h 170"/>
                <a:gd name="T22" fmla="*/ 0 w 104"/>
                <a:gd name="T23" fmla="*/ 0 h 170"/>
                <a:gd name="T24" fmla="*/ 104 w 10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0">
                  <a:moveTo>
                    <a:pt x="104" y="0"/>
                  </a:moveTo>
                  <a:lnTo>
                    <a:pt x="104" y="31"/>
                  </a:lnTo>
                  <a:lnTo>
                    <a:pt x="43" y="31"/>
                  </a:lnTo>
                  <a:lnTo>
                    <a:pt x="43" y="68"/>
                  </a:lnTo>
                  <a:lnTo>
                    <a:pt x="98" y="68"/>
                  </a:lnTo>
                  <a:lnTo>
                    <a:pt x="98" y="99"/>
                  </a:lnTo>
                  <a:lnTo>
                    <a:pt x="43" y="99"/>
                  </a:lnTo>
                  <a:lnTo>
                    <a:pt x="43" y="139"/>
                  </a:lnTo>
                  <a:lnTo>
                    <a:pt x="104" y="139"/>
                  </a:lnTo>
                  <a:lnTo>
                    <a:pt x="104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98" name="Groupe 497">
            <a:extLst>
              <a:ext uri="{FF2B5EF4-FFF2-40B4-BE49-F238E27FC236}">
                <a16:creationId xmlns:a16="http://schemas.microsoft.com/office/drawing/2014/main" id="{DAF20310-89CC-4748-B284-DA304A94628B}"/>
              </a:ext>
            </a:extLst>
          </p:cNvPr>
          <p:cNvGrpSpPr/>
          <p:nvPr/>
        </p:nvGrpSpPr>
        <p:grpSpPr>
          <a:xfrm>
            <a:off x="954816" y="5189328"/>
            <a:ext cx="1715705" cy="1397201"/>
            <a:chOff x="7262813" y="5842001"/>
            <a:chExt cx="906463" cy="738187"/>
          </a:xfrm>
        </p:grpSpPr>
        <p:sp>
          <p:nvSpPr>
            <p:cNvPr id="431" name="Rectangle 143">
              <a:extLst>
                <a:ext uri="{FF2B5EF4-FFF2-40B4-BE49-F238E27FC236}">
                  <a16:creationId xmlns:a16="http://schemas.microsoft.com/office/drawing/2014/main" id="{6DF804C5-7581-4ED7-ADF9-6E44B58D4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9263" y="5870576"/>
              <a:ext cx="36513" cy="920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" name="Freeform 144">
              <a:extLst>
                <a:ext uri="{FF2B5EF4-FFF2-40B4-BE49-F238E27FC236}">
                  <a16:creationId xmlns:a16="http://schemas.microsoft.com/office/drawing/2014/main" id="{89070F6D-FD14-49E8-A82F-B7A9C405D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6538913"/>
              <a:ext cx="30163" cy="41275"/>
            </a:xfrm>
            <a:custGeom>
              <a:avLst/>
              <a:gdLst>
                <a:gd name="T0" fmla="*/ 0 w 62"/>
                <a:gd name="T1" fmla="*/ 54 h 84"/>
                <a:gd name="T2" fmla="*/ 0 w 62"/>
                <a:gd name="T3" fmla="*/ 0 h 84"/>
                <a:gd name="T4" fmla="*/ 11 w 62"/>
                <a:gd name="T5" fmla="*/ 0 h 84"/>
                <a:gd name="T6" fmla="*/ 11 w 62"/>
                <a:gd name="T7" fmla="*/ 54 h 84"/>
                <a:gd name="T8" fmla="*/ 16 w 62"/>
                <a:gd name="T9" fmla="*/ 69 h 84"/>
                <a:gd name="T10" fmla="*/ 31 w 62"/>
                <a:gd name="T11" fmla="*/ 74 h 84"/>
                <a:gd name="T12" fmla="*/ 46 w 62"/>
                <a:gd name="T13" fmla="*/ 69 h 84"/>
                <a:gd name="T14" fmla="*/ 51 w 62"/>
                <a:gd name="T15" fmla="*/ 54 h 84"/>
                <a:gd name="T16" fmla="*/ 51 w 62"/>
                <a:gd name="T17" fmla="*/ 0 h 84"/>
                <a:gd name="T18" fmla="*/ 62 w 62"/>
                <a:gd name="T19" fmla="*/ 0 h 84"/>
                <a:gd name="T20" fmla="*/ 62 w 62"/>
                <a:gd name="T21" fmla="*/ 54 h 84"/>
                <a:gd name="T22" fmla="*/ 54 w 62"/>
                <a:gd name="T23" fmla="*/ 77 h 84"/>
                <a:gd name="T24" fmla="*/ 31 w 62"/>
                <a:gd name="T25" fmla="*/ 84 h 84"/>
                <a:gd name="T26" fmla="*/ 9 w 62"/>
                <a:gd name="T27" fmla="*/ 77 h 84"/>
                <a:gd name="T28" fmla="*/ 0 w 62"/>
                <a:gd name="T29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84">
                  <a:moveTo>
                    <a:pt x="0" y="5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54"/>
                  </a:lnTo>
                  <a:cubicBezTo>
                    <a:pt x="11" y="60"/>
                    <a:pt x="12" y="67"/>
                    <a:pt x="16" y="69"/>
                  </a:cubicBezTo>
                  <a:cubicBezTo>
                    <a:pt x="20" y="73"/>
                    <a:pt x="25" y="74"/>
                    <a:pt x="31" y="74"/>
                  </a:cubicBezTo>
                  <a:cubicBezTo>
                    <a:pt x="37" y="74"/>
                    <a:pt x="42" y="73"/>
                    <a:pt x="46" y="69"/>
                  </a:cubicBezTo>
                  <a:cubicBezTo>
                    <a:pt x="50" y="65"/>
                    <a:pt x="51" y="60"/>
                    <a:pt x="51" y="54"/>
                  </a:cubicBezTo>
                  <a:lnTo>
                    <a:pt x="51" y="0"/>
                  </a:lnTo>
                  <a:lnTo>
                    <a:pt x="62" y="0"/>
                  </a:lnTo>
                  <a:lnTo>
                    <a:pt x="62" y="54"/>
                  </a:lnTo>
                  <a:cubicBezTo>
                    <a:pt x="62" y="64"/>
                    <a:pt x="60" y="72"/>
                    <a:pt x="54" y="77"/>
                  </a:cubicBezTo>
                  <a:cubicBezTo>
                    <a:pt x="47" y="82"/>
                    <a:pt x="40" y="84"/>
                    <a:pt x="31" y="84"/>
                  </a:cubicBezTo>
                  <a:cubicBezTo>
                    <a:pt x="22" y="84"/>
                    <a:pt x="15" y="82"/>
                    <a:pt x="9" y="77"/>
                  </a:cubicBezTo>
                  <a:cubicBezTo>
                    <a:pt x="4" y="72"/>
                    <a:pt x="0" y="64"/>
                    <a:pt x="0" y="5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" name="Freeform 145">
              <a:extLst>
                <a:ext uri="{FF2B5EF4-FFF2-40B4-BE49-F238E27FC236}">
                  <a16:creationId xmlns:a16="http://schemas.microsoft.com/office/drawing/2014/main" id="{5A1AA24A-1AE5-484A-BCEC-A030BF411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3" y="6538913"/>
              <a:ext cx="31750" cy="41275"/>
            </a:xfrm>
            <a:custGeom>
              <a:avLst/>
              <a:gdLst>
                <a:gd name="T0" fmla="*/ 55 w 66"/>
                <a:gd name="T1" fmla="*/ 0 h 83"/>
                <a:gd name="T2" fmla="*/ 66 w 66"/>
                <a:gd name="T3" fmla="*/ 0 h 83"/>
                <a:gd name="T4" fmla="*/ 66 w 66"/>
                <a:gd name="T5" fmla="*/ 83 h 83"/>
                <a:gd name="T6" fmla="*/ 55 w 66"/>
                <a:gd name="T7" fmla="*/ 83 h 83"/>
                <a:gd name="T8" fmla="*/ 11 w 66"/>
                <a:gd name="T9" fmla="*/ 17 h 83"/>
                <a:gd name="T10" fmla="*/ 11 w 66"/>
                <a:gd name="T11" fmla="*/ 83 h 83"/>
                <a:gd name="T12" fmla="*/ 0 w 66"/>
                <a:gd name="T13" fmla="*/ 83 h 83"/>
                <a:gd name="T14" fmla="*/ 0 w 66"/>
                <a:gd name="T15" fmla="*/ 0 h 83"/>
                <a:gd name="T16" fmla="*/ 11 w 66"/>
                <a:gd name="T17" fmla="*/ 0 h 83"/>
                <a:gd name="T18" fmla="*/ 55 w 66"/>
                <a:gd name="T19" fmla="*/ 67 h 83"/>
                <a:gd name="T20" fmla="*/ 55 w 66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3">
                  <a:moveTo>
                    <a:pt x="55" y="0"/>
                  </a:moveTo>
                  <a:lnTo>
                    <a:pt x="66" y="0"/>
                  </a:lnTo>
                  <a:lnTo>
                    <a:pt x="66" y="83"/>
                  </a:lnTo>
                  <a:lnTo>
                    <a:pt x="55" y="83"/>
                  </a:lnTo>
                  <a:lnTo>
                    <a:pt x="11" y="17"/>
                  </a:lnTo>
                  <a:lnTo>
                    <a:pt x="11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5" y="6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" name="Rectangle 146">
              <a:extLst>
                <a:ext uri="{FF2B5EF4-FFF2-40B4-BE49-F238E27FC236}">
                  <a16:creationId xmlns:a16="http://schemas.microsoft.com/office/drawing/2014/main" id="{2952A931-40D7-4FCB-A7D2-9C726CFFE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6" y="6538913"/>
              <a:ext cx="4763" cy="412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" name="Freeform 147">
              <a:extLst>
                <a:ext uri="{FF2B5EF4-FFF2-40B4-BE49-F238E27FC236}">
                  <a16:creationId xmlns:a16="http://schemas.microsoft.com/office/drawing/2014/main" id="{ACC7B008-8DCB-45CE-8B90-3A2404D92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6538913"/>
              <a:ext cx="36513" cy="41275"/>
            </a:xfrm>
            <a:custGeom>
              <a:avLst/>
              <a:gdLst>
                <a:gd name="T0" fmla="*/ 32 w 75"/>
                <a:gd name="T1" fmla="*/ 83 h 83"/>
                <a:gd name="T2" fmla="*/ 0 w 75"/>
                <a:gd name="T3" fmla="*/ 0 h 83"/>
                <a:gd name="T4" fmla="*/ 11 w 75"/>
                <a:gd name="T5" fmla="*/ 0 h 83"/>
                <a:gd name="T6" fmla="*/ 37 w 75"/>
                <a:gd name="T7" fmla="*/ 72 h 83"/>
                <a:gd name="T8" fmla="*/ 64 w 75"/>
                <a:gd name="T9" fmla="*/ 0 h 83"/>
                <a:gd name="T10" fmla="*/ 75 w 75"/>
                <a:gd name="T11" fmla="*/ 0 h 83"/>
                <a:gd name="T12" fmla="*/ 42 w 75"/>
                <a:gd name="T13" fmla="*/ 83 h 83"/>
                <a:gd name="T14" fmla="*/ 32 w 75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3">
                  <a:moveTo>
                    <a:pt x="32" y="8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37" y="72"/>
                  </a:lnTo>
                  <a:lnTo>
                    <a:pt x="64" y="0"/>
                  </a:lnTo>
                  <a:lnTo>
                    <a:pt x="75" y="0"/>
                  </a:lnTo>
                  <a:lnTo>
                    <a:pt x="42" y="83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" name="Freeform 148">
              <a:extLst>
                <a:ext uri="{FF2B5EF4-FFF2-40B4-BE49-F238E27FC236}">
                  <a16:creationId xmlns:a16="http://schemas.microsoft.com/office/drawing/2014/main" id="{E2442003-EAF3-453F-B984-2C66745BD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51" y="6538913"/>
              <a:ext cx="22225" cy="41275"/>
            </a:xfrm>
            <a:custGeom>
              <a:avLst/>
              <a:gdLst>
                <a:gd name="T0" fmla="*/ 45 w 45"/>
                <a:gd name="T1" fmla="*/ 0 h 84"/>
                <a:gd name="T2" fmla="*/ 45 w 45"/>
                <a:gd name="T3" fmla="*/ 9 h 84"/>
                <a:gd name="T4" fmla="*/ 12 w 45"/>
                <a:gd name="T5" fmla="*/ 9 h 84"/>
                <a:gd name="T6" fmla="*/ 12 w 45"/>
                <a:gd name="T7" fmla="*/ 38 h 84"/>
                <a:gd name="T8" fmla="*/ 41 w 45"/>
                <a:gd name="T9" fmla="*/ 38 h 84"/>
                <a:gd name="T10" fmla="*/ 41 w 45"/>
                <a:gd name="T11" fmla="*/ 47 h 84"/>
                <a:gd name="T12" fmla="*/ 11 w 45"/>
                <a:gd name="T13" fmla="*/ 47 h 84"/>
                <a:gd name="T14" fmla="*/ 11 w 45"/>
                <a:gd name="T15" fmla="*/ 75 h 84"/>
                <a:gd name="T16" fmla="*/ 43 w 45"/>
                <a:gd name="T17" fmla="*/ 75 h 84"/>
                <a:gd name="T18" fmla="*/ 43 w 45"/>
                <a:gd name="T19" fmla="*/ 84 h 84"/>
                <a:gd name="T20" fmla="*/ 0 w 45"/>
                <a:gd name="T21" fmla="*/ 84 h 84"/>
                <a:gd name="T22" fmla="*/ 0 w 45"/>
                <a:gd name="T23" fmla="*/ 2 h 84"/>
                <a:gd name="T24" fmla="*/ 45 w 45"/>
                <a:gd name="T25" fmla="*/ 2 h 84"/>
                <a:gd name="T26" fmla="*/ 45 w 45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4">
                  <a:moveTo>
                    <a:pt x="45" y="0"/>
                  </a:moveTo>
                  <a:lnTo>
                    <a:pt x="45" y="9"/>
                  </a:lnTo>
                  <a:lnTo>
                    <a:pt x="12" y="9"/>
                  </a:lnTo>
                  <a:lnTo>
                    <a:pt x="12" y="38"/>
                  </a:lnTo>
                  <a:lnTo>
                    <a:pt x="41" y="38"/>
                  </a:lnTo>
                  <a:lnTo>
                    <a:pt x="41" y="47"/>
                  </a:lnTo>
                  <a:lnTo>
                    <a:pt x="11" y="47"/>
                  </a:lnTo>
                  <a:lnTo>
                    <a:pt x="11" y="75"/>
                  </a:lnTo>
                  <a:lnTo>
                    <a:pt x="43" y="75"/>
                  </a:lnTo>
                  <a:lnTo>
                    <a:pt x="43" y="84"/>
                  </a:lnTo>
                  <a:lnTo>
                    <a:pt x="0" y="84"/>
                  </a:lnTo>
                  <a:lnTo>
                    <a:pt x="0" y="2"/>
                  </a:lnTo>
                  <a:lnTo>
                    <a:pt x="45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" name="Freeform 149">
              <a:extLst>
                <a:ext uri="{FF2B5EF4-FFF2-40B4-BE49-F238E27FC236}">
                  <a16:creationId xmlns:a16="http://schemas.microsoft.com/office/drawing/2014/main" id="{A76B1CF2-464D-4999-93BB-D7FA0537D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9513" y="6538913"/>
              <a:ext cx="28575" cy="41275"/>
            </a:xfrm>
            <a:custGeom>
              <a:avLst/>
              <a:gdLst>
                <a:gd name="T0" fmla="*/ 11 w 57"/>
                <a:gd name="T1" fmla="*/ 49 h 83"/>
                <a:gd name="T2" fmla="*/ 11 w 57"/>
                <a:gd name="T3" fmla="*/ 83 h 83"/>
                <a:gd name="T4" fmla="*/ 0 w 57"/>
                <a:gd name="T5" fmla="*/ 83 h 83"/>
                <a:gd name="T6" fmla="*/ 0 w 57"/>
                <a:gd name="T7" fmla="*/ 0 h 83"/>
                <a:gd name="T8" fmla="*/ 27 w 57"/>
                <a:gd name="T9" fmla="*/ 0 h 83"/>
                <a:gd name="T10" fmla="*/ 49 w 57"/>
                <a:gd name="T11" fmla="*/ 7 h 83"/>
                <a:gd name="T12" fmla="*/ 56 w 57"/>
                <a:gd name="T13" fmla="*/ 23 h 83"/>
                <a:gd name="T14" fmla="*/ 51 w 57"/>
                <a:gd name="T15" fmla="*/ 39 h 83"/>
                <a:gd name="T16" fmla="*/ 35 w 57"/>
                <a:gd name="T17" fmla="*/ 48 h 83"/>
                <a:gd name="T18" fmla="*/ 57 w 57"/>
                <a:gd name="T19" fmla="*/ 83 h 83"/>
                <a:gd name="T20" fmla="*/ 44 w 57"/>
                <a:gd name="T21" fmla="*/ 83 h 83"/>
                <a:gd name="T22" fmla="*/ 22 w 57"/>
                <a:gd name="T23" fmla="*/ 49 h 83"/>
                <a:gd name="T24" fmla="*/ 11 w 57"/>
                <a:gd name="T25" fmla="*/ 49 h 83"/>
                <a:gd name="T26" fmla="*/ 11 w 57"/>
                <a:gd name="T27" fmla="*/ 9 h 83"/>
                <a:gd name="T28" fmla="*/ 11 w 57"/>
                <a:gd name="T29" fmla="*/ 40 h 83"/>
                <a:gd name="T30" fmla="*/ 27 w 57"/>
                <a:gd name="T31" fmla="*/ 40 h 83"/>
                <a:gd name="T32" fmla="*/ 41 w 57"/>
                <a:gd name="T33" fmla="*/ 37 h 83"/>
                <a:gd name="T34" fmla="*/ 45 w 57"/>
                <a:gd name="T35" fmla="*/ 25 h 83"/>
                <a:gd name="T36" fmla="*/ 27 w 57"/>
                <a:gd name="T37" fmla="*/ 9 h 83"/>
                <a:gd name="T38" fmla="*/ 11 w 57"/>
                <a:gd name="T39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83">
                  <a:moveTo>
                    <a:pt x="11" y="49"/>
                  </a:moveTo>
                  <a:lnTo>
                    <a:pt x="11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27" y="0"/>
                  </a:lnTo>
                  <a:cubicBezTo>
                    <a:pt x="36" y="0"/>
                    <a:pt x="44" y="3"/>
                    <a:pt x="49" y="7"/>
                  </a:cubicBezTo>
                  <a:cubicBezTo>
                    <a:pt x="54" y="12"/>
                    <a:pt x="56" y="17"/>
                    <a:pt x="56" y="23"/>
                  </a:cubicBezTo>
                  <a:cubicBezTo>
                    <a:pt x="56" y="29"/>
                    <a:pt x="55" y="35"/>
                    <a:pt x="51" y="39"/>
                  </a:cubicBezTo>
                  <a:cubicBezTo>
                    <a:pt x="47" y="43"/>
                    <a:pt x="42" y="47"/>
                    <a:pt x="35" y="48"/>
                  </a:cubicBezTo>
                  <a:lnTo>
                    <a:pt x="57" y="83"/>
                  </a:lnTo>
                  <a:lnTo>
                    <a:pt x="44" y="83"/>
                  </a:lnTo>
                  <a:lnTo>
                    <a:pt x="22" y="49"/>
                  </a:lnTo>
                  <a:lnTo>
                    <a:pt x="11" y="49"/>
                  </a:lnTo>
                  <a:close/>
                  <a:moveTo>
                    <a:pt x="11" y="9"/>
                  </a:moveTo>
                  <a:lnTo>
                    <a:pt x="11" y="40"/>
                  </a:lnTo>
                  <a:lnTo>
                    <a:pt x="27" y="40"/>
                  </a:lnTo>
                  <a:cubicBezTo>
                    <a:pt x="34" y="40"/>
                    <a:pt x="37" y="39"/>
                    <a:pt x="41" y="37"/>
                  </a:cubicBezTo>
                  <a:cubicBezTo>
                    <a:pt x="44" y="34"/>
                    <a:pt x="45" y="30"/>
                    <a:pt x="45" y="25"/>
                  </a:cubicBezTo>
                  <a:cubicBezTo>
                    <a:pt x="45" y="15"/>
                    <a:pt x="39" y="9"/>
                    <a:pt x="27" y="9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" name="Freeform 150">
              <a:extLst>
                <a:ext uri="{FF2B5EF4-FFF2-40B4-BE49-F238E27FC236}">
                  <a16:creationId xmlns:a16="http://schemas.microsoft.com/office/drawing/2014/main" id="{0BB90751-3247-4824-8447-889E68853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6538913"/>
              <a:ext cx="26988" cy="41275"/>
            </a:xfrm>
            <a:custGeom>
              <a:avLst/>
              <a:gdLst>
                <a:gd name="T0" fmla="*/ 10 w 56"/>
                <a:gd name="T1" fmla="*/ 24 h 86"/>
                <a:gd name="T2" fmla="*/ 12 w 56"/>
                <a:gd name="T3" fmla="*/ 31 h 86"/>
                <a:gd name="T4" fmla="*/ 18 w 56"/>
                <a:gd name="T5" fmla="*/ 36 h 86"/>
                <a:gd name="T6" fmla="*/ 27 w 56"/>
                <a:gd name="T7" fmla="*/ 39 h 86"/>
                <a:gd name="T8" fmla="*/ 37 w 56"/>
                <a:gd name="T9" fmla="*/ 41 h 86"/>
                <a:gd name="T10" fmla="*/ 46 w 56"/>
                <a:gd name="T11" fmla="*/ 45 h 86"/>
                <a:gd name="T12" fmla="*/ 52 w 56"/>
                <a:gd name="T13" fmla="*/ 51 h 86"/>
                <a:gd name="T14" fmla="*/ 55 w 56"/>
                <a:gd name="T15" fmla="*/ 63 h 86"/>
                <a:gd name="T16" fmla="*/ 47 w 56"/>
                <a:gd name="T17" fmla="*/ 79 h 86"/>
                <a:gd name="T18" fmla="*/ 27 w 56"/>
                <a:gd name="T19" fmla="*/ 86 h 86"/>
                <a:gd name="T20" fmla="*/ 7 w 56"/>
                <a:gd name="T21" fmla="*/ 80 h 86"/>
                <a:gd name="T22" fmla="*/ 0 w 56"/>
                <a:gd name="T23" fmla="*/ 64 h 86"/>
                <a:gd name="T24" fmla="*/ 11 w 56"/>
                <a:gd name="T25" fmla="*/ 64 h 86"/>
                <a:gd name="T26" fmla="*/ 16 w 56"/>
                <a:gd name="T27" fmla="*/ 73 h 86"/>
                <a:gd name="T28" fmla="*/ 28 w 56"/>
                <a:gd name="T29" fmla="*/ 76 h 86"/>
                <a:gd name="T30" fmla="*/ 41 w 56"/>
                <a:gd name="T31" fmla="*/ 73 h 86"/>
                <a:gd name="T32" fmla="*/ 46 w 56"/>
                <a:gd name="T33" fmla="*/ 63 h 86"/>
                <a:gd name="T34" fmla="*/ 43 w 56"/>
                <a:gd name="T35" fmla="*/ 54 h 86"/>
                <a:gd name="T36" fmla="*/ 37 w 56"/>
                <a:gd name="T37" fmla="*/ 50 h 86"/>
                <a:gd name="T38" fmla="*/ 28 w 56"/>
                <a:gd name="T39" fmla="*/ 48 h 86"/>
                <a:gd name="T40" fmla="*/ 18 w 56"/>
                <a:gd name="T41" fmla="*/ 45 h 86"/>
                <a:gd name="T42" fmla="*/ 10 w 56"/>
                <a:gd name="T43" fmla="*/ 41 h 86"/>
                <a:gd name="T44" fmla="*/ 3 w 56"/>
                <a:gd name="T45" fmla="*/ 35 h 86"/>
                <a:gd name="T46" fmla="*/ 1 w 56"/>
                <a:gd name="T47" fmla="*/ 24 h 86"/>
                <a:gd name="T48" fmla="*/ 8 w 56"/>
                <a:gd name="T49" fmla="*/ 6 h 86"/>
                <a:gd name="T50" fmla="*/ 28 w 56"/>
                <a:gd name="T51" fmla="*/ 0 h 86"/>
                <a:gd name="T52" fmla="*/ 47 w 56"/>
                <a:gd name="T53" fmla="*/ 5 h 86"/>
                <a:gd name="T54" fmla="*/ 56 w 56"/>
                <a:gd name="T55" fmla="*/ 20 h 86"/>
                <a:gd name="T56" fmla="*/ 43 w 56"/>
                <a:gd name="T57" fmla="*/ 20 h 86"/>
                <a:gd name="T58" fmla="*/ 38 w 56"/>
                <a:gd name="T59" fmla="*/ 11 h 86"/>
                <a:gd name="T60" fmla="*/ 27 w 56"/>
                <a:gd name="T61" fmla="*/ 8 h 86"/>
                <a:gd name="T62" fmla="*/ 16 w 56"/>
                <a:gd name="T63" fmla="*/ 11 h 86"/>
                <a:gd name="T64" fmla="*/ 10 w 56"/>
                <a:gd name="T65" fmla="*/ 2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86">
                  <a:moveTo>
                    <a:pt x="10" y="24"/>
                  </a:moveTo>
                  <a:cubicBezTo>
                    <a:pt x="10" y="26"/>
                    <a:pt x="11" y="29"/>
                    <a:pt x="12" y="31"/>
                  </a:cubicBezTo>
                  <a:cubicBezTo>
                    <a:pt x="13" y="34"/>
                    <a:pt x="16" y="35"/>
                    <a:pt x="18" y="36"/>
                  </a:cubicBezTo>
                  <a:cubicBezTo>
                    <a:pt x="21" y="38"/>
                    <a:pt x="23" y="38"/>
                    <a:pt x="27" y="39"/>
                  </a:cubicBezTo>
                  <a:cubicBezTo>
                    <a:pt x="31" y="40"/>
                    <a:pt x="33" y="40"/>
                    <a:pt x="37" y="41"/>
                  </a:cubicBezTo>
                  <a:cubicBezTo>
                    <a:pt x="41" y="43"/>
                    <a:pt x="43" y="44"/>
                    <a:pt x="46" y="45"/>
                  </a:cubicBezTo>
                  <a:cubicBezTo>
                    <a:pt x="48" y="46"/>
                    <a:pt x="51" y="49"/>
                    <a:pt x="52" y="51"/>
                  </a:cubicBezTo>
                  <a:cubicBezTo>
                    <a:pt x="53" y="54"/>
                    <a:pt x="55" y="58"/>
                    <a:pt x="55" y="63"/>
                  </a:cubicBezTo>
                  <a:cubicBezTo>
                    <a:pt x="55" y="69"/>
                    <a:pt x="52" y="75"/>
                    <a:pt x="47" y="79"/>
                  </a:cubicBezTo>
                  <a:cubicBezTo>
                    <a:pt x="42" y="84"/>
                    <a:pt x="36" y="86"/>
                    <a:pt x="27" y="86"/>
                  </a:cubicBezTo>
                  <a:cubicBezTo>
                    <a:pt x="18" y="86"/>
                    <a:pt x="12" y="84"/>
                    <a:pt x="7" y="80"/>
                  </a:cubicBezTo>
                  <a:cubicBezTo>
                    <a:pt x="2" y="76"/>
                    <a:pt x="0" y="71"/>
                    <a:pt x="0" y="64"/>
                  </a:cubicBezTo>
                  <a:lnTo>
                    <a:pt x="11" y="64"/>
                  </a:lnTo>
                  <a:cubicBezTo>
                    <a:pt x="11" y="68"/>
                    <a:pt x="12" y="70"/>
                    <a:pt x="16" y="73"/>
                  </a:cubicBezTo>
                  <a:cubicBezTo>
                    <a:pt x="18" y="75"/>
                    <a:pt x="22" y="76"/>
                    <a:pt x="28" y="76"/>
                  </a:cubicBezTo>
                  <a:cubicBezTo>
                    <a:pt x="33" y="76"/>
                    <a:pt x="38" y="75"/>
                    <a:pt x="41" y="73"/>
                  </a:cubicBezTo>
                  <a:cubicBezTo>
                    <a:pt x="43" y="70"/>
                    <a:pt x="46" y="66"/>
                    <a:pt x="46" y="63"/>
                  </a:cubicBezTo>
                  <a:cubicBezTo>
                    <a:pt x="46" y="59"/>
                    <a:pt x="45" y="56"/>
                    <a:pt x="43" y="54"/>
                  </a:cubicBezTo>
                  <a:cubicBezTo>
                    <a:pt x="42" y="51"/>
                    <a:pt x="40" y="50"/>
                    <a:pt x="37" y="50"/>
                  </a:cubicBezTo>
                  <a:cubicBezTo>
                    <a:pt x="35" y="49"/>
                    <a:pt x="32" y="49"/>
                    <a:pt x="28" y="48"/>
                  </a:cubicBezTo>
                  <a:cubicBezTo>
                    <a:pt x="25" y="46"/>
                    <a:pt x="22" y="46"/>
                    <a:pt x="18" y="45"/>
                  </a:cubicBezTo>
                  <a:cubicBezTo>
                    <a:pt x="15" y="44"/>
                    <a:pt x="12" y="43"/>
                    <a:pt x="10" y="41"/>
                  </a:cubicBezTo>
                  <a:cubicBezTo>
                    <a:pt x="7" y="40"/>
                    <a:pt x="5" y="38"/>
                    <a:pt x="3" y="35"/>
                  </a:cubicBezTo>
                  <a:cubicBezTo>
                    <a:pt x="2" y="33"/>
                    <a:pt x="1" y="29"/>
                    <a:pt x="1" y="24"/>
                  </a:cubicBezTo>
                  <a:cubicBezTo>
                    <a:pt x="1" y="16"/>
                    <a:pt x="3" y="11"/>
                    <a:pt x="8" y="6"/>
                  </a:cubicBezTo>
                  <a:cubicBezTo>
                    <a:pt x="13" y="3"/>
                    <a:pt x="20" y="0"/>
                    <a:pt x="28" y="0"/>
                  </a:cubicBezTo>
                  <a:cubicBezTo>
                    <a:pt x="36" y="0"/>
                    <a:pt x="42" y="1"/>
                    <a:pt x="47" y="5"/>
                  </a:cubicBezTo>
                  <a:cubicBezTo>
                    <a:pt x="52" y="9"/>
                    <a:pt x="55" y="14"/>
                    <a:pt x="56" y="20"/>
                  </a:cubicBezTo>
                  <a:lnTo>
                    <a:pt x="43" y="20"/>
                  </a:lnTo>
                  <a:cubicBezTo>
                    <a:pt x="43" y="16"/>
                    <a:pt x="42" y="14"/>
                    <a:pt x="38" y="11"/>
                  </a:cubicBezTo>
                  <a:cubicBezTo>
                    <a:pt x="36" y="9"/>
                    <a:pt x="32" y="8"/>
                    <a:pt x="27" y="8"/>
                  </a:cubicBezTo>
                  <a:cubicBezTo>
                    <a:pt x="22" y="8"/>
                    <a:pt x="18" y="9"/>
                    <a:pt x="16" y="11"/>
                  </a:cubicBezTo>
                  <a:cubicBezTo>
                    <a:pt x="11" y="15"/>
                    <a:pt x="10" y="19"/>
                    <a:pt x="10" y="2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" name="Rectangle 151">
              <a:extLst>
                <a:ext uri="{FF2B5EF4-FFF2-40B4-BE49-F238E27FC236}">
                  <a16:creationId xmlns:a16="http://schemas.microsoft.com/office/drawing/2014/main" id="{BF169665-F381-4B3E-9D1E-F69730CEA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2538" y="6538913"/>
              <a:ext cx="4763" cy="412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" name="Freeform 152">
              <a:extLst>
                <a:ext uri="{FF2B5EF4-FFF2-40B4-BE49-F238E27FC236}">
                  <a16:creationId xmlns:a16="http://schemas.microsoft.com/office/drawing/2014/main" id="{8FB0A30F-7B35-48AE-8A95-C5D12788A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1" y="6538913"/>
              <a:ext cx="26988" cy="41275"/>
            </a:xfrm>
            <a:custGeom>
              <a:avLst/>
              <a:gdLst>
                <a:gd name="T0" fmla="*/ 0 w 55"/>
                <a:gd name="T1" fmla="*/ 9 h 83"/>
                <a:gd name="T2" fmla="*/ 0 w 55"/>
                <a:gd name="T3" fmla="*/ 0 h 83"/>
                <a:gd name="T4" fmla="*/ 55 w 55"/>
                <a:gd name="T5" fmla="*/ 0 h 83"/>
                <a:gd name="T6" fmla="*/ 55 w 55"/>
                <a:gd name="T7" fmla="*/ 9 h 83"/>
                <a:gd name="T8" fmla="*/ 34 w 55"/>
                <a:gd name="T9" fmla="*/ 9 h 83"/>
                <a:gd name="T10" fmla="*/ 34 w 55"/>
                <a:gd name="T11" fmla="*/ 83 h 83"/>
                <a:gd name="T12" fmla="*/ 23 w 55"/>
                <a:gd name="T13" fmla="*/ 83 h 83"/>
                <a:gd name="T14" fmla="*/ 23 w 55"/>
                <a:gd name="T15" fmla="*/ 9 h 83"/>
                <a:gd name="T16" fmla="*/ 0 w 55"/>
                <a:gd name="T17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3">
                  <a:moveTo>
                    <a:pt x="0" y="9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55" y="9"/>
                  </a:lnTo>
                  <a:lnTo>
                    <a:pt x="34" y="9"/>
                  </a:lnTo>
                  <a:lnTo>
                    <a:pt x="34" y="83"/>
                  </a:lnTo>
                  <a:lnTo>
                    <a:pt x="23" y="83"/>
                  </a:lnTo>
                  <a:lnTo>
                    <a:pt x="23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" name="Freeform 153">
              <a:extLst>
                <a:ext uri="{FF2B5EF4-FFF2-40B4-BE49-F238E27FC236}">
                  <a16:creationId xmlns:a16="http://schemas.microsoft.com/office/drawing/2014/main" id="{587A9841-36EC-40F0-B4BA-96C979550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8576" y="6526213"/>
              <a:ext cx="20638" cy="53975"/>
            </a:xfrm>
            <a:custGeom>
              <a:avLst/>
              <a:gdLst>
                <a:gd name="T0" fmla="*/ 44 w 44"/>
                <a:gd name="T1" fmla="*/ 27 h 111"/>
                <a:gd name="T2" fmla="*/ 44 w 44"/>
                <a:gd name="T3" fmla="*/ 36 h 111"/>
                <a:gd name="T4" fmla="*/ 12 w 44"/>
                <a:gd name="T5" fmla="*/ 36 h 111"/>
                <a:gd name="T6" fmla="*/ 12 w 44"/>
                <a:gd name="T7" fmla="*/ 65 h 111"/>
                <a:gd name="T8" fmla="*/ 42 w 44"/>
                <a:gd name="T9" fmla="*/ 65 h 111"/>
                <a:gd name="T10" fmla="*/ 42 w 44"/>
                <a:gd name="T11" fmla="*/ 74 h 111"/>
                <a:gd name="T12" fmla="*/ 12 w 44"/>
                <a:gd name="T13" fmla="*/ 74 h 111"/>
                <a:gd name="T14" fmla="*/ 12 w 44"/>
                <a:gd name="T15" fmla="*/ 102 h 111"/>
                <a:gd name="T16" fmla="*/ 44 w 44"/>
                <a:gd name="T17" fmla="*/ 102 h 111"/>
                <a:gd name="T18" fmla="*/ 44 w 44"/>
                <a:gd name="T19" fmla="*/ 111 h 111"/>
                <a:gd name="T20" fmla="*/ 0 w 44"/>
                <a:gd name="T21" fmla="*/ 111 h 111"/>
                <a:gd name="T22" fmla="*/ 0 w 44"/>
                <a:gd name="T23" fmla="*/ 29 h 111"/>
                <a:gd name="T24" fmla="*/ 44 w 44"/>
                <a:gd name="T25" fmla="*/ 29 h 111"/>
                <a:gd name="T26" fmla="*/ 44 w 44"/>
                <a:gd name="T27" fmla="*/ 27 h 111"/>
                <a:gd name="T28" fmla="*/ 8 w 44"/>
                <a:gd name="T29" fmla="*/ 15 h 111"/>
                <a:gd name="T30" fmla="*/ 33 w 44"/>
                <a:gd name="T31" fmla="*/ 0 h 111"/>
                <a:gd name="T32" fmla="*/ 33 w 44"/>
                <a:gd name="T33" fmla="*/ 10 h 111"/>
                <a:gd name="T34" fmla="*/ 8 w 44"/>
                <a:gd name="T35" fmla="*/ 24 h 111"/>
                <a:gd name="T36" fmla="*/ 8 w 44"/>
                <a:gd name="T37" fmla="*/ 1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11">
                  <a:moveTo>
                    <a:pt x="44" y="27"/>
                  </a:moveTo>
                  <a:lnTo>
                    <a:pt x="44" y="36"/>
                  </a:lnTo>
                  <a:lnTo>
                    <a:pt x="12" y="36"/>
                  </a:lnTo>
                  <a:lnTo>
                    <a:pt x="12" y="65"/>
                  </a:lnTo>
                  <a:lnTo>
                    <a:pt x="42" y="65"/>
                  </a:lnTo>
                  <a:lnTo>
                    <a:pt x="42" y="74"/>
                  </a:lnTo>
                  <a:lnTo>
                    <a:pt x="12" y="74"/>
                  </a:lnTo>
                  <a:lnTo>
                    <a:pt x="12" y="102"/>
                  </a:lnTo>
                  <a:lnTo>
                    <a:pt x="44" y="102"/>
                  </a:lnTo>
                  <a:lnTo>
                    <a:pt x="44" y="111"/>
                  </a:lnTo>
                  <a:lnTo>
                    <a:pt x="0" y="111"/>
                  </a:lnTo>
                  <a:lnTo>
                    <a:pt x="0" y="29"/>
                  </a:lnTo>
                  <a:lnTo>
                    <a:pt x="44" y="29"/>
                  </a:lnTo>
                  <a:lnTo>
                    <a:pt x="44" y="27"/>
                  </a:lnTo>
                  <a:close/>
                  <a:moveTo>
                    <a:pt x="8" y="15"/>
                  </a:moveTo>
                  <a:lnTo>
                    <a:pt x="33" y="0"/>
                  </a:lnTo>
                  <a:lnTo>
                    <a:pt x="33" y="10"/>
                  </a:lnTo>
                  <a:lnTo>
                    <a:pt x="8" y="24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" name="Freeform 154">
              <a:extLst>
                <a:ext uri="{FF2B5EF4-FFF2-40B4-BE49-F238E27FC236}">
                  <a16:creationId xmlns:a16="http://schemas.microsoft.com/office/drawing/2014/main" id="{7B0640C1-596B-46A3-830A-9B4BA86919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6201" y="6538913"/>
              <a:ext cx="33338" cy="41275"/>
            </a:xfrm>
            <a:custGeom>
              <a:avLst/>
              <a:gdLst>
                <a:gd name="T0" fmla="*/ 26 w 68"/>
                <a:gd name="T1" fmla="*/ 0 h 83"/>
                <a:gd name="T2" fmla="*/ 57 w 68"/>
                <a:gd name="T3" fmla="*/ 12 h 83"/>
                <a:gd name="T4" fmla="*/ 68 w 68"/>
                <a:gd name="T5" fmla="*/ 42 h 83"/>
                <a:gd name="T6" fmla="*/ 57 w 68"/>
                <a:gd name="T7" fmla="*/ 72 h 83"/>
                <a:gd name="T8" fmla="*/ 26 w 68"/>
                <a:gd name="T9" fmla="*/ 83 h 83"/>
                <a:gd name="T10" fmla="*/ 0 w 68"/>
                <a:gd name="T11" fmla="*/ 83 h 83"/>
                <a:gd name="T12" fmla="*/ 0 w 68"/>
                <a:gd name="T13" fmla="*/ 0 h 83"/>
                <a:gd name="T14" fmla="*/ 26 w 68"/>
                <a:gd name="T15" fmla="*/ 0 h 83"/>
                <a:gd name="T16" fmla="*/ 11 w 68"/>
                <a:gd name="T17" fmla="*/ 75 h 83"/>
                <a:gd name="T18" fmla="*/ 26 w 68"/>
                <a:gd name="T19" fmla="*/ 75 h 83"/>
                <a:gd name="T20" fmla="*/ 50 w 68"/>
                <a:gd name="T21" fmla="*/ 67 h 83"/>
                <a:gd name="T22" fmla="*/ 58 w 68"/>
                <a:gd name="T23" fmla="*/ 43 h 83"/>
                <a:gd name="T24" fmla="*/ 50 w 68"/>
                <a:gd name="T25" fmla="*/ 19 h 83"/>
                <a:gd name="T26" fmla="*/ 26 w 68"/>
                <a:gd name="T27" fmla="*/ 10 h 83"/>
                <a:gd name="T28" fmla="*/ 11 w 68"/>
                <a:gd name="T29" fmla="*/ 10 h 83"/>
                <a:gd name="T30" fmla="*/ 11 w 68"/>
                <a:gd name="T31" fmla="*/ 7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83">
                  <a:moveTo>
                    <a:pt x="26" y="0"/>
                  </a:moveTo>
                  <a:cubicBezTo>
                    <a:pt x="40" y="0"/>
                    <a:pt x="50" y="4"/>
                    <a:pt x="57" y="12"/>
                  </a:cubicBezTo>
                  <a:cubicBezTo>
                    <a:pt x="65" y="19"/>
                    <a:pt x="68" y="29"/>
                    <a:pt x="68" y="42"/>
                  </a:cubicBezTo>
                  <a:cubicBezTo>
                    <a:pt x="68" y="54"/>
                    <a:pt x="65" y="64"/>
                    <a:pt x="57" y="72"/>
                  </a:cubicBezTo>
                  <a:cubicBezTo>
                    <a:pt x="50" y="79"/>
                    <a:pt x="38" y="83"/>
                    <a:pt x="26" y="83"/>
                  </a:cubicBezTo>
                  <a:lnTo>
                    <a:pt x="0" y="83"/>
                  </a:lnTo>
                  <a:lnTo>
                    <a:pt x="0" y="0"/>
                  </a:lnTo>
                  <a:lnTo>
                    <a:pt x="26" y="0"/>
                  </a:lnTo>
                  <a:close/>
                  <a:moveTo>
                    <a:pt x="11" y="75"/>
                  </a:moveTo>
                  <a:lnTo>
                    <a:pt x="26" y="75"/>
                  </a:lnTo>
                  <a:cubicBezTo>
                    <a:pt x="36" y="75"/>
                    <a:pt x="45" y="73"/>
                    <a:pt x="50" y="67"/>
                  </a:cubicBezTo>
                  <a:cubicBezTo>
                    <a:pt x="55" y="60"/>
                    <a:pt x="58" y="53"/>
                    <a:pt x="58" y="43"/>
                  </a:cubicBezTo>
                  <a:cubicBezTo>
                    <a:pt x="58" y="33"/>
                    <a:pt x="56" y="24"/>
                    <a:pt x="50" y="19"/>
                  </a:cubicBezTo>
                  <a:cubicBezTo>
                    <a:pt x="45" y="13"/>
                    <a:pt x="36" y="10"/>
                    <a:pt x="26" y="10"/>
                  </a:cubicBezTo>
                  <a:lnTo>
                    <a:pt x="11" y="10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" name="Freeform 155">
              <a:extLst>
                <a:ext uri="{FF2B5EF4-FFF2-40B4-BE49-F238E27FC236}">
                  <a16:creationId xmlns:a16="http://schemas.microsoft.com/office/drawing/2014/main" id="{5F2AF8FA-23A3-4CEF-8731-38D40B393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6534151"/>
              <a:ext cx="7938" cy="11113"/>
            </a:xfrm>
            <a:custGeom>
              <a:avLst/>
              <a:gdLst>
                <a:gd name="T0" fmla="*/ 0 w 13"/>
                <a:gd name="T1" fmla="*/ 0 h 25"/>
                <a:gd name="T2" fmla="*/ 11 w 13"/>
                <a:gd name="T3" fmla="*/ 0 h 25"/>
                <a:gd name="T4" fmla="*/ 13 w 13"/>
                <a:gd name="T5" fmla="*/ 11 h 25"/>
                <a:gd name="T6" fmla="*/ 0 w 13"/>
                <a:gd name="T7" fmla="*/ 25 h 25"/>
                <a:gd name="T8" fmla="*/ 0 w 13"/>
                <a:gd name="T9" fmla="*/ 20 h 25"/>
                <a:gd name="T10" fmla="*/ 6 w 13"/>
                <a:gd name="T11" fmla="*/ 14 h 25"/>
                <a:gd name="T12" fmla="*/ 6 w 13"/>
                <a:gd name="T13" fmla="*/ 11 h 25"/>
                <a:gd name="T14" fmla="*/ 0 w 13"/>
                <a:gd name="T15" fmla="*/ 11 h 25"/>
                <a:gd name="T16" fmla="*/ 0 w 13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1" y="0"/>
                  </a:lnTo>
                  <a:cubicBezTo>
                    <a:pt x="13" y="4"/>
                    <a:pt x="13" y="8"/>
                    <a:pt x="13" y="11"/>
                  </a:cubicBezTo>
                  <a:cubicBezTo>
                    <a:pt x="13" y="20"/>
                    <a:pt x="9" y="25"/>
                    <a:pt x="0" y="25"/>
                  </a:cubicBezTo>
                  <a:lnTo>
                    <a:pt x="0" y="20"/>
                  </a:lnTo>
                  <a:cubicBezTo>
                    <a:pt x="4" y="20"/>
                    <a:pt x="6" y="18"/>
                    <a:pt x="6" y="14"/>
                  </a:cubicBez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" name="Freeform 156">
              <a:extLst>
                <a:ext uri="{FF2B5EF4-FFF2-40B4-BE49-F238E27FC236}">
                  <a16:creationId xmlns:a16="http://schemas.microsoft.com/office/drawing/2014/main" id="{367E51E8-106A-43D3-A18F-2BE8E1F4E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3826" y="6538913"/>
              <a:ext cx="34925" cy="41275"/>
            </a:xfrm>
            <a:custGeom>
              <a:avLst/>
              <a:gdLst>
                <a:gd name="T0" fmla="*/ 60 w 73"/>
                <a:gd name="T1" fmla="*/ 83 h 83"/>
                <a:gd name="T2" fmla="*/ 54 w 73"/>
                <a:gd name="T3" fmla="*/ 64 h 83"/>
                <a:gd name="T4" fmla="*/ 18 w 73"/>
                <a:gd name="T5" fmla="*/ 64 h 83"/>
                <a:gd name="T6" fmla="*/ 12 w 73"/>
                <a:gd name="T7" fmla="*/ 83 h 83"/>
                <a:gd name="T8" fmla="*/ 0 w 73"/>
                <a:gd name="T9" fmla="*/ 83 h 83"/>
                <a:gd name="T10" fmla="*/ 30 w 73"/>
                <a:gd name="T11" fmla="*/ 0 h 83"/>
                <a:gd name="T12" fmla="*/ 43 w 73"/>
                <a:gd name="T13" fmla="*/ 0 h 83"/>
                <a:gd name="T14" fmla="*/ 73 w 73"/>
                <a:gd name="T15" fmla="*/ 83 h 83"/>
                <a:gd name="T16" fmla="*/ 60 w 73"/>
                <a:gd name="T17" fmla="*/ 83 h 83"/>
                <a:gd name="T18" fmla="*/ 20 w 73"/>
                <a:gd name="T19" fmla="*/ 57 h 83"/>
                <a:gd name="T20" fmla="*/ 50 w 73"/>
                <a:gd name="T21" fmla="*/ 57 h 83"/>
                <a:gd name="T22" fmla="*/ 35 w 73"/>
                <a:gd name="T23" fmla="*/ 14 h 83"/>
                <a:gd name="T24" fmla="*/ 20 w 73"/>
                <a:gd name="T25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3">
                  <a:moveTo>
                    <a:pt x="60" y="83"/>
                  </a:moveTo>
                  <a:lnTo>
                    <a:pt x="54" y="64"/>
                  </a:lnTo>
                  <a:lnTo>
                    <a:pt x="18" y="64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73" y="83"/>
                  </a:lnTo>
                  <a:lnTo>
                    <a:pt x="60" y="83"/>
                  </a:lnTo>
                  <a:close/>
                  <a:moveTo>
                    <a:pt x="20" y="57"/>
                  </a:moveTo>
                  <a:lnTo>
                    <a:pt x="50" y="57"/>
                  </a:lnTo>
                  <a:lnTo>
                    <a:pt x="35" y="14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" name="Freeform 157">
              <a:extLst>
                <a:ext uri="{FF2B5EF4-FFF2-40B4-BE49-F238E27FC236}">
                  <a16:creationId xmlns:a16="http://schemas.microsoft.com/office/drawing/2014/main" id="{563A8D7D-9687-41A3-B858-07610ECD4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101" y="6538913"/>
              <a:ext cx="33338" cy="41275"/>
            </a:xfrm>
            <a:custGeom>
              <a:avLst/>
              <a:gdLst>
                <a:gd name="T0" fmla="*/ 55 w 67"/>
                <a:gd name="T1" fmla="*/ 0 h 83"/>
                <a:gd name="T2" fmla="*/ 67 w 67"/>
                <a:gd name="T3" fmla="*/ 0 h 83"/>
                <a:gd name="T4" fmla="*/ 67 w 67"/>
                <a:gd name="T5" fmla="*/ 83 h 83"/>
                <a:gd name="T6" fmla="*/ 55 w 67"/>
                <a:gd name="T7" fmla="*/ 83 h 83"/>
                <a:gd name="T8" fmla="*/ 12 w 67"/>
                <a:gd name="T9" fmla="*/ 17 h 83"/>
                <a:gd name="T10" fmla="*/ 12 w 67"/>
                <a:gd name="T11" fmla="*/ 83 h 83"/>
                <a:gd name="T12" fmla="*/ 0 w 67"/>
                <a:gd name="T13" fmla="*/ 83 h 83"/>
                <a:gd name="T14" fmla="*/ 0 w 67"/>
                <a:gd name="T15" fmla="*/ 0 h 83"/>
                <a:gd name="T16" fmla="*/ 12 w 67"/>
                <a:gd name="T17" fmla="*/ 0 h 83"/>
                <a:gd name="T18" fmla="*/ 55 w 67"/>
                <a:gd name="T19" fmla="*/ 67 h 83"/>
                <a:gd name="T20" fmla="*/ 55 w 6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3">
                  <a:moveTo>
                    <a:pt x="55" y="0"/>
                  </a:moveTo>
                  <a:lnTo>
                    <a:pt x="67" y="0"/>
                  </a:lnTo>
                  <a:lnTo>
                    <a:pt x="67" y="83"/>
                  </a:lnTo>
                  <a:lnTo>
                    <a:pt x="55" y="83"/>
                  </a:lnTo>
                  <a:lnTo>
                    <a:pt x="12" y="17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55" y="6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" name="Freeform 158">
              <a:extLst>
                <a:ext uri="{FF2B5EF4-FFF2-40B4-BE49-F238E27FC236}">
                  <a16:creationId xmlns:a16="http://schemas.microsoft.com/office/drawing/2014/main" id="{9047E1BE-CF6B-40E7-9B5F-312B94C62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6" y="6538913"/>
              <a:ext cx="41275" cy="41275"/>
            </a:xfrm>
            <a:custGeom>
              <a:avLst/>
              <a:gdLst>
                <a:gd name="T0" fmla="*/ 41 w 83"/>
                <a:gd name="T1" fmla="*/ 85 h 85"/>
                <a:gd name="T2" fmla="*/ 13 w 83"/>
                <a:gd name="T3" fmla="*/ 73 h 85"/>
                <a:gd name="T4" fmla="*/ 0 w 83"/>
                <a:gd name="T5" fmla="*/ 43 h 85"/>
                <a:gd name="T6" fmla="*/ 13 w 83"/>
                <a:gd name="T7" fmla="*/ 13 h 85"/>
                <a:gd name="T8" fmla="*/ 43 w 83"/>
                <a:gd name="T9" fmla="*/ 0 h 85"/>
                <a:gd name="T10" fmla="*/ 65 w 83"/>
                <a:gd name="T11" fmla="*/ 6 h 85"/>
                <a:gd name="T12" fmla="*/ 80 w 83"/>
                <a:gd name="T13" fmla="*/ 24 h 85"/>
                <a:gd name="T14" fmla="*/ 66 w 83"/>
                <a:gd name="T15" fmla="*/ 24 h 85"/>
                <a:gd name="T16" fmla="*/ 41 w 83"/>
                <a:gd name="T17" fmla="*/ 10 h 85"/>
                <a:gd name="T18" fmla="*/ 19 w 83"/>
                <a:gd name="T19" fmla="*/ 19 h 85"/>
                <a:gd name="T20" fmla="*/ 10 w 83"/>
                <a:gd name="T21" fmla="*/ 43 h 85"/>
                <a:gd name="T22" fmla="*/ 19 w 83"/>
                <a:gd name="T23" fmla="*/ 66 h 85"/>
                <a:gd name="T24" fmla="*/ 40 w 83"/>
                <a:gd name="T25" fmla="*/ 75 h 85"/>
                <a:gd name="T26" fmla="*/ 61 w 83"/>
                <a:gd name="T27" fmla="*/ 68 h 85"/>
                <a:gd name="T28" fmla="*/ 70 w 83"/>
                <a:gd name="T29" fmla="*/ 48 h 85"/>
                <a:gd name="T30" fmla="*/ 36 w 83"/>
                <a:gd name="T31" fmla="*/ 48 h 85"/>
                <a:gd name="T32" fmla="*/ 36 w 83"/>
                <a:gd name="T33" fmla="*/ 39 h 85"/>
                <a:gd name="T34" fmla="*/ 83 w 83"/>
                <a:gd name="T35" fmla="*/ 39 h 85"/>
                <a:gd name="T36" fmla="*/ 83 w 83"/>
                <a:gd name="T37" fmla="*/ 48 h 85"/>
                <a:gd name="T38" fmla="*/ 69 w 83"/>
                <a:gd name="T39" fmla="*/ 74 h 85"/>
                <a:gd name="T40" fmla="*/ 41 w 83"/>
                <a:gd name="T4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85">
                  <a:moveTo>
                    <a:pt x="41" y="85"/>
                  </a:moveTo>
                  <a:cubicBezTo>
                    <a:pt x="30" y="85"/>
                    <a:pt x="20" y="81"/>
                    <a:pt x="13" y="73"/>
                  </a:cubicBezTo>
                  <a:cubicBezTo>
                    <a:pt x="5" y="65"/>
                    <a:pt x="0" y="55"/>
                    <a:pt x="0" y="43"/>
                  </a:cubicBezTo>
                  <a:cubicBezTo>
                    <a:pt x="0" y="30"/>
                    <a:pt x="4" y="20"/>
                    <a:pt x="13" y="13"/>
                  </a:cubicBezTo>
                  <a:cubicBezTo>
                    <a:pt x="20" y="5"/>
                    <a:pt x="30" y="0"/>
                    <a:pt x="43" y="0"/>
                  </a:cubicBezTo>
                  <a:cubicBezTo>
                    <a:pt x="51" y="0"/>
                    <a:pt x="59" y="3"/>
                    <a:pt x="65" y="6"/>
                  </a:cubicBezTo>
                  <a:cubicBezTo>
                    <a:pt x="71" y="10"/>
                    <a:pt x="76" y="16"/>
                    <a:pt x="80" y="24"/>
                  </a:cubicBezTo>
                  <a:lnTo>
                    <a:pt x="66" y="24"/>
                  </a:lnTo>
                  <a:cubicBezTo>
                    <a:pt x="61" y="15"/>
                    <a:pt x="53" y="10"/>
                    <a:pt x="41" y="10"/>
                  </a:cubicBezTo>
                  <a:cubicBezTo>
                    <a:pt x="33" y="10"/>
                    <a:pt x="25" y="13"/>
                    <a:pt x="19" y="19"/>
                  </a:cubicBezTo>
                  <a:cubicBezTo>
                    <a:pt x="13" y="25"/>
                    <a:pt x="10" y="33"/>
                    <a:pt x="10" y="43"/>
                  </a:cubicBezTo>
                  <a:cubicBezTo>
                    <a:pt x="10" y="53"/>
                    <a:pt x="13" y="60"/>
                    <a:pt x="19" y="66"/>
                  </a:cubicBezTo>
                  <a:cubicBezTo>
                    <a:pt x="25" y="73"/>
                    <a:pt x="33" y="75"/>
                    <a:pt x="40" y="75"/>
                  </a:cubicBezTo>
                  <a:cubicBezTo>
                    <a:pt x="49" y="75"/>
                    <a:pt x="56" y="73"/>
                    <a:pt x="61" y="68"/>
                  </a:cubicBezTo>
                  <a:cubicBezTo>
                    <a:pt x="66" y="63"/>
                    <a:pt x="70" y="56"/>
                    <a:pt x="70" y="48"/>
                  </a:cubicBezTo>
                  <a:lnTo>
                    <a:pt x="36" y="48"/>
                  </a:lnTo>
                  <a:lnTo>
                    <a:pt x="36" y="39"/>
                  </a:lnTo>
                  <a:lnTo>
                    <a:pt x="83" y="39"/>
                  </a:lnTo>
                  <a:lnTo>
                    <a:pt x="83" y="48"/>
                  </a:lnTo>
                  <a:cubicBezTo>
                    <a:pt x="81" y="59"/>
                    <a:pt x="78" y="68"/>
                    <a:pt x="69" y="74"/>
                  </a:cubicBezTo>
                  <a:cubicBezTo>
                    <a:pt x="61" y="81"/>
                    <a:pt x="53" y="85"/>
                    <a:pt x="41" y="8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" name="Freeform 159">
              <a:extLst>
                <a:ext uri="{FF2B5EF4-FFF2-40B4-BE49-F238E27FC236}">
                  <a16:creationId xmlns:a16="http://schemas.microsoft.com/office/drawing/2014/main" id="{8EB6BB13-4E90-4F0A-96D0-7B217FE68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6538913"/>
              <a:ext cx="20638" cy="41275"/>
            </a:xfrm>
            <a:custGeom>
              <a:avLst/>
              <a:gdLst>
                <a:gd name="T0" fmla="*/ 45 w 45"/>
                <a:gd name="T1" fmla="*/ 0 h 84"/>
                <a:gd name="T2" fmla="*/ 45 w 45"/>
                <a:gd name="T3" fmla="*/ 9 h 84"/>
                <a:gd name="T4" fmla="*/ 12 w 45"/>
                <a:gd name="T5" fmla="*/ 9 h 84"/>
                <a:gd name="T6" fmla="*/ 12 w 45"/>
                <a:gd name="T7" fmla="*/ 38 h 84"/>
                <a:gd name="T8" fmla="*/ 42 w 45"/>
                <a:gd name="T9" fmla="*/ 38 h 84"/>
                <a:gd name="T10" fmla="*/ 42 w 45"/>
                <a:gd name="T11" fmla="*/ 47 h 84"/>
                <a:gd name="T12" fmla="*/ 12 w 45"/>
                <a:gd name="T13" fmla="*/ 47 h 84"/>
                <a:gd name="T14" fmla="*/ 12 w 45"/>
                <a:gd name="T15" fmla="*/ 75 h 84"/>
                <a:gd name="T16" fmla="*/ 45 w 45"/>
                <a:gd name="T17" fmla="*/ 75 h 84"/>
                <a:gd name="T18" fmla="*/ 45 w 45"/>
                <a:gd name="T19" fmla="*/ 84 h 84"/>
                <a:gd name="T20" fmla="*/ 0 w 45"/>
                <a:gd name="T21" fmla="*/ 84 h 84"/>
                <a:gd name="T22" fmla="*/ 0 w 45"/>
                <a:gd name="T23" fmla="*/ 2 h 84"/>
                <a:gd name="T24" fmla="*/ 45 w 45"/>
                <a:gd name="T25" fmla="*/ 2 h 84"/>
                <a:gd name="T26" fmla="*/ 45 w 45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4">
                  <a:moveTo>
                    <a:pt x="45" y="0"/>
                  </a:moveTo>
                  <a:lnTo>
                    <a:pt x="45" y="9"/>
                  </a:lnTo>
                  <a:lnTo>
                    <a:pt x="12" y="9"/>
                  </a:lnTo>
                  <a:lnTo>
                    <a:pt x="12" y="38"/>
                  </a:lnTo>
                  <a:lnTo>
                    <a:pt x="42" y="38"/>
                  </a:lnTo>
                  <a:lnTo>
                    <a:pt x="42" y="47"/>
                  </a:lnTo>
                  <a:lnTo>
                    <a:pt x="12" y="47"/>
                  </a:lnTo>
                  <a:lnTo>
                    <a:pt x="12" y="75"/>
                  </a:lnTo>
                  <a:lnTo>
                    <a:pt x="45" y="75"/>
                  </a:lnTo>
                  <a:lnTo>
                    <a:pt x="45" y="84"/>
                  </a:lnTo>
                  <a:lnTo>
                    <a:pt x="0" y="84"/>
                  </a:lnTo>
                  <a:lnTo>
                    <a:pt x="0" y="2"/>
                  </a:lnTo>
                  <a:lnTo>
                    <a:pt x="45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" name="Freeform 160">
              <a:extLst>
                <a:ext uri="{FF2B5EF4-FFF2-40B4-BE49-F238E27FC236}">
                  <a16:creationId xmlns:a16="http://schemas.microsoft.com/office/drawing/2014/main" id="{30C3BAFC-4D83-45DE-8A37-39D946140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4163" y="6538913"/>
              <a:ext cx="28575" cy="41275"/>
            </a:xfrm>
            <a:custGeom>
              <a:avLst/>
              <a:gdLst>
                <a:gd name="T0" fmla="*/ 11 w 58"/>
                <a:gd name="T1" fmla="*/ 49 h 83"/>
                <a:gd name="T2" fmla="*/ 11 w 58"/>
                <a:gd name="T3" fmla="*/ 83 h 83"/>
                <a:gd name="T4" fmla="*/ 0 w 58"/>
                <a:gd name="T5" fmla="*/ 83 h 83"/>
                <a:gd name="T6" fmla="*/ 0 w 58"/>
                <a:gd name="T7" fmla="*/ 0 h 83"/>
                <a:gd name="T8" fmla="*/ 28 w 58"/>
                <a:gd name="T9" fmla="*/ 0 h 83"/>
                <a:gd name="T10" fmla="*/ 49 w 58"/>
                <a:gd name="T11" fmla="*/ 7 h 83"/>
                <a:gd name="T12" fmla="*/ 56 w 58"/>
                <a:gd name="T13" fmla="*/ 23 h 83"/>
                <a:gd name="T14" fmla="*/ 51 w 58"/>
                <a:gd name="T15" fmla="*/ 39 h 83"/>
                <a:gd name="T16" fmla="*/ 35 w 58"/>
                <a:gd name="T17" fmla="*/ 48 h 83"/>
                <a:gd name="T18" fmla="*/ 58 w 58"/>
                <a:gd name="T19" fmla="*/ 83 h 83"/>
                <a:gd name="T20" fmla="*/ 44 w 58"/>
                <a:gd name="T21" fmla="*/ 83 h 83"/>
                <a:gd name="T22" fmla="*/ 23 w 58"/>
                <a:gd name="T23" fmla="*/ 49 h 83"/>
                <a:gd name="T24" fmla="*/ 11 w 58"/>
                <a:gd name="T25" fmla="*/ 49 h 83"/>
                <a:gd name="T26" fmla="*/ 11 w 58"/>
                <a:gd name="T27" fmla="*/ 9 h 83"/>
                <a:gd name="T28" fmla="*/ 11 w 58"/>
                <a:gd name="T29" fmla="*/ 40 h 83"/>
                <a:gd name="T30" fmla="*/ 28 w 58"/>
                <a:gd name="T31" fmla="*/ 40 h 83"/>
                <a:gd name="T32" fmla="*/ 41 w 58"/>
                <a:gd name="T33" fmla="*/ 37 h 83"/>
                <a:gd name="T34" fmla="*/ 45 w 58"/>
                <a:gd name="T35" fmla="*/ 25 h 83"/>
                <a:gd name="T36" fmla="*/ 28 w 58"/>
                <a:gd name="T37" fmla="*/ 9 h 83"/>
                <a:gd name="T38" fmla="*/ 11 w 58"/>
                <a:gd name="T39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83">
                  <a:moveTo>
                    <a:pt x="11" y="49"/>
                  </a:moveTo>
                  <a:lnTo>
                    <a:pt x="11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28" y="0"/>
                  </a:lnTo>
                  <a:cubicBezTo>
                    <a:pt x="36" y="0"/>
                    <a:pt x="44" y="3"/>
                    <a:pt x="49" y="7"/>
                  </a:cubicBezTo>
                  <a:cubicBezTo>
                    <a:pt x="54" y="12"/>
                    <a:pt x="56" y="17"/>
                    <a:pt x="56" y="23"/>
                  </a:cubicBezTo>
                  <a:cubicBezTo>
                    <a:pt x="56" y="29"/>
                    <a:pt x="55" y="35"/>
                    <a:pt x="51" y="39"/>
                  </a:cubicBezTo>
                  <a:cubicBezTo>
                    <a:pt x="48" y="43"/>
                    <a:pt x="43" y="47"/>
                    <a:pt x="35" y="48"/>
                  </a:cubicBezTo>
                  <a:lnTo>
                    <a:pt x="58" y="83"/>
                  </a:lnTo>
                  <a:lnTo>
                    <a:pt x="44" y="83"/>
                  </a:lnTo>
                  <a:lnTo>
                    <a:pt x="23" y="49"/>
                  </a:lnTo>
                  <a:lnTo>
                    <a:pt x="11" y="49"/>
                  </a:lnTo>
                  <a:close/>
                  <a:moveTo>
                    <a:pt x="11" y="9"/>
                  </a:moveTo>
                  <a:lnTo>
                    <a:pt x="11" y="40"/>
                  </a:lnTo>
                  <a:lnTo>
                    <a:pt x="28" y="40"/>
                  </a:lnTo>
                  <a:cubicBezTo>
                    <a:pt x="34" y="40"/>
                    <a:pt x="38" y="39"/>
                    <a:pt x="41" y="37"/>
                  </a:cubicBezTo>
                  <a:cubicBezTo>
                    <a:pt x="44" y="34"/>
                    <a:pt x="45" y="30"/>
                    <a:pt x="45" y="25"/>
                  </a:cubicBezTo>
                  <a:cubicBezTo>
                    <a:pt x="45" y="15"/>
                    <a:pt x="39" y="9"/>
                    <a:pt x="28" y="9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" name="Freeform 161">
              <a:extLst>
                <a:ext uri="{FF2B5EF4-FFF2-40B4-BE49-F238E27FC236}">
                  <a16:creationId xmlns:a16="http://schemas.microsoft.com/office/drawing/2014/main" id="{6D5D4C2A-0C8A-4E0E-9741-E38085D75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0676" y="6538913"/>
              <a:ext cx="26988" cy="41275"/>
            </a:xfrm>
            <a:custGeom>
              <a:avLst/>
              <a:gdLst>
                <a:gd name="T0" fmla="*/ 10 w 56"/>
                <a:gd name="T1" fmla="*/ 24 h 86"/>
                <a:gd name="T2" fmla="*/ 12 w 56"/>
                <a:gd name="T3" fmla="*/ 31 h 86"/>
                <a:gd name="T4" fmla="*/ 19 w 56"/>
                <a:gd name="T5" fmla="*/ 36 h 86"/>
                <a:gd name="T6" fmla="*/ 27 w 56"/>
                <a:gd name="T7" fmla="*/ 39 h 86"/>
                <a:gd name="T8" fmla="*/ 37 w 56"/>
                <a:gd name="T9" fmla="*/ 41 h 86"/>
                <a:gd name="T10" fmla="*/ 46 w 56"/>
                <a:gd name="T11" fmla="*/ 45 h 86"/>
                <a:gd name="T12" fmla="*/ 52 w 56"/>
                <a:gd name="T13" fmla="*/ 51 h 86"/>
                <a:gd name="T14" fmla="*/ 55 w 56"/>
                <a:gd name="T15" fmla="*/ 63 h 86"/>
                <a:gd name="T16" fmla="*/ 47 w 56"/>
                <a:gd name="T17" fmla="*/ 79 h 86"/>
                <a:gd name="T18" fmla="*/ 27 w 56"/>
                <a:gd name="T19" fmla="*/ 86 h 86"/>
                <a:gd name="T20" fmla="*/ 7 w 56"/>
                <a:gd name="T21" fmla="*/ 80 h 86"/>
                <a:gd name="T22" fmla="*/ 0 w 56"/>
                <a:gd name="T23" fmla="*/ 64 h 86"/>
                <a:gd name="T24" fmla="*/ 11 w 56"/>
                <a:gd name="T25" fmla="*/ 64 h 86"/>
                <a:gd name="T26" fmla="*/ 16 w 56"/>
                <a:gd name="T27" fmla="*/ 73 h 86"/>
                <a:gd name="T28" fmla="*/ 29 w 56"/>
                <a:gd name="T29" fmla="*/ 76 h 86"/>
                <a:gd name="T30" fmla="*/ 41 w 56"/>
                <a:gd name="T31" fmla="*/ 73 h 86"/>
                <a:gd name="T32" fmla="*/ 46 w 56"/>
                <a:gd name="T33" fmla="*/ 63 h 86"/>
                <a:gd name="T34" fmla="*/ 44 w 56"/>
                <a:gd name="T35" fmla="*/ 54 h 86"/>
                <a:gd name="T36" fmla="*/ 37 w 56"/>
                <a:gd name="T37" fmla="*/ 50 h 86"/>
                <a:gd name="T38" fmla="*/ 29 w 56"/>
                <a:gd name="T39" fmla="*/ 48 h 86"/>
                <a:gd name="T40" fmla="*/ 19 w 56"/>
                <a:gd name="T41" fmla="*/ 45 h 86"/>
                <a:gd name="T42" fmla="*/ 10 w 56"/>
                <a:gd name="T43" fmla="*/ 41 h 86"/>
                <a:gd name="T44" fmla="*/ 4 w 56"/>
                <a:gd name="T45" fmla="*/ 35 h 86"/>
                <a:gd name="T46" fmla="*/ 1 w 56"/>
                <a:gd name="T47" fmla="*/ 24 h 86"/>
                <a:gd name="T48" fmla="*/ 9 w 56"/>
                <a:gd name="T49" fmla="*/ 6 h 86"/>
                <a:gd name="T50" fmla="*/ 29 w 56"/>
                <a:gd name="T51" fmla="*/ 0 h 86"/>
                <a:gd name="T52" fmla="*/ 47 w 56"/>
                <a:gd name="T53" fmla="*/ 5 h 86"/>
                <a:gd name="T54" fmla="*/ 56 w 56"/>
                <a:gd name="T55" fmla="*/ 20 h 86"/>
                <a:gd name="T56" fmla="*/ 44 w 56"/>
                <a:gd name="T57" fmla="*/ 20 h 86"/>
                <a:gd name="T58" fmla="*/ 39 w 56"/>
                <a:gd name="T59" fmla="*/ 11 h 86"/>
                <a:gd name="T60" fmla="*/ 27 w 56"/>
                <a:gd name="T61" fmla="*/ 8 h 86"/>
                <a:gd name="T62" fmla="*/ 16 w 56"/>
                <a:gd name="T63" fmla="*/ 11 h 86"/>
                <a:gd name="T64" fmla="*/ 10 w 56"/>
                <a:gd name="T65" fmla="*/ 2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86">
                  <a:moveTo>
                    <a:pt x="10" y="24"/>
                  </a:moveTo>
                  <a:cubicBezTo>
                    <a:pt x="10" y="26"/>
                    <a:pt x="11" y="29"/>
                    <a:pt x="12" y="31"/>
                  </a:cubicBezTo>
                  <a:cubicBezTo>
                    <a:pt x="14" y="34"/>
                    <a:pt x="16" y="35"/>
                    <a:pt x="19" y="36"/>
                  </a:cubicBezTo>
                  <a:cubicBezTo>
                    <a:pt x="21" y="38"/>
                    <a:pt x="24" y="38"/>
                    <a:pt x="27" y="39"/>
                  </a:cubicBezTo>
                  <a:cubicBezTo>
                    <a:pt x="31" y="40"/>
                    <a:pt x="34" y="40"/>
                    <a:pt x="37" y="41"/>
                  </a:cubicBezTo>
                  <a:cubicBezTo>
                    <a:pt x="41" y="43"/>
                    <a:pt x="44" y="44"/>
                    <a:pt x="46" y="45"/>
                  </a:cubicBezTo>
                  <a:cubicBezTo>
                    <a:pt x="49" y="46"/>
                    <a:pt x="51" y="49"/>
                    <a:pt x="52" y="51"/>
                  </a:cubicBezTo>
                  <a:cubicBezTo>
                    <a:pt x="54" y="54"/>
                    <a:pt x="55" y="58"/>
                    <a:pt x="55" y="63"/>
                  </a:cubicBezTo>
                  <a:cubicBezTo>
                    <a:pt x="55" y="69"/>
                    <a:pt x="52" y="75"/>
                    <a:pt x="47" y="79"/>
                  </a:cubicBezTo>
                  <a:cubicBezTo>
                    <a:pt x="42" y="84"/>
                    <a:pt x="36" y="86"/>
                    <a:pt x="27" y="86"/>
                  </a:cubicBezTo>
                  <a:cubicBezTo>
                    <a:pt x="19" y="86"/>
                    <a:pt x="12" y="84"/>
                    <a:pt x="7" y="80"/>
                  </a:cubicBezTo>
                  <a:cubicBezTo>
                    <a:pt x="2" y="76"/>
                    <a:pt x="0" y="71"/>
                    <a:pt x="0" y="64"/>
                  </a:cubicBezTo>
                  <a:lnTo>
                    <a:pt x="11" y="64"/>
                  </a:lnTo>
                  <a:cubicBezTo>
                    <a:pt x="11" y="68"/>
                    <a:pt x="12" y="70"/>
                    <a:pt x="16" y="73"/>
                  </a:cubicBezTo>
                  <a:cubicBezTo>
                    <a:pt x="19" y="75"/>
                    <a:pt x="22" y="76"/>
                    <a:pt x="29" y="76"/>
                  </a:cubicBezTo>
                  <a:cubicBezTo>
                    <a:pt x="34" y="76"/>
                    <a:pt x="39" y="75"/>
                    <a:pt x="41" y="73"/>
                  </a:cubicBezTo>
                  <a:cubicBezTo>
                    <a:pt x="44" y="70"/>
                    <a:pt x="46" y="66"/>
                    <a:pt x="46" y="63"/>
                  </a:cubicBezTo>
                  <a:cubicBezTo>
                    <a:pt x="46" y="59"/>
                    <a:pt x="45" y="56"/>
                    <a:pt x="44" y="54"/>
                  </a:cubicBezTo>
                  <a:cubicBezTo>
                    <a:pt x="42" y="51"/>
                    <a:pt x="40" y="50"/>
                    <a:pt x="37" y="50"/>
                  </a:cubicBezTo>
                  <a:cubicBezTo>
                    <a:pt x="35" y="49"/>
                    <a:pt x="32" y="49"/>
                    <a:pt x="29" y="48"/>
                  </a:cubicBezTo>
                  <a:cubicBezTo>
                    <a:pt x="25" y="46"/>
                    <a:pt x="22" y="46"/>
                    <a:pt x="19" y="45"/>
                  </a:cubicBezTo>
                  <a:cubicBezTo>
                    <a:pt x="15" y="44"/>
                    <a:pt x="12" y="43"/>
                    <a:pt x="10" y="41"/>
                  </a:cubicBezTo>
                  <a:cubicBezTo>
                    <a:pt x="7" y="40"/>
                    <a:pt x="5" y="38"/>
                    <a:pt x="4" y="35"/>
                  </a:cubicBezTo>
                  <a:cubicBezTo>
                    <a:pt x="2" y="33"/>
                    <a:pt x="1" y="29"/>
                    <a:pt x="1" y="24"/>
                  </a:cubicBezTo>
                  <a:cubicBezTo>
                    <a:pt x="1" y="16"/>
                    <a:pt x="4" y="11"/>
                    <a:pt x="9" y="6"/>
                  </a:cubicBezTo>
                  <a:cubicBezTo>
                    <a:pt x="14" y="3"/>
                    <a:pt x="20" y="0"/>
                    <a:pt x="29" y="0"/>
                  </a:cubicBezTo>
                  <a:cubicBezTo>
                    <a:pt x="37" y="0"/>
                    <a:pt x="42" y="1"/>
                    <a:pt x="47" y="5"/>
                  </a:cubicBezTo>
                  <a:cubicBezTo>
                    <a:pt x="52" y="9"/>
                    <a:pt x="55" y="14"/>
                    <a:pt x="56" y="20"/>
                  </a:cubicBezTo>
                  <a:lnTo>
                    <a:pt x="44" y="20"/>
                  </a:lnTo>
                  <a:cubicBezTo>
                    <a:pt x="44" y="16"/>
                    <a:pt x="42" y="14"/>
                    <a:pt x="39" y="11"/>
                  </a:cubicBezTo>
                  <a:cubicBezTo>
                    <a:pt x="36" y="9"/>
                    <a:pt x="32" y="8"/>
                    <a:pt x="27" y="8"/>
                  </a:cubicBezTo>
                  <a:cubicBezTo>
                    <a:pt x="22" y="8"/>
                    <a:pt x="19" y="9"/>
                    <a:pt x="16" y="11"/>
                  </a:cubicBezTo>
                  <a:cubicBezTo>
                    <a:pt x="11" y="15"/>
                    <a:pt x="10" y="19"/>
                    <a:pt x="10" y="2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" name="Freeform 162">
              <a:extLst>
                <a:ext uri="{FF2B5EF4-FFF2-40B4-BE49-F238E27FC236}">
                  <a16:creationId xmlns:a16="http://schemas.microsoft.com/office/drawing/2014/main" id="{195046DA-17E6-4BD1-8762-781AB7540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1238" y="6419851"/>
              <a:ext cx="58738" cy="66675"/>
            </a:xfrm>
            <a:custGeom>
              <a:avLst/>
              <a:gdLst>
                <a:gd name="T0" fmla="*/ 47 w 120"/>
                <a:gd name="T1" fmla="*/ 0 h 135"/>
                <a:gd name="T2" fmla="*/ 100 w 120"/>
                <a:gd name="T3" fmla="*/ 19 h 135"/>
                <a:gd name="T4" fmla="*/ 120 w 120"/>
                <a:gd name="T5" fmla="*/ 67 h 135"/>
                <a:gd name="T6" fmla="*/ 100 w 120"/>
                <a:gd name="T7" fmla="*/ 116 h 135"/>
                <a:gd name="T8" fmla="*/ 47 w 120"/>
                <a:gd name="T9" fmla="*/ 135 h 135"/>
                <a:gd name="T10" fmla="*/ 0 w 120"/>
                <a:gd name="T11" fmla="*/ 135 h 135"/>
                <a:gd name="T12" fmla="*/ 0 w 120"/>
                <a:gd name="T13" fmla="*/ 0 h 135"/>
                <a:gd name="T14" fmla="*/ 47 w 120"/>
                <a:gd name="T15" fmla="*/ 0 h 135"/>
                <a:gd name="T16" fmla="*/ 32 w 120"/>
                <a:gd name="T17" fmla="*/ 109 h 135"/>
                <a:gd name="T18" fmla="*/ 47 w 120"/>
                <a:gd name="T19" fmla="*/ 109 h 135"/>
                <a:gd name="T20" fmla="*/ 76 w 120"/>
                <a:gd name="T21" fmla="*/ 97 h 135"/>
                <a:gd name="T22" fmla="*/ 87 w 120"/>
                <a:gd name="T23" fmla="*/ 66 h 135"/>
                <a:gd name="T24" fmla="*/ 76 w 120"/>
                <a:gd name="T25" fmla="*/ 35 h 135"/>
                <a:gd name="T26" fmla="*/ 47 w 120"/>
                <a:gd name="T27" fmla="*/ 24 h 135"/>
                <a:gd name="T28" fmla="*/ 32 w 120"/>
                <a:gd name="T29" fmla="*/ 24 h 135"/>
                <a:gd name="T30" fmla="*/ 32 w 120"/>
                <a:gd name="T31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35">
                  <a:moveTo>
                    <a:pt x="47" y="0"/>
                  </a:moveTo>
                  <a:cubicBezTo>
                    <a:pt x="69" y="0"/>
                    <a:pt x="86" y="6"/>
                    <a:pt x="100" y="19"/>
                  </a:cubicBezTo>
                  <a:cubicBezTo>
                    <a:pt x="114" y="31"/>
                    <a:pt x="120" y="47"/>
                    <a:pt x="120" y="67"/>
                  </a:cubicBezTo>
                  <a:cubicBezTo>
                    <a:pt x="120" y="87"/>
                    <a:pt x="114" y="104"/>
                    <a:pt x="100" y="116"/>
                  </a:cubicBezTo>
                  <a:cubicBezTo>
                    <a:pt x="86" y="129"/>
                    <a:pt x="69" y="135"/>
                    <a:pt x="47" y="135"/>
                  </a:cubicBezTo>
                  <a:lnTo>
                    <a:pt x="0" y="135"/>
                  </a:lnTo>
                  <a:lnTo>
                    <a:pt x="0" y="0"/>
                  </a:lnTo>
                  <a:lnTo>
                    <a:pt x="47" y="0"/>
                  </a:lnTo>
                  <a:close/>
                  <a:moveTo>
                    <a:pt x="32" y="109"/>
                  </a:moveTo>
                  <a:lnTo>
                    <a:pt x="47" y="109"/>
                  </a:lnTo>
                  <a:cubicBezTo>
                    <a:pt x="60" y="109"/>
                    <a:pt x="70" y="105"/>
                    <a:pt x="76" y="97"/>
                  </a:cubicBezTo>
                  <a:cubicBezTo>
                    <a:pt x="84" y="90"/>
                    <a:pt x="87" y="80"/>
                    <a:pt x="87" y="66"/>
                  </a:cubicBezTo>
                  <a:cubicBezTo>
                    <a:pt x="87" y="52"/>
                    <a:pt x="84" y="44"/>
                    <a:pt x="76" y="35"/>
                  </a:cubicBezTo>
                  <a:cubicBezTo>
                    <a:pt x="69" y="27"/>
                    <a:pt x="59" y="24"/>
                    <a:pt x="47" y="24"/>
                  </a:cubicBezTo>
                  <a:lnTo>
                    <a:pt x="32" y="24"/>
                  </a:lnTo>
                  <a:lnTo>
                    <a:pt x="32" y="10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" name="Freeform 163">
              <a:extLst>
                <a:ext uri="{FF2B5EF4-FFF2-40B4-BE49-F238E27FC236}">
                  <a16:creationId xmlns:a16="http://schemas.microsoft.com/office/drawing/2014/main" id="{913BB88A-D9C3-4C3A-8227-8A4A0BA94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1" y="6419851"/>
              <a:ext cx="39688" cy="66675"/>
            </a:xfrm>
            <a:custGeom>
              <a:avLst/>
              <a:gdLst>
                <a:gd name="T0" fmla="*/ 81 w 81"/>
                <a:gd name="T1" fmla="*/ 0 h 135"/>
                <a:gd name="T2" fmla="*/ 81 w 81"/>
                <a:gd name="T3" fmla="*/ 25 h 135"/>
                <a:gd name="T4" fmla="*/ 32 w 81"/>
                <a:gd name="T5" fmla="*/ 25 h 135"/>
                <a:gd name="T6" fmla="*/ 32 w 81"/>
                <a:gd name="T7" fmla="*/ 54 h 135"/>
                <a:gd name="T8" fmla="*/ 75 w 81"/>
                <a:gd name="T9" fmla="*/ 54 h 135"/>
                <a:gd name="T10" fmla="*/ 75 w 81"/>
                <a:gd name="T11" fmla="*/ 79 h 135"/>
                <a:gd name="T12" fmla="*/ 32 w 81"/>
                <a:gd name="T13" fmla="*/ 79 h 135"/>
                <a:gd name="T14" fmla="*/ 32 w 81"/>
                <a:gd name="T15" fmla="*/ 110 h 135"/>
                <a:gd name="T16" fmla="*/ 81 w 81"/>
                <a:gd name="T17" fmla="*/ 110 h 135"/>
                <a:gd name="T18" fmla="*/ 81 w 81"/>
                <a:gd name="T19" fmla="*/ 135 h 135"/>
                <a:gd name="T20" fmla="*/ 0 w 81"/>
                <a:gd name="T21" fmla="*/ 135 h 135"/>
                <a:gd name="T22" fmla="*/ 0 w 81"/>
                <a:gd name="T23" fmla="*/ 0 h 135"/>
                <a:gd name="T24" fmla="*/ 81 w 81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5">
                  <a:moveTo>
                    <a:pt x="81" y="0"/>
                  </a:moveTo>
                  <a:lnTo>
                    <a:pt x="81" y="25"/>
                  </a:lnTo>
                  <a:lnTo>
                    <a:pt x="32" y="25"/>
                  </a:lnTo>
                  <a:lnTo>
                    <a:pt x="32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2" y="79"/>
                  </a:lnTo>
                  <a:lnTo>
                    <a:pt x="32" y="110"/>
                  </a:lnTo>
                  <a:lnTo>
                    <a:pt x="81" y="110"/>
                  </a:lnTo>
                  <a:lnTo>
                    <a:pt x="81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" name="Freeform 164">
              <a:extLst>
                <a:ext uri="{FF2B5EF4-FFF2-40B4-BE49-F238E27FC236}">
                  <a16:creationId xmlns:a16="http://schemas.microsoft.com/office/drawing/2014/main" id="{D63E313F-9E6F-4A82-AC20-AAF1F41C4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701" y="6419851"/>
              <a:ext cx="52388" cy="66675"/>
            </a:xfrm>
            <a:custGeom>
              <a:avLst/>
              <a:gdLst>
                <a:gd name="T0" fmla="*/ 0 w 105"/>
                <a:gd name="T1" fmla="*/ 25 h 134"/>
                <a:gd name="T2" fmla="*/ 0 w 105"/>
                <a:gd name="T3" fmla="*/ 0 h 134"/>
                <a:gd name="T4" fmla="*/ 105 w 105"/>
                <a:gd name="T5" fmla="*/ 0 h 134"/>
                <a:gd name="T6" fmla="*/ 105 w 105"/>
                <a:gd name="T7" fmla="*/ 25 h 134"/>
                <a:gd name="T8" fmla="*/ 69 w 105"/>
                <a:gd name="T9" fmla="*/ 25 h 134"/>
                <a:gd name="T10" fmla="*/ 69 w 105"/>
                <a:gd name="T11" fmla="*/ 134 h 134"/>
                <a:gd name="T12" fmla="*/ 37 w 105"/>
                <a:gd name="T13" fmla="*/ 134 h 134"/>
                <a:gd name="T14" fmla="*/ 37 w 105"/>
                <a:gd name="T15" fmla="*/ 25 h 134"/>
                <a:gd name="T16" fmla="*/ 0 w 105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4">
                  <a:moveTo>
                    <a:pt x="0" y="2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5"/>
                  </a:lnTo>
                  <a:lnTo>
                    <a:pt x="69" y="25"/>
                  </a:lnTo>
                  <a:lnTo>
                    <a:pt x="69" y="134"/>
                  </a:lnTo>
                  <a:lnTo>
                    <a:pt x="37" y="134"/>
                  </a:lnTo>
                  <a:lnTo>
                    <a:pt x="3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" name="Freeform 165">
              <a:extLst>
                <a:ext uri="{FF2B5EF4-FFF2-40B4-BE49-F238E27FC236}">
                  <a16:creationId xmlns:a16="http://schemas.microsoft.com/office/drawing/2014/main" id="{4240EC91-AE31-48A2-A821-00E242202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13" y="6419851"/>
              <a:ext cx="39688" cy="66675"/>
            </a:xfrm>
            <a:custGeom>
              <a:avLst/>
              <a:gdLst>
                <a:gd name="T0" fmla="*/ 82 w 82"/>
                <a:gd name="T1" fmla="*/ 0 h 135"/>
                <a:gd name="T2" fmla="*/ 82 w 82"/>
                <a:gd name="T3" fmla="*/ 25 h 135"/>
                <a:gd name="T4" fmla="*/ 33 w 82"/>
                <a:gd name="T5" fmla="*/ 25 h 135"/>
                <a:gd name="T6" fmla="*/ 33 w 82"/>
                <a:gd name="T7" fmla="*/ 54 h 135"/>
                <a:gd name="T8" fmla="*/ 75 w 82"/>
                <a:gd name="T9" fmla="*/ 54 h 135"/>
                <a:gd name="T10" fmla="*/ 75 w 82"/>
                <a:gd name="T11" fmla="*/ 79 h 135"/>
                <a:gd name="T12" fmla="*/ 33 w 82"/>
                <a:gd name="T13" fmla="*/ 79 h 135"/>
                <a:gd name="T14" fmla="*/ 33 w 82"/>
                <a:gd name="T15" fmla="*/ 110 h 135"/>
                <a:gd name="T16" fmla="*/ 82 w 82"/>
                <a:gd name="T17" fmla="*/ 110 h 135"/>
                <a:gd name="T18" fmla="*/ 82 w 82"/>
                <a:gd name="T19" fmla="*/ 135 h 135"/>
                <a:gd name="T20" fmla="*/ 0 w 82"/>
                <a:gd name="T21" fmla="*/ 135 h 135"/>
                <a:gd name="T22" fmla="*/ 0 w 82"/>
                <a:gd name="T23" fmla="*/ 0 h 135"/>
                <a:gd name="T24" fmla="*/ 82 w 82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35">
                  <a:moveTo>
                    <a:pt x="82" y="0"/>
                  </a:moveTo>
                  <a:lnTo>
                    <a:pt x="82" y="25"/>
                  </a:lnTo>
                  <a:lnTo>
                    <a:pt x="33" y="25"/>
                  </a:lnTo>
                  <a:lnTo>
                    <a:pt x="33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3" y="79"/>
                  </a:lnTo>
                  <a:lnTo>
                    <a:pt x="33" y="110"/>
                  </a:lnTo>
                  <a:lnTo>
                    <a:pt x="82" y="110"/>
                  </a:lnTo>
                  <a:lnTo>
                    <a:pt x="82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" name="Freeform 166">
              <a:extLst>
                <a:ext uri="{FF2B5EF4-FFF2-40B4-BE49-F238E27FC236}">
                  <a16:creationId xmlns:a16="http://schemas.microsoft.com/office/drawing/2014/main" id="{3588E4FE-79F0-4685-B243-ACFE003A6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6" y="6419851"/>
              <a:ext cx="65088" cy="66675"/>
            </a:xfrm>
            <a:custGeom>
              <a:avLst/>
              <a:gdLst>
                <a:gd name="T0" fmla="*/ 20 w 132"/>
                <a:gd name="T1" fmla="*/ 116 h 136"/>
                <a:gd name="T2" fmla="*/ 0 w 132"/>
                <a:gd name="T3" fmla="*/ 67 h 136"/>
                <a:gd name="T4" fmla="*/ 20 w 132"/>
                <a:gd name="T5" fmla="*/ 18 h 136"/>
                <a:gd name="T6" fmla="*/ 68 w 132"/>
                <a:gd name="T7" fmla="*/ 0 h 136"/>
                <a:gd name="T8" fmla="*/ 108 w 132"/>
                <a:gd name="T9" fmla="*/ 11 h 136"/>
                <a:gd name="T10" fmla="*/ 132 w 132"/>
                <a:gd name="T11" fmla="*/ 43 h 136"/>
                <a:gd name="T12" fmla="*/ 93 w 132"/>
                <a:gd name="T13" fmla="*/ 43 h 136"/>
                <a:gd name="T14" fmla="*/ 68 w 132"/>
                <a:gd name="T15" fmla="*/ 28 h 136"/>
                <a:gd name="T16" fmla="*/ 42 w 132"/>
                <a:gd name="T17" fmla="*/ 38 h 136"/>
                <a:gd name="T18" fmla="*/ 32 w 132"/>
                <a:gd name="T19" fmla="*/ 66 h 136"/>
                <a:gd name="T20" fmla="*/ 42 w 132"/>
                <a:gd name="T21" fmla="*/ 93 h 136"/>
                <a:gd name="T22" fmla="*/ 68 w 132"/>
                <a:gd name="T23" fmla="*/ 103 h 136"/>
                <a:gd name="T24" fmla="*/ 93 w 132"/>
                <a:gd name="T25" fmla="*/ 88 h 136"/>
                <a:gd name="T26" fmla="*/ 132 w 132"/>
                <a:gd name="T27" fmla="*/ 88 h 136"/>
                <a:gd name="T28" fmla="*/ 108 w 132"/>
                <a:gd name="T29" fmla="*/ 121 h 136"/>
                <a:gd name="T30" fmla="*/ 68 w 132"/>
                <a:gd name="T31" fmla="*/ 132 h 136"/>
                <a:gd name="T32" fmla="*/ 20 w 132"/>
                <a:gd name="T33" fmla="*/ 1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6">
                  <a:moveTo>
                    <a:pt x="20" y="116"/>
                  </a:moveTo>
                  <a:cubicBezTo>
                    <a:pt x="6" y="103"/>
                    <a:pt x="0" y="87"/>
                    <a:pt x="0" y="67"/>
                  </a:cubicBezTo>
                  <a:cubicBezTo>
                    <a:pt x="0" y="47"/>
                    <a:pt x="6" y="31"/>
                    <a:pt x="20" y="18"/>
                  </a:cubicBezTo>
                  <a:cubicBezTo>
                    <a:pt x="33" y="6"/>
                    <a:pt x="50" y="0"/>
                    <a:pt x="68" y="0"/>
                  </a:cubicBezTo>
                  <a:cubicBezTo>
                    <a:pt x="83" y="0"/>
                    <a:pt x="96" y="3"/>
                    <a:pt x="108" y="11"/>
                  </a:cubicBezTo>
                  <a:cubicBezTo>
                    <a:pt x="120" y="18"/>
                    <a:pt x="128" y="30"/>
                    <a:pt x="132" y="43"/>
                  </a:cubicBezTo>
                  <a:lnTo>
                    <a:pt x="93" y="43"/>
                  </a:lnTo>
                  <a:cubicBezTo>
                    <a:pt x="88" y="33"/>
                    <a:pt x="80" y="28"/>
                    <a:pt x="68" y="28"/>
                  </a:cubicBezTo>
                  <a:cubicBezTo>
                    <a:pt x="57" y="28"/>
                    <a:pt x="48" y="32"/>
                    <a:pt x="42" y="38"/>
                  </a:cubicBezTo>
                  <a:cubicBezTo>
                    <a:pt x="36" y="46"/>
                    <a:pt x="32" y="55"/>
                    <a:pt x="32" y="66"/>
                  </a:cubicBezTo>
                  <a:cubicBezTo>
                    <a:pt x="32" y="77"/>
                    <a:pt x="36" y="87"/>
                    <a:pt x="42" y="93"/>
                  </a:cubicBezTo>
                  <a:cubicBezTo>
                    <a:pt x="48" y="101"/>
                    <a:pt x="57" y="103"/>
                    <a:pt x="68" y="103"/>
                  </a:cubicBezTo>
                  <a:cubicBezTo>
                    <a:pt x="80" y="103"/>
                    <a:pt x="87" y="98"/>
                    <a:pt x="93" y="88"/>
                  </a:cubicBezTo>
                  <a:lnTo>
                    <a:pt x="132" y="88"/>
                  </a:lnTo>
                  <a:cubicBezTo>
                    <a:pt x="127" y="102"/>
                    <a:pt x="120" y="113"/>
                    <a:pt x="108" y="121"/>
                  </a:cubicBezTo>
                  <a:cubicBezTo>
                    <a:pt x="97" y="128"/>
                    <a:pt x="83" y="132"/>
                    <a:pt x="68" y="132"/>
                  </a:cubicBezTo>
                  <a:cubicBezTo>
                    <a:pt x="50" y="136"/>
                    <a:pt x="33" y="130"/>
                    <a:pt x="20" y="1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" name="Freeform 167">
              <a:extLst>
                <a:ext uri="{FF2B5EF4-FFF2-40B4-BE49-F238E27FC236}">
                  <a16:creationId xmlns:a16="http://schemas.microsoft.com/office/drawing/2014/main" id="{BDBFD09F-ED9A-4806-92BD-41765F7E3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026" y="6419851"/>
              <a:ext cx="57150" cy="66675"/>
            </a:xfrm>
            <a:custGeom>
              <a:avLst/>
              <a:gdLst>
                <a:gd name="T0" fmla="*/ 84 w 117"/>
                <a:gd name="T1" fmla="*/ 0 h 134"/>
                <a:gd name="T2" fmla="*/ 117 w 117"/>
                <a:gd name="T3" fmla="*/ 0 h 134"/>
                <a:gd name="T4" fmla="*/ 117 w 117"/>
                <a:gd name="T5" fmla="*/ 134 h 134"/>
                <a:gd name="T6" fmla="*/ 84 w 117"/>
                <a:gd name="T7" fmla="*/ 134 h 134"/>
                <a:gd name="T8" fmla="*/ 84 w 117"/>
                <a:gd name="T9" fmla="*/ 79 h 134"/>
                <a:gd name="T10" fmla="*/ 33 w 117"/>
                <a:gd name="T11" fmla="*/ 79 h 134"/>
                <a:gd name="T12" fmla="*/ 33 w 117"/>
                <a:gd name="T13" fmla="*/ 134 h 134"/>
                <a:gd name="T14" fmla="*/ 0 w 117"/>
                <a:gd name="T15" fmla="*/ 134 h 134"/>
                <a:gd name="T16" fmla="*/ 0 w 117"/>
                <a:gd name="T17" fmla="*/ 0 h 134"/>
                <a:gd name="T18" fmla="*/ 33 w 117"/>
                <a:gd name="T19" fmla="*/ 0 h 134"/>
                <a:gd name="T20" fmla="*/ 33 w 117"/>
                <a:gd name="T21" fmla="*/ 54 h 134"/>
                <a:gd name="T22" fmla="*/ 84 w 117"/>
                <a:gd name="T23" fmla="*/ 54 h 134"/>
                <a:gd name="T24" fmla="*/ 84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84" y="0"/>
                  </a:moveTo>
                  <a:lnTo>
                    <a:pt x="117" y="0"/>
                  </a:lnTo>
                  <a:lnTo>
                    <a:pt x="117" y="134"/>
                  </a:lnTo>
                  <a:lnTo>
                    <a:pt x="84" y="134"/>
                  </a:lnTo>
                  <a:lnTo>
                    <a:pt x="84" y="79"/>
                  </a:lnTo>
                  <a:lnTo>
                    <a:pt x="33" y="79"/>
                  </a:lnTo>
                  <a:lnTo>
                    <a:pt x="33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4"/>
                  </a:lnTo>
                  <a:lnTo>
                    <a:pt x="84" y="5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" name="Freeform 168">
              <a:extLst>
                <a:ext uri="{FF2B5EF4-FFF2-40B4-BE49-F238E27FC236}">
                  <a16:creationId xmlns:a16="http://schemas.microsoft.com/office/drawing/2014/main" id="{84B69176-B5F6-496B-A473-D52CB3B2C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6" y="6419851"/>
              <a:ext cx="58738" cy="66675"/>
            </a:xfrm>
            <a:custGeom>
              <a:avLst/>
              <a:gdLst>
                <a:gd name="T0" fmla="*/ 88 w 120"/>
                <a:gd name="T1" fmla="*/ 0 h 134"/>
                <a:gd name="T2" fmla="*/ 120 w 120"/>
                <a:gd name="T3" fmla="*/ 0 h 134"/>
                <a:gd name="T4" fmla="*/ 120 w 120"/>
                <a:gd name="T5" fmla="*/ 134 h 134"/>
                <a:gd name="T6" fmla="*/ 88 w 120"/>
                <a:gd name="T7" fmla="*/ 134 h 134"/>
                <a:gd name="T8" fmla="*/ 33 w 120"/>
                <a:gd name="T9" fmla="*/ 49 h 134"/>
                <a:gd name="T10" fmla="*/ 33 w 120"/>
                <a:gd name="T11" fmla="*/ 134 h 134"/>
                <a:gd name="T12" fmla="*/ 0 w 120"/>
                <a:gd name="T13" fmla="*/ 134 h 134"/>
                <a:gd name="T14" fmla="*/ 0 w 120"/>
                <a:gd name="T15" fmla="*/ 0 h 134"/>
                <a:gd name="T16" fmla="*/ 33 w 120"/>
                <a:gd name="T17" fmla="*/ 0 h 134"/>
                <a:gd name="T18" fmla="*/ 88 w 120"/>
                <a:gd name="T19" fmla="*/ 85 h 134"/>
                <a:gd name="T20" fmla="*/ 88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88" y="0"/>
                  </a:moveTo>
                  <a:lnTo>
                    <a:pt x="120" y="0"/>
                  </a:lnTo>
                  <a:lnTo>
                    <a:pt x="120" y="134"/>
                  </a:lnTo>
                  <a:lnTo>
                    <a:pt x="88" y="134"/>
                  </a:lnTo>
                  <a:lnTo>
                    <a:pt x="33" y="49"/>
                  </a:lnTo>
                  <a:lnTo>
                    <a:pt x="33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88" y="8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" name="Freeform 169">
              <a:extLst>
                <a:ext uri="{FF2B5EF4-FFF2-40B4-BE49-F238E27FC236}">
                  <a16:creationId xmlns:a16="http://schemas.microsoft.com/office/drawing/2014/main" id="{A8704841-3DA9-40A7-A396-B576105A2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1138" y="6419851"/>
              <a:ext cx="68263" cy="66675"/>
            </a:xfrm>
            <a:custGeom>
              <a:avLst/>
              <a:gdLst>
                <a:gd name="T0" fmla="*/ 20 w 138"/>
                <a:gd name="T1" fmla="*/ 116 h 136"/>
                <a:gd name="T2" fmla="*/ 0 w 138"/>
                <a:gd name="T3" fmla="*/ 67 h 136"/>
                <a:gd name="T4" fmla="*/ 20 w 138"/>
                <a:gd name="T5" fmla="*/ 18 h 136"/>
                <a:gd name="T6" fmla="*/ 69 w 138"/>
                <a:gd name="T7" fmla="*/ 0 h 136"/>
                <a:gd name="T8" fmla="*/ 118 w 138"/>
                <a:gd name="T9" fmla="*/ 18 h 136"/>
                <a:gd name="T10" fmla="*/ 138 w 138"/>
                <a:gd name="T11" fmla="*/ 67 h 136"/>
                <a:gd name="T12" fmla="*/ 118 w 138"/>
                <a:gd name="T13" fmla="*/ 116 h 136"/>
                <a:gd name="T14" fmla="*/ 69 w 138"/>
                <a:gd name="T15" fmla="*/ 136 h 136"/>
                <a:gd name="T16" fmla="*/ 20 w 138"/>
                <a:gd name="T17" fmla="*/ 116 h 136"/>
                <a:gd name="T18" fmla="*/ 95 w 138"/>
                <a:gd name="T19" fmla="*/ 95 h 136"/>
                <a:gd name="T20" fmla="*/ 105 w 138"/>
                <a:gd name="T21" fmla="*/ 67 h 136"/>
                <a:gd name="T22" fmla="*/ 95 w 138"/>
                <a:gd name="T23" fmla="*/ 40 h 136"/>
                <a:gd name="T24" fmla="*/ 69 w 138"/>
                <a:gd name="T25" fmla="*/ 30 h 136"/>
                <a:gd name="T26" fmla="*/ 43 w 138"/>
                <a:gd name="T27" fmla="*/ 40 h 136"/>
                <a:gd name="T28" fmla="*/ 33 w 138"/>
                <a:gd name="T29" fmla="*/ 67 h 136"/>
                <a:gd name="T30" fmla="*/ 43 w 138"/>
                <a:gd name="T31" fmla="*/ 95 h 136"/>
                <a:gd name="T32" fmla="*/ 69 w 138"/>
                <a:gd name="T33" fmla="*/ 105 h 136"/>
                <a:gd name="T34" fmla="*/ 95 w 138"/>
                <a:gd name="T35" fmla="*/ 9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136">
                  <a:moveTo>
                    <a:pt x="20" y="116"/>
                  </a:moveTo>
                  <a:cubicBezTo>
                    <a:pt x="7" y="103"/>
                    <a:pt x="0" y="87"/>
                    <a:pt x="0" y="67"/>
                  </a:cubicBezTo>
                  <a:cubicBezTo>
                    <a:pt x="0" y="47"/>
                    <a:pt x="7" y="31"/>
                    <a:pt x="20" y="18"/>
                  </a:cubicBezTo>
                  <a:cubicBezTo>
                    <a:pt x="34" y="6"/>
                    <a:pt x="50" y="0"/>
                    <a:pt x="69" y="0"/>
                  </a:cubicBezTo>
                  <a:cubicBezTo>
                    <a:pt x="88" y="0"/>
                    <a:pt x="104" y="6"/>
                    <a:pt x="118" y="18"/>
                  </a:cubicBezTo>
                  <a:cubicBezTo>
                    <a:pt x="132" y="31"/>
                    <a:pt x="138" y="47"/>
                    <a:pt x="138" y="67"/>
                  </a:cubicBezTo>
                  <a:cubicBezTo>
                    <a:pt x="138" y="87"/>
                    <a:pt x="132" y="103"/>
                    <a:pt x="118" y="116"/>
                  </a:cubicBezTo>
                  <a:cubicBezTo>
                    <a:pt x="104" y="128"/>
                    <a:pt x="88" y="136"/>
                    <a:pt x="69" y="136"/>
                  </a:cubicBezTo>
                  <a:cubicBezTo>
                    <a:pt x="50" y="136"/>
                    <a:pt x="34" y="130"/>
                    <a:pt x="20" y="116"/>
                  </a:cubicBezTo>
                  <a:close/>
                  <a:moveTo>
                    <a:pt x="95" y="95"/>
                  </a:moveTo>
                  <a:cubicBezTo>
                    <a:pt x="102" y="87"/>
                    <a:pt x="105" y="78"/>
                    <a:pt x="105" y="67"/>
                  </a:cubicBezTo>
                  <a:cubicBezTo>
                    <a:pt x="105" y="56"/>
                    <a:pt x="102" y="46"/>
                    <a:pt x="95" y="40"/>
                  </a:cubicBezTo>
                  <a:cubicBezTo>
                    <a:pt x="89" y="32"/>
                    <a:pt x="80" y="30"/>
                    <a:pt x="69" y="30"/>
                  </a:cubicBezTo>
                  <a:cubicBezTo>
                    <a:pt x="58" y="30"/>
                    <a:pt x="50" y="33"/>
                    <a:pt x="43" y="40"/>
                  </a:cubicBezTo>
                  <a:cubicBezTo>
                    <a:pt x="37" y="47"/>
                    <a:pt x="33" y="56"/>
                    <a:pt x="33" y="67"/>
                  </a:cubicBezTo>
                  <a:cubicBezTo>
                    <a:pt x="33" y="78"/>
                    <a:pt x="37" y="88"/>
                    <a:pt x="43" y="95"/>
                  </a:cubicBezTo>
                  <a:cubicBezTo>
                    <a:pt x="49" y="102"/>
                    <a:pt x="58" y="105"/>
                    <a:pt x="69" y="105"/>
                  </a:cubicBezTo>
                  <a:cubicBezTo>
                    <a:pt x="80" y="106"/>
                    <a:pt x="89" y="102"/>
                    <a:pt x="95" y="9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" name="Freeform 170">
              <a:extLst>
                <a:ext uri="{FF2B5EF4-FFF2-40B4-BE49-F238E27FC236}">
                  <a16:creationId xmlns:a16="http://schemas.microsoft.com/office/drawing/2014/main" id="{B95BE9A8-C16C-4C21-98FD-374F56EE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926" y="6419851"/>
              <a:ext cx="36513" cy="66675"/>
            </a:xfrm>
            <a:custGeom>
              <a:avLst/>
              <a:gdLst>
                <a:gd name="T0" fmla="*/ 1 w 74"/>
                <a:gd name="T1" fmla="*/ 0 h 134"/>
                <a:gd name="T2" fmla="*/ 34 w 74"/>
                <a:gd name="T3" fmla="*/ 0 h 134"/>
                <a:gd name="T4" fmla="*/ 34 w 74"/>
                <a:gd name="T5" fmla="*/ 109 h 134"/>
                <a:gd name="T6" fmla="*/ 74 w 74"/>
                <a:gd name="T7" fmla="*/ 109 h 134"/>
                <a:gd name="T8" fmla="*/ 74 w 74"/>
                <a:gd name="T9" fmla="*/ 134 h 134"/>
                <a:gd name="T10" fmla="*/ 0 w 74"/>
                <a:gd name="T11" fmla="*/ 134 h 134"/>
                <a:gd name="T12" fmla="*/ 0 w 74"/>
                <a:gd name="T13" fmla="*/ 0 h 134"/>
                <a:gd name="T14" fmla="*/ 1 w 74"/>
                <a:gd name="T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34">
                  <a:moveTo>
                    <a:pt x="1" y="0"/>
                  </a:moveTo>
                  <a:lnTo>
                    <a:pt x="34" y="0"/>
                  </a:lnTo>
                  <a:lnTo>
                    <a:pt x="34" y="109"/>
                  </a:lnTo>
                  <a:lnTo>
                    <a:pt x="74" y="109"/>
                  </a:lnTo>
                  <a:lnTo>
                    <a:pt x="74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" name="Freeform 171">
              <a:extLst>
                <a:ext uri="{FF2B5EF4-FFF2-40B4-BE49-F238E27FC236}">
                  <a16:creationId xmlns:a16="http://schemas.microsoft.com/office/drawing/2014/main" id="{9D777BA9-9C76-4B88-83B7-047444B6C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0201" y="6419851"/>
              <a:ext cx="66675" cy="66675"/>
            </a:xfrm>
            <a:custGeom>
              <a:avLst/>
              <a:gdLst>
                <a:gd name="T0" fmla="*/ 20 w 137"/>
                <a:gd name="T1" fmla="*/ 116 h 136"/>
                <a:gd name="T2" fmla="*/ 0 w 137"/>
                <a:gd name="T3" fmla="*/ 67 h 136"/>
                <a:gd name="T4" fmla="*/ 20 w 137"/>
                <a:gd name="T5" fmla="*/ 18 h 136"/>
                <a:gd name="T6" fmla="*/ 68 w 137"/>
                <a:gd name="T7" fmla="*/ 0 h 136"/>
                <a:gd name="T8" fmla="*/ 117 w 137"/>
                <a:gd name="T9" fmla="*/ 18 h 136"/>
                <a:gd name="T10" fmla="*/ 137 w 137"/>
                <a:gd name="T11" fmla="*/ 67 h 136"/>
                <a:gd name="T12" fmla="*/ 117 w 137"/>
                <a:gd name="T13" fmla="*/ 116 h 136"/>
                <a:gd name="T14" fmla="*/ 68 w 137"/>
                <a:gd name="T15" fmla="*/ 136 h 136"/>
                <a:gd name="T16" fmla="*/ 20 w 137"/>
                <a:gd name="T17" fmla="*/ 116 h 136"/>
                <a:gd name="T18" fmla="*/ 95 w 137"/>
                <a:gd name="T19" fmla="*/ 95 h 136"/>
                <a:gd name="T20" fmla="*/ 105 w 137"/>
                <a:gd name="T21" fmla="*/ 67 h 136"/>
                <a:gd name="T22" fmla="*/ 95 w 137"/>
                <a:gd name="T23" fmla="*/ 40 h 136"/>
                <a:gd name="T24" fmla="*/ 68 w 137"/>
                <a:gd name="T25" fmla="*/ 30 h 136"/>
                <a:gd name="T26" fmla="*/ 42 w 137"/>
                <a:gd name="T27" fmla="*/ 40 h 136"/>
                <a:gd name="T28" fmla="*/ 32 w 137"/>
                <a:gd name="T29" fmla="*/ 67 h 136"/>
                <a:gd name="T30" fmla="*/ 42 w 137"/>
                <a:gd name="T31" fmla="*/ 95 h 136"/>
                <a:gd name="T32" fmla="*/ 68 w 137"/>
                <a:gd name="T33" fmla="*/ 105 h 136"/>
                <a:gd name="T34" fmla="*/ 95 w 137"/>
                <a:gd name="T35" fmla="*/ 9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36">
                  <a:moveTo>
                    <a:pt x="20" y="116"/>
                  </a:moveTo>
                  <a:cubicBezTo>
                    <a:pt x="6" y="103"/>
                    <a:pt x="0" y="87"/>
                    <a:pt x="0" y="67"/>
                  </a:cubicBezTo>
                  <a:cubicBezTo>
                    <a:pt x="0" y="47"/>
                    <a:pt x="6" y="31"/>
                    <a:pt x="20" y="18"/>
                  </a:cubicBezTo>
                  <a:cubicBezTo>
                    <a:pt x="33" y="6"/>
                    <a:pt x="50" y="0"/>
                    <a:pt x="68" y="0"/>
                  </a:cubicBezTo>
                  <a:cubicBezTo>
                    <a:pt x="87" y="0"/>
                    <a:pt x="103" y="6"/>
                    <a:pt x="117" y="18"/>
                  </a:cubicBezTo>
                  <a:cubicBezTo>
                    <a:pt x="131" y="31"/>
                    <a:pt x="137" y="47"/>
                    <a:pt x="137" y="67"/>
                  </a:cubicBezTo>
                  <a:cubicBezTo>
                    <a:pt x="137" y="87"/>
                    <a:pt x="131" y="103"/>
                    <a:pt x="117" y="116"/>
                  </a:cubicBezTo>
                  <a:cubicBezTo>
                    <a:pt x="103" y="128"/>
                    <a:pt x="87" y="136"/>
                    <a:pt x="68" y="136"/>
                  </a:cubicBezTo>
                  <a:cubicBezTo>
                    <a:pt x="50" y="136"/>
                    <a:pt x="33" y="130"/>
                    <a:pt x="20" y="116"/>
                  </a:cubicBezTo>
                  <a:close/>
                  <a:moveTo>
                    <a:pt x="95" y="95"/>
                  </a:moveTo>
                  <a:cubicBezTo>
                    <a:pt x="101" y="87"/>
                    <a:pt x="105" y="78"/>
                    <a:pt x="105" y="67"/>
                  </a:cubicBezTo>
                  <a:cubicBezTo>
                    <a:pt x="105" y="56"/>
                    <a:pt x="101" y="46"/>
                    <a:pt x="95" y="40"/>
                  </a:cubicBezTo>
                  <a:cubicBezTo>
                    <a:pt x="88" y="32"/>
                    <a:pt x="80" y="30"/>
                    <a:pt x="68" y="30"/>
                  </a:cubicBezTo>
                  <a:cubicBezTo>
                    <a:pt x="57" y="30"/>
                    <a:pt x="50" y="33"/>
                    <a:pt x="42" y="40"/>
                  </a:cubicBezTo>
                  <a:cubicBezTo>
                    <a:pt x="36" y="47"/>
                    <a:pt x="32" y="56"/>
                    <a:pt x="32" y="67"/>
                  </a:cubicBezTo>
                  <a:cubicBezTo>
                    <a:pt x="32" y="78"/>
                    <a:pt x="36" y="88"/>
                    <a:pt x="42" y="95"/>
                  </a:cubicBezTo>
                  <a:cubicBezTo>
                    <a:pt x="48" y="102"/>
                    <a:pt x="57" y="105"/>
                    <a:pt x="68" y="105"/>
                  </a:cubicBezTo>
                  <a:cubicBezTo>
                    <a:pt x="80" y="106"/>
                    <a:pt x="88" y="102"/>
                    <a:pt x="95" y="9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" name="Freeform 172">
              <a:extLst>
                <a:ext uri="{FF2B5EF4-FFF2-40B4-BE49-F238E27FC236}">
                  <a16:creationId xmlns:a16="http://schemas.microsoft.com/office/drawing/2014/main" id="{E67A758F-7612-4F65-9264-792C417AE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6" y="6419851"/>
              <a:ext cx="65088" cy="66675"/>
            </a:xfrm>
            <a:custGeom>
              <a:avLst/>
              <a:gdLst>
                <a:gd name="T0" fmla="*/ 20 w 133"/>
                <a:gd name="T1" fmla="*/ 116 h 136"/>
                <a:gd name="T2" fmla="*/ 0 w 133"/>
                <a:gd name="T3" fmla="*/ 67 h 136"/>
                <a:gd name="T4" fmla="*/ 20 w 133"/>
                <a:gd name="T5" fmla="*/ 18 h 136"/>
                <a:gd name="T6" fmla="*/ 68 w 133"/>
                <a:gd name="T7" fmla="*/ 0 h 136"/>
                <a:gd name="T8" fmla="*/ 108 w 133"/>
                <a:gd name="T9" fmla="*/ 11 h 136"/>
                <a:gd name="T10" fmla="*/ 132 w 133"/>
                <a:gd name="T11" fmla="*/ 43 h 136"/>
                <a:gd name="T12" fmla="*/ 93 w 133"/>
                <a:gd name="T13" fmla="*/ 43 h 136"/>
                <a:gd name="T14" fmla="*/ 70 w 133"/>
                <a:gd name="T15" fmla="*/ 28 h 136"/>
                <a:gd name="T16" fmla="*/ 43 w 133"/>
                <a:gd name="T17" fmla="*/ 38 h 136"/>
                <a:gd name="T18" fmla="*/ 33 w 133"/>
                <a:gd name="T19" fmla="*/ 66 h 136"/>
                <a:gd name="T20" fmla="*/ 43 w 133"/>
                <a:gd name="T21" fmla="*/ 93 h 136"/>
                <a:gd name="T22" fmla="*/ 70 w 133"/>
                <a:gd name="T23" fmla="*/ 103 h 136"/>
                <a:gd name="T24" fmla="*/ 88 w 133"/>
                <a:gd name="T25" fmla="*/ 97 h 136"/>
                <a:gd name="T26" fmla="*/ 98 w 133"/>
                <a:gd name="T27" fmla="*/ 82 h 136"/>
                <a:gd name="T28" fmla="*/ 61 w 133"/>
                <a:gd name="T29" fmla="*/ 82 h 136"/>
                <a:gd name="T30" fmla="*/ 61 w 133"/>
                <a:gd name="T31" fmla="*/ 57 h 136"/>
                <a:gd name="T32" fmla="*/ 133 w 133"/>
                <a:gd name="T33" fmla="*/ 57 h 136"/>
                <a:gd name="T34" fmla="*/ 133 w 133"/>
                <a:gd name="T35" fmla="*/ 82 h 136"/>
                <a:gd name="T36" fmla="*/ 113 w 133"/>
                <a:gd name="T37" fmla="*/ 116 h 136"/>
                <a:gd name="T38" fmla="*/ 95 w 133"/>
                <a:gd name="T39" fmla="*/ 128 h 136"/>
                <a:gd name="T40" fmla="*/ 70 w 133"/>
                <a:gd name="T41" fmla="*/ 133 h 136"/>
                <a:gd name="T42" fmla="*/ 20 w 133"/>
                <a:gd name="T43" fmla="*/ 1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36">
                  <a:moveTo>
                    <a:pt x="20" y="116"/>
                  </a:moveTo>
                  <a:cubicBezTo>
                    <a:pt x="6" y="103"/>
                    <a:pt x="0" y="87"/>
                    <a:pt x="0" y="67"/>
                  </a:cubicBezTo>
                  <a:cubicBezTo>
                    <a:pt x="0" y="47"/>
                    <a:pt x="6" y="31"/>
                    <a:pt x="20" y="18"/>
                  </a:cubicBezTo>
                  <a:cubicBezTo>
                    <a:pt x="33" y="6"/>
                    <a:pt x="50" y="0"/>
                    <a:pt x="68" y="0"/>
                  </a:cubicBezTo>
                  <a:cubicBezTo>
                    <a:pt x="83" y="0"/>
                    <a:pt x="96" y="3"/>
                    <a:pt x="108" y="11"/>
                  </a:cubicBezTo>
                  <a:cubicBezTo>
                    <a:pt x="120" y="18"/>
                    <a:pt x="128" y="30"/>
                    <a:pt x="132" y="43"/>
                  </a:cubicBezTo>
                  <a:lnTo>
                    <a:pt x="93" y="43"/>
                  </a:lnTo>
                  <a:cubicBezTo>
                    <a:pt x="88" y="33"/>
                    <a:pt x="80" y="28"/>
                    <a:pt x="70" y="28"/>
                  </a:cubicBezTo>
                  <a:cubicBezTo>
                    <a:pt x="58" y="28"/>
                    <a:pt x="50" y="32"/>
                    <a:pt x="43" y="38"/>
                  </a:cubicBezTo>
                  <a:cubicBezTo>
                    <a:pt x="37" y="46"/>
                    <a:pt x="33" y="55"/>
                    <a:pt x="33" y="66"/>
                  </a:cubicBezTo>
                  <a:cubicBezTo>
                    <a:pt x="33" y="77"/>
                    <a:pt x="37" y="87"/>
                    <a:pt x="43" y="93"/>
                  </a:cubicBezTo>
                  <a:cubicBezTo>
                    <a:pt x="50" y="101"/>
                    <a:pt x="58" y="103"/>
                    <a:pt x="70" y="103"/>
                  </a:cubicBezTo>
                  <a:cubicBezTo>
                    <a:pt x="77" y="103"/>
                    <a:pt x="83" y="101"/>
                    <a:pt x="88" y="97"/>
                  </a:cubicBezTo>
                  <a:cubicBezTo>
                    <a:pt x="93" y="93"/>
                    <a:pt x="97" y="88"/>
                    <a:pt x="98" y="82"/>
                  </a:cubicBezTo>
                  <a:lnTo>
                    <a:pt x="61" y="82"/>
                  </a:lnTo>
                  <a:lnTo>
                    <a:pt x="61" y="57"/>
                  </a:lnTo>
                  <a:lnTo>
                    <a:pt x="133" y="57"/>
                  </a:lnTo>
                  <a:lnTo>
                    <a:pt x="133" y="82"/>
                  </a:lnTo>
                  <a:cubicBezTo>
                    <a:pt x="131" y="95"/>
                    <a:pt x="125" y="106"/>
                    <a:pt x="113" y="116"/>
                  </a:cubicBezTo>
                  <a:cubicBezTo>
                    <a:pt x="108" y="121"/>
                    <a:pt x="102" y="125"/>
                    <a:pt x="95" y="128"/>
                  </a:cubicBezTo>
                  <a:cubicBezTo>
                    <a:pt x="87" y="132"/>
                    <a:pt x="78" y="133"/>
                    <a:pt x="70" y="133"/>
                  </a:cubicBezTo>
                  <a:cubicBezTo>
                    <a:pt x="50" y="136"/>
                    <a:pt x="33" y="130"/>
                    <a:pt x="20" y="1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1" name="Rectangle 173">
              <a:extLst>
                <a:ext uri="{FF2B5EF4-FFF2-40B4-BE49-F238E27FC236}">
                  <a16:creationId xmlns:a16="http://schemas.microsoft.com/office/drawing/2014/main" id="{A0AF180C-296F-4748-81BE-76CA95289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838" y="6419851"/>
              <a:ext cx="17463" cy="666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2" name="Freeform 174">
              <a:extLst>
                <a:ext uri="{FF2B5EF4-FFF2-40B4-BE49-F238E27FC236}">
                  <a16:creationId xmlns:a16="http://schemas.microsoft.com/office/drawing/2014/main" id="{8167FBAD-CB99-4F27-9707-37589224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588" y="6419851"/>
              <a:ext cx="39688" cy="66675"/>
            </a:xfrm>
            <a:custGeom>
              <a:avLst/>
              <a:gdLst>
                <a:gd name="T0" fmla="*/ 81 w 81"/>
                <a:gd name="T1" fmla="*/ 0 h 135"/>
                <a:gd name="T2" fmla="*/ 81 w 81"/>
                <a:gd name="T3" fmla="*/ 25 h 135"/>
                <a:gd name="T4" fmla="*/ 32 w 81"/>
                <a:gd name="T5" fmla="*/ 25 h 135"/>
                <a:gd name="T6" fmla="*/ 32 w 81"/>
                <a:gd name="T7" fmla="*/ 54 h 135"/>
                <a:gd name="T8" fmla="*/ 75 w 81"/>
                <a:gd name="T9" fmla="*/ 54 h 135"/>
                <a:gd name="T10" fmla="*/ 75 w 81"/>
                <a:gd name="T11" fmla="*/ 79 h 135"/>
                <a:gd name="T12" fmla="*/ 32 w 81"/>
                <a:gd name="T13" fmla="*/ 79 h 135"/>
                <a:gd name="T14" fmla="*/ 32 w 81"/>
                <a:gd name="T15" fmla="*/ 110 h 135"/>
                <a:gd name="T16" fmla="*/ 81 w 81"/>
                <a:gd name="T17" fmla="*/ 110 h 135"/>
                <a:gd name="T18" fmla="*/ 81 w 81"/>
                <a:gd name="T19" fmla="*/ 135 h 135"/>
                <a:gd name="T20" fmla="*/ 0 w 81"/>
                <a:gd name="T21" fmla="*/ 135 h 135"/>
                <a:gd name="T22" fmla="*/ 0 w 81"/>
                <a:gd name="T23" fmla="*/ 0 h 135"/>
                <a:gd name="T24" fmla="*/ 81 w 81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5">
                  <a:moveTo>
                    <a:pt x="81" y="0"/>
                  </a:moveTo>
                  <a:lnTo>
                    <a:pt x="81" y="25"/>
                  </a:lnTo>
                  <a:lnTo>
                    <a:pt x="32" y="25"/>
                  </a:lnTo>
                  <a:lnTo>
                    <a:pt x="32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2" y="79"/>
                  </a:lnTo>
                  <a:lnTo>
                    <a:pt x="32" y="110"/>
                  </a:lnTo>
                  <a:lnTo>
                    <a:pt x="81" y="110"/>
                  </a:lnTo>
                  <a:lnTo>
                    <a:pt x="81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" name="Freeform 175">
              <a:extLst>
                <a:ext uri="{FF2B5EF4-FFF2-40B4-BE49-F238E27FC236}">
                  <a16:creationId xmlns:a16="http://schemas.microsoft.com/office/drawing/2014/main" id="{CB8BEE81-08AF-4B0A-8C1F-3B3191706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2813" y="5842001"/>
              <a:ext cx="393700" cy="382588"/>
            </a:xfrm>
            <a:custGeom>
              <a:avLst/>
              <a:gdLst>
                <a:gd name="T0" fmla="*/ 271 w 804"/>
                <a:gd name="T1" fmla="*/ 23 h 783"/>
                <a:gd name="T2" fmla="*/ 32 w 804"/>
                <a:gd name="T3" fmla="*/ 273 h 783"/>
                <a:gd name="T4" fmla="*/ 219 w 804"/>
                <a:gd name="T5" fmla="*/ 100 h 783"/>
                <a:gd name="T6" fmla="*/ 619 w 804"/>
                <a:gd name="T7" fmla="*/ 330 h 783"/>
                <a:gd name="T8" fmla="*/ 154 w 804"/>
                <a:gd name="T9" fmla="*/ 468 h 783"/>
                <a:gd name="T10" fmla="*/ 115 w 804"/>
                <a:gd name="T11" fmla="*/ 429 h 783"/>
                <a:gd name="T12" fmla="*/ 186 w 804"/>
                <a:gd name="T13" fmla="*/ 505 h 783"/>
                <a:gd name="T14" fmla="*/ 796 w 804"/>
                <a:gd name="T15" fmla="*/ 324 h 783"/>
                <a:gd name="T16" fmla="*/ 271 w 804"/>
                <a:gd name="T17" fmla="*/ 23 h 783"/>
                <a:gd name="T18" fmla="*/ 725 w 804"/>
                <a:gd name="T19" fmla="*/ 289 h 783"/>
                <a:gd name="T20" fmla="*/ 681 w 804"/>
                <a:gd name="T21" fmla="*/ 289 h 783"/>
                <a:gd name="T22" fmla="*/ 681 w 804"/>
                <a:gd name="T23" fmla="*/ 422 h 783"/>
                <a:gd name="T24" fmla="*/ 725 w 804"/>
                <a:gd name="T25" fmla="*/ 422 h 783"/>
                <a:gd name="T26" fmla="*/ 725 w 804"/>
                <a:gd name="T27" fmla="*/ 465 h 783"/>
                <a:gd name="T28" fmla="*/ 681 w 804"/>
                <a:gd name="T29" fmla="*/ 465 h 783"/>
                <a:gd name="T30" fmla="*/ 664 w 804"/>
                <a:gd name="T31" fmla="*/ 462 h 783"/>
                <a:gd name="T32" fmla="*/ 650 w 804"/>
                <a:gd name="T33" fmla="*/ 453 h 783"/>
                <a:gd name="T34" fmla="*/ 641 w 804"/>
                <a:gd name="T35" fmla="*/ 439 h 783"/>
                <a:gd name="T36" fmla="*/ 637 w 804"/>
                <a:gd name="T37" fmla="*/ 422 h 783"/>
                <a:gd name="T38" fmla="*/ 637 w 804"/>
                <a:gd name="T39" fmla="*/ 183 h 783"/>
                <a:gd name="T40" fmla="*/ 681 w 804"/>
                <a:gd name="T41" fmla="*/ 183 h 783"/>
                <a:gd name="T42" fmla="*/ 681 w 804"/>
                <a:gd name="T43" fmla="*/ 245 h 783"/>
                <a:gd name="T44" fmla="*/ 725 w 804"/>
                <a:gd name="T45" fmla="*/ 245 h 783"/>
                <a:gd name="T46" fmla="*/ 725 w 804"/>
                <a:gd name="T47" fmla="*/ 289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4" h="783">
                  <a:moveTo>
                    <a:pt x="271" y="23"/>
                  </a:moveTo>
                  <a:cubicBezTo>
                    <a:pt x="71" y="37"/>
                    <a:pt x="0" y="143"/>
                    <a:pt x="32" y="273"/>
                  </a:cubicBezTo>
                  <a:cubicBezTo>
                    <a:pt x="19" y="183"/>
                    <a:pt x="75" y="110"/>
                    <a:pt x="219" y="100"/>
                  </a:cubicBezTo>
                  <a:cubicBezTo>
                    <a:pt x="460" y="83"/>
                    <a:pt x="625" y="172"/>
                    <a:pt x="619" y="330"/>
                  </a:cubicBezTo>
                  <a:cubicBezTo>
                    <a:pt x="612" y="495"/>
                    <a:pt x="381" y="680"/>
                    <a:pt x="154" y="468"/>
                  </a:cubicBezTo>
                  <a:cubicBezTo>
                    <a:pt x="140" y="455"/>
                    <a:pt x="127" y="442"/>
                    <a:pt x="115" y="429"/>
                  </a:cubicBezTo>
                  <a:cubicBezTo>
                    <a:pt x="135" y="454"/>
                    <a:pt x="159" y="480"/>
                    <a:pt x="186" y="505"/>
                  </a:cubicBezTo>
                  <a:cubicBezTo>
                    <a:pt x="484" y="783"/>
                    <a:pt x="787" y="540"/>
                    <a:pt x="796" y="324"/>
                  </a:cubicBezTo>
                  <a:cubicBezTo>
                    <a:pt x="804" y="117"/>
                    <a:pt x="587" y="0"/>
                    <a:pt x="271" y="23"/>
                  </a:cubicBezTo>
                  <a:close/>
                  <a:moveTo>
                    <a:pt x="725" y="289"/>
                  </a:moveTo>
                  <a:lnTo>
                    <a:pt x="681" y="289"/>
                  </a:lnTo>
                  <a:lnTo>
                    <a:pt x="681" y="422"/>
                  </a:lnTo>
                  <a:lnTo>
                    <a:pt x="725" y="422"/>
                  </a:lnTo>
                  <a:lnTo>
                    <a:pt x="725" y="465"/>
                  </a:lnTo>
                  <a:lnTo>
                    <a:pt x="681" y="465"/>
                  </a:lnTo>
                  <a:cubicBezTo>
                    <a:pt x="675" y="465"/>
                    <a:pt x="669" y="464"/>
                    <a:pt x="664" y="462"/>
                  </a:cubicBezTo>
                  <a:cubicBezTo>
                    <a:pt x="659" y="459"/>
                    <a:pt x="654" y="457"/>
                    <a:pt x="650" y="453"/>
                  </a:cubicBezTo>
                  <a:cubicBezTo>
                    <a:pt x="646" y="449"/>
                    <a:pt x="642" y="444"/>
                    <a:pt x="641" y="439"/>
                  </a:cubicBezTo>
                  <a:cubicBezTo>
                    <a:pt x="639" y="434"/>
                    <a:pt x="637" y="428"/>
                    <a:pt x="637" y="422"/>
                  </a:cubicBezTo>
                  <a:lnTo>
                    <a:pt x="637" y="183"/>
                  </a:lnTo>
                  <a:lnTo>
                    <a:pt x="681" y="183"/>
                  </a:lnTo>
                  <a:lnTo>
                    <a:pt x="681" y="245"/>
                  </a:lnTo>
                  <a:lnTo>
                    <a:pt x="725" y="245"/>
                  </a:lnTo>
                  <a:lnTo>
                    <a:pt x="725" y="28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" name="Freeform 176">
              <a:extLst>
                <a:ext uri="{FF2B5EF4-FFF2-40B4-BE49-F238E27FC236}">
                  <a16:creationId xmlns:a16="http://schemas.microsoft.com/office/drawing/2014/main" id="{978DBFEA-9BF4-4EFB-813C-D69C47F90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3976" y="5932488"/>
              <a:ext cx="50800" cy="55563"/>
            </a:xfrm>
            <a:custGeom>
              <a:avLst/>
              <a:gdLst>
                <a:gd name="T0" fmla="*/ 85 w 105"/>
                <a:gd name="T1" fmla="*/ 17 h 115"/>
                <a:gd name="T2" fmla="*/ 22 w 105"/>
                <a:gd name="T3" fmla="*/ 17 h 115"/>
                <a:gd name="T4" fmla="*/ 22 w 105"/>
                <a:gd name="T5" fmla="*/ 45 h 115"/>
                <a:gd name="T6" fmla="*/ 85 w 105"/>
                <a:gd name="T7" fmla="*/ 45 h 115"/>
                <a:gd name="T8" fmla="*/ 85 w 105"/>
                <a:gd name="T9" fmla="*/ 17 h 115"/>
                <a:gd name="T10" fmla="*/ 105 w 105"/>
                <a:gd name="T11" fmla="*/ 115 h 115"/>
                <a:gd name="T12" fmla="*/ 83 w 105"/>
                <a:gd name="T13" fmla="*/ 115 h 115"/>
                <a:gd name="T14" fmla="*/ 83 w 105"/>
                <a:gd name="T15" fmla="*/ 62 h 115"/>
                <a:gd name="T16" fmla="*/ 21 w 105"/>
                <a:gd name="T17" fmla="*/ 62 h 115"/>
                <a:gd name="T18" fmla="*/ 21 w 105"/>
                <a:gd name="T19" fmla="*/ 115 h 115"/>
                <a:gd name="T20" fmla="*/ 0 w 105"/>
                <a:gd name="T21" fmla="*/ 115 h 115"/>
                <a:gd name="T22" fmla="*/ 0 w 105"/>
                <a:gd name="T23" fmla="*/ 17 h 115"/>
                <a:gd name="T24" fmla="*/ 6 w 105"/>
                <a:gd name="T25" fmla="*/ 5 h 115"/>
                <a:gd name="T26" fmla="*/ 21 w 105"/>
                <a:gd name="T27" fmla="*/ 0 h 115"/>
                <a:gd name="T28" fmla="*/ 83 w 105"/>
                <a:gd name="T29" fmla="*/ 0 h 115"/>
                <a:gd name="T30" fmla="*/ 97 w 105"/>
                <a:gd name="T31" fmla="*/ 6 h 115"/>
                <a:gd name="T32" fmla="*/ 103 w 105"/>
                <a:gd name="T33" fmla="*/ 19 h 115"/>
                <a:gd name="T34" fmla="*/ 103 w 105"/>
                <a:gd name="T35" fmla="*/ 115 h 115"/>
                <a:gd name="T36" fmla="*/ 105 w 105"/>
                <a:gd name="T3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15">
                  <a:moveTo>
                    <a:pt x="85" y="17"/>
                  </a:moveTo>
                  <a:lnTo>
                    <a:pt x="22" y="17"/>
                  </a:lnTo>
                  <a:lnTo>
                    <a:pt x="22" y="45"/>
                  </a:lnTo>
                  <a:lnTo>
                    <a:pt x="85" y="45"/>
                  </a:lnTo>
                  <a:lnTo>
                    <a:pt x="85" y="17"/>
                  </a:lnTo>
                  <a:close/>
                  <a:moveTo>
                    <a:pt x="105" y="115"/>
                  </a:moveTo>
                  <a:lnTo>
                    <a:pt x="83" y="115"/>
                  </a:lnTo>
                  <a:lnTo>
                    <a:pt x="83" y="62"/>
                  </a:lnTo>
                  <a:lnTo>
                    <a:pt x="21" y="62"/>
                  </a:lnTo>
                  <a:lnTo>
                    <a:pt x="21" y="115"/>
                  </a:lnTo>
                  <a:lnTo>
                    <a:pt x="0" y="115"/>
                  </a:lnTo>
                  <a:lnTo>
                    <a:pt x="0" y="17"/>
                  </a:lnTo>
                  <a:cubicBezTo>
                    <a:pt x="0" y="12"/>
                    <a:pt x="2" y="9"/>
                    <a:pt x="6" y="5"/>
                  </a:cubicBezTo>
                  <a:cubicBezTo>
                    <a:pt x="10" y="1"/>
                    <a:pt x="15" y="0"/>
                    <a:pt x="21" y="0"/>
                  </a:cubicBezTo>
                  <a:lnTo>
                    <a:pt x="83" y="0"/>
                  </a:lnTo>
                  <a:cubicBezTo>
                    <a:pt x="88" y="0"/>
                    <a:pt x="93" y="2"/>
                    <a:pt x="97" y="6"/>
                  </a:cubicBezTo>
                  <a:cubicBezTo>
                    <a:pt x="102" y="10"/>
                    <a:pt x="103" y="14"/>
                    <a:pt x="103" y="19"/>
                  </a:cubicBezTo>
                  <a:lnTo>
                    <a:pt x="103" y="115"/>
                  </a:lnTo>
                  <a:lnTo>
                    <a:pt x="105" y="11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" name="Freeform 177">
              <a:extLst>
                <a:ext uri="{FF2B5EF4-FFF2-40B4-BE49-F238E27FC236}">
                  <a16:creationId xmlns:a16="http://schemas.microsoft.com/office/drawing/2014/main" id="{7F76D9A9-AF64-488C-86BB-8FEE0CAD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5943601"/>
              <a:ext cx="49213" cy="44450"/>
            </a:xfrm>
            <a:custGeom>
              <a:avLst/>
              <a:gdLst>
                <a:gd name="T0" fmla="*/ 100 w 100"/>
                <a:gd name="T1" fmla="*/ 90 h 90"/>
                <a:gd name="T2" fmla="*/ 79 w 100"/>
                <a:gd name="T3" fmla="*/ 90 h 90"/>
                <a:gd name="T4" fmla="*/ 79 w 100"/>
                <a:gd name="T5" fmla="*/ 19 h 90"/>
                <a:gd name="T6" fmla="*/ 21 w 100"/>
                <a:gd name="T7" fmla="*/ 19 h 90"/>
                <a:gd name="T8" fmla="*/ 21 w 100"/>
                <a:gd name="T9" fmla="*/ 90 h 90"/>
                <a:gd name="T10" fmla="*/ 0 w 100"/>
                <a:gd name="T11" fmla="*/ 90 h 90"/>
                <a:gd name="T12" fmla="*/ 0 w 100"/>
                <a:gd name="T13" fmla="*/ 0 h 90"/>
                <a:gd name="T14" fmla="*/ 79 w 100"/>
                <a:gd name="T15" fmla="*/ 0 h 90"/>
                <a:gd name="T16" fmla="*/ 99 w 100"/>
                <a:gd name="T17" fmla="*/ 12 h 90"/>
                <a:gd name="T18" fmla="*/ 99 w 100"/>
                <a:gd name="T19" fmla="*/ 19 h 90"/>
                <a:gd name="T20" fmla="*/ 99 w 100"/>
                <a:gd name="T21" fmla="*/ 90 h 90"/>
                <a:gd name="T22" fmla="*/ 100 w 100"/>
                <a:gd name="T2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79" y="90"/>
                  </a:lnTo>
                  <a:lnTo>
                    <a:pt x="79" y="19"/>
                  </a:lnTo>
                  <a:lnTo>
                    <a:pt x="21" y="19"/>
                  </a:lnTo>
                  <a:lnTo>
                    <a:pt x="21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79" y="0"/>
                  </a:lnTo>
                  <a:cubicBezTo>
                    <a:pt x="90" y="0"/>
                    <a:pt x="96" y="4"/>
                    <a:pt x="99" y="12"/>
                  </a:cubicBezTo>
                  <a:lnTo>
                    <a:pt x="99" y="19"/>
                  </a:lnTo>
                  <a:lnTo>
                    <a:pt x="99" y="90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6" name="Freeform 178">
              <a:extLst>
                <a:ext uri="{FF2B5EF4-FFF2-40B4-BE49-F238E27FC236}">
                  <a16:creationId xmlns:a16="http://schemas.microsoft.com/office/drawing/2014/main" id="{2187FCE5-8D43-4756-ACD4-16C38F6D4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1451" y="5943601"/>
              <a:ext cx="50800" cy="58738"/>
            </a:xfrm>
            <a:custGeom>
              <a:avLst/>
              <a:gdLst>
                <a:gd name="T0" fmla="*/ 83 w 105"/>
                <a:gd name="T1" fmla="*/ 19 h 119"/>
                <a:gd name="T2" fmla="*/ 21 w 105"/>
                <a:gd name="T3" fmla="*/ 19 h 119"/>
                <a:gd name="T4" fmla="*/ 21 w 105"/>
                <a:gd name="T5" fmla="*/ 72 h 119"/>
                <a:gd name="T6" fmla="*/ 83 w 105"/>
                <a:gd name="T7" fmla="*/ 72 h 119"/>
                <a:gd name="T8" fmla="*/ 83 w 105"/>
                <a:gd name="T9" fmla="*/ 19 h 119"/>
                <a:gd name="T10" fmla="*/ 103 w 105"/>
                <a:gd name="T11" fmla="*/ 101 h 119"/>
                <a:gd name="T12" fmla="*/ 82 w 105"/>
                <a:gd name="T13" fmla="*/ 119 h 119"/>
                <a:gd name="T14" fmla="*/ 33 w 105"/>
                <a:gd name="T15" fmla="*/ 119 h 119"/>
                <a:gd name="T16" fmla="*/ 33 w 105"/>
                <a:gd name="T17" fmla="*/ 101 h 119"/>
                <a:gd name="T18" fmla="*/ 83 w 105"/>
                <a:gd name="T19" fmla="*/ 101 h 119"/>
                <a:gd name="T20" fmla="*/ 83 w 105"/>
                <a:gd name="T21" fmla="*/ 90 h 119"/>
                <a:gd name="T22" fmla="*/ 21 w 105"/>
                <a:gd name="T23" fmla="*/ 90 h 119"/>
                <a:gd name="T24" fmla="*/ 6 w 105"/>
                <a:gd name="T25" fmla="*/ 85 h 119"/>
                <a:gd name="T26" fmla="*/ 0 w 105"/>
                <a:gd name="T27" fmla="*/ 72 h 119"/>
                <a:gd name="T28" fmla="*/ 0 w 105"/>
                <a:gd name="T29" fmla="*/ 19 h 119"/>
                <a:gd name="T30" fmla="*/ 5 w 105"/>
                <a:gd name="T31" fmla="*/ 6 h 119"/>
                <a:gd name="T32" fmla="*/ 21 w 105"/>
                <a:gd name="T33" fmla="*/ 0 h 119"/>
                <a:gd name="T34" fmla="*/ 105 w 105"/>
                <a:gd name="T35" fmla="*/ 0 h 119"/>
                <a:gd name="T36" fmla="*/ 105 w 105"/>
                <a:gd name="T37" fmla="*/ 101 h 119"/>
                <a:gd name="T38" fmla="*/ 103 w 105"/>
                <a:gd name="T39" fmla="*/ 10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19">
                  <a:moveTo>
                    <a:pt x="83" y="19"/>
                  </a:moveTo>
                  <a:lnTo>
                    <a:pt x="21" y="19"/>
                  </a:lnTo>
                  <a:lnTo>
                    <a:pt x="21" y="72"/>
                  </a:lnTo>
                  <a:lnTo>
                    <a:pt x="83" y="72"/>
                  </a:lnTo>
                  <a:lnTo>
                    <a:pt x="83" y="19"/>
                  </a:lnTo>
                  <a:close/>
                  <a:moveTo>
                    <a:pt x="103" y="101"/>
                  </a:moveTo>
                  <a:cubicBezTo>
                    <a:pt x="103" y="114"/>
                    <a:pt x="96" y="119"/>
                    <a:pt x="82" y="119"/>
                  </a:cubicBezTo>
                  <a:lnTo>
                    <a:pt x="33" y="119"/>
                  </a:lnTo>
                  <a:lnTo>
                    <a:pt x="33" y="101"/>
                  </a:lnTo>
                  <a:lnTo>
                    <a:pt x="83" y="101"/>
                  </a:lnTo>
                  <a:lnTo>
                    <a:pt x="83" y="90"/>
                  </a:lnTo>
                  <a:lnTo>
                    <a:pt x="21" y="90"/>
                  </a:lnTo>
                  <a:cubicBezTo>
                    <a:pt x="15" y="90"/>
                    <a:pt x="11" y="89"/>
                    <a:pt x="6" y="85"/>
                  </a:cubicBezTo>
                  <a:cubicBezTo>
                    <a:pt x="2" y="81"/>
                    <a:pt x="0" y="77"/>
                    <a:pt x="0" y="72"/>
                  </a:cubicBezTo>
                  <a:lnTo>
                    <a:pt x="0" y="19"/>
                  </a:lnTo>
                  <a:cubicBezTo>
                    <a:pt x="0" y="14"/>
                    <a:pt x="1" y="10"/>
                    <a:pt x="5" y="6"/>
                  </a:cubicBezTo>
                  <a:cubicBezTo>
                    <a:pt x="8" y="2"/>
                    <a:pt x="13" y="0"/>
                    <a:pt x="21" y="0"/>
                  </a:cubicBezTo>
                  <a:lnTo>
                    <a:pt x="105" y="0"/>
                  </a:lnTo>
                  <a:lnTo>
                    <a:pt x="105" y="101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7" name="Freeform 179">
              <a:extLst>
                <a:ext uri="{FF2B5EF4-FFF2-40B4-BE49-F238E27FC236}">
                  <a16:creationId xmlns:a16="http://schemas.microsoft.com/office/drawing/2014/main" id="{4D5734A9-F24C-4240-84C4-BB65D2DB0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1776" y="5943601"/>
              <a:ext cx="50800" cy="44450"/>
            </a:xfrm>
            <a:custGeom>
              <a:avLst/>
              <a:gdLst>
                <a:gd name="T0" fmla="*/ 82 w 103"/>
                <a:gd name="T1" fmla="*/ 19 h 89"/>
                <a:gd name="T2" fmla="*/ 20 w 103"/>
                <a:gd name="T3" fmla="*/ 19 h 89"/>
                <a:gd name="T4" fmla="*/ 20 w 103"/>
                <a:gd name="T5" fmla="*/ 36 h 89"/>
                <a:gd name="T6" fmla="*/ 82 w 103"/>
                <a:gd name="T7" fmla="*/ 36 h 89"/>
                <a:gd name="T8" fmla="*/ 82 w 103"/>
                <a:gd name="T9" fmla="*/ 19 h 89"/>
                <a:gd name="T10" fmla="*/ 103 w 103"/>
                <a:gd name="T11" fmla="*/ 36 h 89"/>
                <a:gd name="T12" fmla="*/ 98 w 103"/>
                <a:gd name="T13" fmla="*/ 49 h 89"/>
                <a:gd name="T14" fmla="*/ 83 w 103"/>
                <a:gd name="T15" fmla="*/ 54 h 89"/>
                <a:gd name="T16" fmla="*/ 21 w 103"/>
                <a:gd name="T17" fmla="*/ 54 h 89"/>
                <a:gd name="T18" fmla="*/ 21 w 103"/>
                <a:gd name="T19" fmla="*/ 71 h 89"/>
                <a:gd name="T20" fmla="*/ 100 w 103"/>
                <a:gd name="T21" fmla="*/ 71 h 89"/>
                <a:gd name="T22" fmla="*/ 100 w 103"/>
                <a:gd name="T23" fmla="*/ 89 h 89"/>
                <a:gd name="T24" fmla="*/ 21 w 103"/>
                <a:gd name="T25" fmla="*/ 89 h 89"/>
                <a:gd name="T26" fmla="*/ 6 w 103"/>
                <a:gd name="T27" fmla="*/ 84 h 89"/>
                <a:gd name="T28" fmla="*/ 0 w 103"/>
                <a:gd name="T29" fmla="*/ 71 h 89"/>
                <a:gd name="T30" fmla="*/ 0 w 103"/>
                <a:gd name="T31" fmla="*/ 17 h 89"/>
                <a:gd name="T32" fmla="*/ 5 w 103"/>
                <a:gd name="T33" fmla="*/ 5 h 89"/>
                <a:gd name="T34" fmla="*/ 20 w 103"/>
                <a:gd name="T35" fmla="*/ 0 h 89"/>
                <a:gd name="T36" fmla="*/ 82 w 103"/>
                <a:gd name="T37" fmla="*/ 0 h 89"/>
                <a:gd name="T38" fmla="*/ 97 w 103"/>
                <a:gd name="T39" fmla="*/ 5 h 89"/>
                <a:gd name="T40" fmla="*/ 103 w 103"/>
                <a:gd name="T41" fmla="*/ 17 h 89"/>
                <a:gd name="T42" fmla="*/ 103 w 103"/>
                <a:gd name="T43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89">
                  <a:moveTo>
                    <a:pt x="82" y="19"/>
                  </a:moveTo>
                  <a:lnTo>
                    <a:pt x="20" y="19"/>
                  </a:lnTo>
                  <a:lnTo>
                    <a:pt x="20" y="36"/>
                  </a:lnTo>
                  <a:lnTo>
                    <a:pt x="82" y="36"/>
                  </a:lnTo>
                  <a:lnTo>
                    <a:pt x="82" y="19"/>
                  </a:lnTo>
                  <a:close/>
                  <a:moveTo>
                    <a:pt x="103" y="36"/>
                  </a:moveTo>
                  <a:cubicBezTo>
                    <a:pt x="103" y="41"/>
                    <a:pt x="102" y="45"/>
                    <a:pt x="98" y="49"/>
                  </a:cubicBezTo>
                  <a:cubicBezTo>
                    <a:pt x="95" y="52"/>
                    <a:pt x="90" y="54"/>
                    <a:pt x="83" y="54"/>
                  </a:cubicBezTo>
                  <a:lnTo>
                    <a:pt x="21" y="54"/>
                  </a:lnTo>
                  <a:lnTo>
                    <a:pt x="21" y="71"/>
                  </a:lnTo>
                  <a:lnTo>
                    <a:pt x="100" y="71"/>
                  </a:lnTo>
                  <a:lnTo>
                    <a:pt x="100" y="89"/>
                  </a:lnTo>
                  <a:lnTo>
                    <a:pt x="21" y="89"/>
                  </a:lnTo>
                  <a:cubicBezTo>
                    <a:pt x="15" y="89"/>
                    <a:pt x="10" y="87"/>
                    <a:pt x="6" y="84"/>
                  </a:cubicBezTo>
                  <a:cubicBezTo>
                    <a:pt x="2" y="80"/>
                    <a:pt x="0" y="76"/>
                    <a:pt x="0" y="71"/>
                  </a:cubicBezTo>
                  <a:lnTo>
                    <a:pt x="0" y="17"/>
                  </a:lnTo>
                  <a:cubicBezTo>
                    <a:pt x="0" y="12"/>
                    <a:pt x="1" y="7"/>
                    <a:pt x="5" y="5"/>
                  </a:cubicBezTo>
                  <a:cubicBezTo>
                    <a:pt x="8" y="1"/>
                    <a:pt x="13" y="0"/>
                    <a:pt x="20" y="0"/>
                  </a:cubicBezTo>
                  <a:lnTo>
                    <a:pt x="82" y="0"/>
                  </a:lnTo>
                  <a:cubicBezTo>
                    <a:pt x="88" y="0"/>
                    <a:pt x="93" y="1"/>
                    <a:pt x="97" y="5"/>
                  </a:cubicBezTo>
                  <a:cubicBezTo>
                    <a:pt x="101" y="9"/>
                    <a:pt x="103" y="12"/>
                    <a:pt x="103" y="17"/>
                  </a:cubicBezTo>
                  <a:lnTo>
                    <a:pt x="103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8" name="Freeform 180">
              <a:extLst>
                <a:ext uri="{FF2B5EF4-FFF2-40B4-BE49-F238E27FC236}">
                  <a16:creationId xmlns:a16="http://schemas.microsoft.com/office/drawing/2014/main" id="{2AFEDA3D-45E3-45F0-AA2B-2D79195A5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1" y="5943601"/>
              <a:ext cx="46038" cy="44450"/>
            </a:xfrm>
            <a:custGeom>
              <a:avLst/>
              <a:gdLst>
                <a:gd name="T0" fmla="*/ 96 w 96"/>
                <a:gd name="T1" fmla="*/ 36 h 90"/>
                <a:gd name="T2" fmla="*/ 75 w 96"/>
                <a:gd name="T3" fmla="*/ 36 h 90"/>
                <a:gd name="T4" fmla="*/ 75 w 96"/>
                <a:gd name="T5" fmla="*/ 19 h 90"/>
                <a:gd name="T6" fmla="*/ 21 w 96"/>
                <a:gd name="T7" fmla="*/ 19 h 90"/>
                <a:gd name="T8" fmla="*/ 21 w 96"/>
                <a:gd name="T9" fmla="*/ 90 h 90"/>
                <a:gd name="T10" fmla="*/ 0 w 96"/>
                <a:gd name="T11" fmla="*/ 90 h 90"/>
                <a:gd name="T12" fmla="*/ 0 w 96"/>
                <a:gd name="T13" fmla="*/ 0 h 90"/>
                <a:gd name="T14" fmla="*/ 75 w 96"/>
                <a:gd name="T15" fmla="*/ 0 h 90"/>
                <a:gd name="T16" fmla="*/ 95 w 96"/>
                <a:gd name="T17" fmla="*/ 12 h 90"/>
                <a:gd name="T18" fmla="*/ 96 w 96"/>
                <a:gd name="T19" fmla="*/ 19 h 90"/>
                <a:gd name="T20" fmla="*/ 96 w 96"/>
                <a:gd name="T21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90">
                  <a:moveTo>
                    <a:pt x="96" y="36"/>
                  </a:moveTo>
                  <a:lnTo>
                    <a:pt x="75" y="36"/>
                  </a:lnTo>
                  <a:lnTo>
                    <a:pt x="75" y="19"/>
                  </a:lnTo>
                  <a:lnTo>
                    <a:pt x="21" y="19"/>
                  </a:lnTo>
                  <a:lnTo>
                    <a:pt x="21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75" y="0"/>
                  </a:lnTo>
                  <a:cubicBezTo>
                    <a:pt x="86" y="0"/>
                    <a:pt x="92" y="4"/>
                    <a:pt x="95" y="12"/>
                  </a:cubicBezTo>
                  <a:cubicBezTo>
                    <a:pt x="95" y="14"/>
                    <a:pt x="96" y="16"/>
                    <a:pt x="96" y="19"/>
                  </a:cubicBezTo>
                  <a:lnTo>
                    <a:pt x="96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9" name="Freeform 181">
              <a:extLst>
                <a:ext uri="{FF2B5EF4-FFF2-40B4-BE49-F238E27FC236}">
                  <a16:creationId xmlns:a16="http://schemas.microsoft.com/office/drawing/2014/main" id="{0055BB74-D967-4001-B03B-4C47A75F5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076" y="5945188"/>
              <a:ext cx="47625" cy="42863"/>
            </a:xfrm>
            <a:custGeom>
              <a:avLst/>
              <a:gdLst>
                <a:gd name="T0" fmla="*/ 98 w 98"/>
                <a:gd name="T1" fmla="*/ 71 h 89"/>
                <a:gd name="T2" fmla="*/ 93 w 98"/>
                <a:gd name="T3" fmla="*/ 84 h 89"/>
                <a:gd name="T4" fmla="*/ 78 w 98"/>
                <a:gd name="T5" fmla="*/ 89 h 89"/>
                <a:gd name="T6" fmla="*/ 3 w 98"/>
                <a:gd name="T7" fmla="*/ 89 h 89"/>
                <a:gd name="T8" fmla="*/ 3 w 98"/>
                <a:gd name="T9" fmla="*/ 71 h 89"/>
                <a:gd name="T10" fmla="*/ 78 w 98"/>
                <a:gd name="T11" fmla="*/ 71 h 89"/>
                <a:gd name="T12" fmla="*/ 78 w 98"/>
                <a:gd name="T13" fmla="*/ 54 h 89"/>
                <a:gd name="T14" fmla="*/ 23 w 98"/>
                <a:gd name="T15" fmla="*/ 54 h 89"/>
                <a:gd name="T16" fmla="*/ 9 w 98"/>
                <a:gd name="T17" fmla="*/ 50 h 89"/>
                <a:gd name="T18" fmla="*/ 2 w 98"/>
                <a:gd name="T19" fmla="*/ 40 h 89"/>
                <a:gd name="T20" fmla="*/ 0 w 98"/>
                <a:gd name="T21" fmla="*/ 35 h 89"/>
                <a:gd name="T22" fmla="*/ 0 w 98"/>
                <a:gd name="T23" fmla="*/ 18 h 89"/>
                <a:gd name="T24" fmla="*/ 7 w 98"/>
                <a:gd name="T25" fmla="*/ 5 h 89"/>
                <a:gd name="T26" fmla="*/ 22 w 98"/>
                <a:gd name="T27" fmla="*/ 0 h 89"/>
                <a:gd name="T28" fmla="*/ 90 w 98"/>
                <a:gd name="T29" fmla="*/ 0 h 89"/>
                <a:gd name="T30" fmla="*/ 90 w 98"/>
                <a:gd name="T31" fmla="*/ 18 h 89"/>
                <a:gd name="T32" fmla="*/ 22 w 98"/>
                <a:gd name="T33" fmla="*/ 18 h 89"/>
                <a:gd name="T34" fmla="*/ 22 w 98"/>
                <a:gd name="T35" fmla="*/ 35 h 89"/>
                <a:gd name="T36" fmla="*/ 77 w 98"/>
                <a:gd name="T37" fmla="*/ 35 h 89"/>
                <a:gd name="T38" fmla="*/ 92 w 98"/>
                <a:gd name="T39" fmla="*/ 40 h 89"/>
                <a:gd name="T40" fmla="*/ 98 w 98"/>
                <a:gd name="T41" fmla="*/ 53 h 89"/>
                <a:gd name="T42" fmla="*/ 98 w 98"/>
                <a:gd name="T43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89">
                  <a:moveTo>
                    <a:pt x="98" y="71"/>
                  </a:moveTo>
                  <a:cubicBezTo>
                    <a:pt x="98" y="76"/>
                    <a:pt x="97" y="80"/>
                    <a:pt x="93" y="84"/>
                  </a:cubicBezTo>
                  <a:cubicBezTo>
                    <a:pt x="89" y="88"/>
                    <a:pt x="84" y="89"/>
                    <a:pt x="78" y="89"/>
                  </a:cubicBezTo>
                  <a:lnTo>
                    <a:pt x="3" y="89"/>
                  </a:lnTo>
                  <a:lnTo>
                    <a:pt x="3" y="71"/>
                  </a:lnTo>
                  <a:lnTo>
                    <a:pt x="78" y="71"/>
                  </a:lnTo>
                  <a:lnTo>
                    <a:pt x="78" y="54"/>
                  </a:lnTo>
                  <a:lnTo>
                    <a:pt x="23" y="54"/>
                  </a:lnTo>
                  <a:cubicBezTo>
                    <a:pt x="18" y="54"/>
                    <a:pt x="13" y="53"/>
                    <a:pt x="9" y="50"/>
                  </a:cubicBezTo>
                  <a:cubicBezTo>
                    <a:pt x="5" y="48"/>
                    <a:pt x="3" y="45"/>
                    <a:pt x="2" y="40"/>
                  </a:cubicBezTo>
                  <a:cubicBezTo>
                    <a:pt x="2" y="39"/>
                    <a:pt x="0" y="36"/>
                    <a:pt x="0" y="35"/>
                  </a:cubicBezTo>
                  <a:lnTo>
                    <a:pt x="0" y="18"/>
                  </a:lnTo>
                  <a:cubicBezTo>
                    <a:pt x="0" y="13"/>
                    <a:pt x="3" y="9"/>
                    <a:pt x="7" y="5"/>
                  </a:cubicBezTo>
                  <a:cubicBezTo>
                    <a:pt x="10" y="1"/>
                    <a:pt x="15" y="0"/>
                    <a:pt x="22" y="0"/>
                  </a:cubicBezTo>
                  <a:lnTo>
                    <a:pt x="90" y="0"/>
                  </a:lnTo>
                  <a:lnTo>
                    <a:pt x="90" y="18"/>
                  </a:lnTo>
                  <a:lnTo>
                    <a:pt x="22" y="18"/>
                  </a:lnTo>
                  <a:lnTo>
                    <a:pt x="22" y="35"/>
                  </a:lnTo>
                  <a:lnTo>
                    <a:pt x="77" y="35"/>
                  </a:lnTo>
                  <a:cubicBezTo>
                    <a:pt x="83" y="35"/>
                    <a:pt x="88" y="36"/>
                    <a:pt x="92" y="40"/>
                  </a:cubicBezTo>
                  <a:cubicBezTo>
                    <a:pt x="95" y="44"/>
                    <a:pt x="98" y="48"/>
                    <a:pt x="98" y="53"/>
                  </a:cubicBezTo>
                  <a:lnTo>
                    <a:pt x="98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0" name="Freeform 182">
              <a:extLst>
                <a:ext uri="{FF2B5EF4-FFF2-40B4-BE49-F238E27FC236}">
                  <a16:creationId xmlns:a16="http://schemas.microsoft.com/office/drawing/2014/main" id="{1528E077-8099-447E-B05A-DD9D04A70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6" y="6013451"/>
              <a:ext cx="49213" cy="55563"/>
            </a:xfrm>
            <a:custGeom>
              <a:avLst/>
              <a:gdLst>
                <a:gd name="T0" fmla="*/ 101 w 101"/>
                <a:gd name="T1" fmla="*/ 116 h 116"/>
                <a:gd name="T2" fmla="*/ 21 w 101"/>
                <a:gd name="T3" fmla="*/ 116 h 116"/>
                <a:gd name="T4" fmla="*/ 1 w 101"/>
                <a:gd name="T5" fmla="*/ 104 h 116"/>
                <a:gd name="T6" fmla="*/ 0 w 101"/>
                <a:gd name="T7" fmla="*/ 98 h 116"/>
                <a:gd name="T8" fmla="*/ 0 w 101"/>
                <a:gd name="T9" fmla="*/ 18 h 116"/>
                <a:gd name="T10" fmla="*/ 6 w 101"/>
                <a:gd name="T11" fmla="*/ 5 h 116"/>
                <a:gd name="T12" fmla="*/ 21 w 101"/>
                <a:gd name="T13" fmla="*/ 0 h 116"/>
                <a:gd name="T14" fmla="*/ 101 w 101"/>
                <a:gd name="T15" fmla="*/ 0 h 116"/>
                <a:gd name="T16" fmla="*/ 101 w 101"/>
                <a:gd name="T17" fmla="*/ 18 h 116"/>
                <a:gd name="T18" fmla="*/ 21 w 101"/>
                <a:gd name="T19" fmla="*/ 18 h 116"/>
                <a:gd name="T20" fmla="*/ 21 w 101"/>
                <a:gd name="T21" fmla="*/ 98 h 116"/>
                <a:gd name="T22" fmla="*/ 101 w 101"/>
                <a:gd name="T23" fmla="*/ 98 h 116"/>
                <a:gd name="T24" fmla="*/ 101 w 101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16">
                  <a:moveTo>
                    <a:pt x="101" y="116"/>
                  </a:moveTo>
                  <a:lnTo>
                    <a:pt x="21" y="116"/>
                  </a:lnTo>
                  <a:cubicBezTo>
                    <a:pt x="10" y="116"/>
                    <a:pt x="4" y="113"/>
                    <a:pt x="1" y="104"/>
                  </a:cubicBezTo>
                  <a:cubicBezTo>
                    <a:pt x="1" y="103"/>
                    <a:pt x="0" y="100"/>
                    <a:pt x="0" y="98"/>
                  </a:cubicBezTo>
                  <a:lnTo>
                    <a:pt x="0" y="18"/>
                  </a:lnTo>
                  <a:cubicBezTo>
                    <a:pt x="0" y="13"/>
                    <a:pt x="2" y="9"/>
                    <a:pt x="6" y="5"/>
                  </a:cubicBezTo>
                  <a:cubicBezTo>
                    <a:pt x="10" y="1"/>
                    <a:pt x="15" y="0"/>
                    <a:pt x="21" y="0"/>
                  </a:cubicBezTo>
                  <a:lnTo>
                    <a:pt x="101" y="0"/>
                  </a:lnTo>
                  <a:lnTo>
                    <a:pt x="101" y="18"/>
                  </a:lnTo>
                  <a:lnTo>
                    <a:pt x="21" y="18"/>
                  </a:lnTo>
                  <a:lnTo>
                    <a:pt x="21" y="98"/>
                  </a:lnTo>
                  <a:lnTo>
                    <a:pt x="101" y="98"/>
                  </a:lnTo>
                  <a:lnTo>
                    <a:pt x="101" y="11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1" name="Freeform 183">
              <a:extLst>
                <a:ext uri="{FF2B5EF4-FFF2-40B4-BE49-F238E27FC236}">
                  <a16:creationId xmlns:a16="http://schemas.microsoft.com/office/drawing/2014/main" id="{4EAAB509-1AAB-468F-A557-688E023D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6013451"/>
              <a:ext cx="50800" cy="55563"/>
            </a:xfrm>
            <a:custGeom>
              <a:avLst/>
              <a:gdLst>
                <a:gd name="T0" fmla="*/ 105 w 105"/>
                <a:gd name="T1" fmla="*/ 115 h 115"/>
                <a:gd name="T2" fmla="*/ 83 w 105"/>
                <a:gd name="T3" fmla="*/ 115 h 115"/>
                <a:gd name="T4" fmla="*/ 83 w 105"/>
                <a:gd name="T5" fmla="*/ 44 h 115"/>
                <a:gd name="T6" fmla="*/ 21 w 105"/>
                <a:gd name="T7" fmla="*/ 44 h 115"/>
                <a:gd name="T8" fmla="*/ 21 w 105"/>
                <a:gd name="T9" fmla="*/ 115 h 115"/>
                <a:gd name="T10" fmla="*/ 0 w 105"/>
                <a:gd name="T11" fmla="*/ 115 h 115"/>
                <a:gd name="T12" fmla="*/ 0 w 105"/>
                <a:gd name="T13" fmla="*/ 0 h 115"/>
                <a:gd name="T14" fmla="*/ 21 w 105"/>
                <a:gd name="T15" fmla="*/ 0 h 115"/>
                <a:gd name="T16" fmla="*/ 21 w 105"/>
                <a:gd name="T17" fmla="*/ 27 h 115"/>
                <a:gd name="T18" fmla="*/ 83 w 105"/>
                <a:gd name="T19" fmla="*/ 27 h 115"/>
                <a:gd name="T20" fmla="*/ 103 w 105"/>
                <a:gd name="T21" fmla="*/ 39 h 115"/>
                <a:gd name="T22" fmla="*/ 105 w 105"/>
                <a:gd name="T23" fmla="*/ 45 h 115"/>
                <a:gd name="T24" fmla="*/ 105 w 105"/>
                <a:gd name="T2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15">
                  <a:moveTo>
                    <a:pt x="105" y="115"/>
                  </a:moveTo>
                  <a:lnTo>
                    <a:pt x="83" y="115"/>
                  </a:lnTo>
                  <a:lnTo>
                    <a:pt x="83" y="44"/>
                  </a:lnTo>
                  <a:lnTo>
                    <a:pt x="21" y="44"/>
                  </a:lnTo>
                  <a:lnTo>
                    <a:pt x="2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27"/>
                  </a:lnTo>
                  <a:lnTo>
                    <a:pt x="83" y="27"/>
                  </a:lnTo>
                  <a:cubicBezTo>
                    <a:pt x="95" y="27"/>
                    <a:pt x="101" y="30"/>
                    <a:pt x="103" y="39"/>
                  </a:cubicBezTo>
                  <a:cubicBezTo>
                    <a:pt x="103" y="40"/>
                    <a:pt x="105" y="43"/>
                    <a:pt x="105" y="45"/>
                  </a:cubicBezTo>
                  <a:lnTo>
                    <a:pt x="105" y="11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2" name="Freeform 184">
              <a:extLst>
                <a:ext uri="{FF2B5EF4-FFF2-40B4-BE49-F238E27FC236}">
                  <a16:creationId xmlns:a16="http://schemas.microsoft.com/office/drawing/2014/main" id="{6350E3C0-94F4-434D-BC6C-4537A22A9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1451" y="6026151"/>
              <a:ext cx="52388" cy="42863"/>
            </a:xfrm>
            <a:custGeom>
              <a:avLst/>
              <a:gdLst>
                <a:gd name="T0" fmla="*/ 84 w 105"/>
                <a:gd name="T1" fmla="*/ 19 h 90"/>
                <a:gd name="T2" fmla="*/ 21 w 105"/>
                <a:gd name="T3" fmla="*/ 19 h 90"/>
                <a:gd name="T4" fmla="*/ 21 w 105"/>
                <a:gd name="T5" fmla="*/ 73 h 90"/>
                <a:gd name="T6" fmla="*/ 84 w 105"/>
                <a:gd name="T7" fmla="*/ 73 h 90"/>
                <a:gd name="T8" fmla="*/ 84 w 105"/>
                <a:gd name="T9" fmla="*/ 19 h 90"/>
                <a:gd name="T10" fmla="*/ 105 w 105"/>
                <a:gd name="T11" fmla="*/ 73 h 90"/>
                <a:gd name="T12" fmla="*/ 84 w 105"/>
                <a:gd name="T13" fmla="*/ 90 h 90"/>
                <a:gd name="T14" fmla="*/ 21 w 105"/>
                <a:gd name="T15" fmla="*/ 90 h 90"/>
                <a:gd name="T16" fmla="*/ 1 w 105"/>
                <a:gd name="T17" fmla="*/ 78 h 90"/>
                <a:gd name="T18" fmla="*/ 0 w 105"/>
                <a:gd name="T19" fmla="*/ 72 h 90"/>
                <a:gd name="T20" fmla="*/ 0 w 105"/>
                <a:gd name="T21" fmla="*/ 18 h 90"/>
                <a:gd name="T22" fmla="*/ 6 w 105"/>
                <a:gd name="T23" fmla="*/ 5 h 90"/>
                <a:gd name="T24" fmla="*/ 21 w 105"/>
                <a:gd name="T25" fmla="*/ 0 h 90"/>
                <a:gd name="T26" fmla="*/ 84 w 105"/>
                <a:gd name="T27" fmla="*/ 0 h 90"/>
                <a:gd name="T28" fmla="*/ 99 w 105"/>
                <a:gd name="T29" fmla="*/ 5 h 90"/>
                <a:gd name="T30" fmla="*/ 105 w 105"/>
                <a:gd name="T31" fmla="*/ 18 h 90"/>
                <a:gd name="T32" fmla="*/ 105 w 105"/>
                <a:gd name="T33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90">
                  <a:moveTo>
                    <a:pt x="84" y="19"/>
                  </a:moveTo>
                  <a:lnTo>
                    <a:pt x="21" y="19"/>
                  </a:lnTo>
                  <a:lnTo>
                    <a:pt x="21" y="73"/>
                  </a:lnTo>
                  <a:lnTo>
                    <a:pt x="84" y="73"/>
                  </a:lnTo>
                  <a:lnTo>
                    <a:pt x="84" y="19"/>
                  </a:lnTo>
                  <a:close/>
                  <a:moveTo>
                    <a:pt x="105" y="73"/>
                  </a:moveTo>
                  <a:cubicBezTo>
                    <a:pt x="105" y="85"/>
                    <a:pt x="98" y="90"/>
                    <a:pt x="84" y="90"/>
                  </a:cubicBezTo>
                  <a:lnTo>
                    <a:pt x="21" y="90"/>
                  </a:lnTo>
                  <a:cubicBezTo>
                    <a:pt x="10" y="90"/>
                    <a:pt x="4" y="87"/>
                    <a:pt x="1" y="78"/>
                  </a:cubicBezTo>
                  <a:cubicBezTo>
                    <a:pt x="1" y="77"/>
                    <a:pt x="0" y="74"/>
                    <a:pt x="0" y="72"/>
                  </a:cubicBezTo>
                  <a:lnTo>
                    <a:pt x="0" y="18"/>
                  </a:lnTo>
                  <a:cubicBezTo>
                    <a:pt x="0" y="13"/>
                    <a:pt x="3" y="9"/>
                    <a:pt x="6" y="5"/>
                  </a:cubicBezTo>
                  <a:cubicBezTo>
                    <a:pt x="10" y="2"/>
                    <a:pt x="15" y="0"/>
                    <a:pt x="21" y="0"/>
                  </a:cubicBezTo>
                  <a:lnTo>
                    <a:pt x="84" y="0"/>
                  </a:lnTo>
                  <a:cubicBezTo>
                    <a:pt x="90" y="0"/>
                    <a:pt x="95" y="2"/>
                    <a:pt x="99" y="5"/>
                  </a:cubicBezTo>
                  <a:cubicBezTo>
                    <a:pt x="103" y="9"/>
                    <a:pt x="105" y="13"/>
                    <a:pt x="105" y="18"/>
                  </a:cubicBezTo>
                  <a:lnTo>
                    <a:pt x="105" y="7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3" name="Rectangle 185">
              <a:extLst>
                <a:ext uri="{FF2B5EF4-FFF2-40B4-BE49-F238E27FC236}">
                  <a16:creationId xmlns:a16="http://schemas.microsoft.com/office/drawing/2014/main" id="{4FC04A70-B3F5-466F-A45C-6850DA083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76" y="6013451"/>
              <a:ext cx="11113" cy="555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4" name="Freeform 186">
              <a:extLst>
                <a:ext uri="{FF2B5EF4-FFF2-40B4-BE49-F238E27FC236}">
                  <a16:creationId xmlns:a16="http://schemas.microsoft.com/office/drawing/2014/main" id="{EEEBE915-1DCF-4FAF-98DB-D0A8DD7A2D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2413" y="6026151"/>
              <a:ext cx="49213" cy="42863"/>
            </a:xfrm>
            <a:custGeom>
              <a:avLst/>
              <a:gdLst>
                <a:gd name="T0" fmla="*/ 83 w 103"/>
                <a:gd name="T1" fmla="*/ 19 h 89"/>
                <a:gd name="T2" fmla="*/ 21 w 103"/>
                <a:gd name="T3" fmla="*/ 19 h 89"/>
                <a:gd name="T4" fmla="*/ 21 w 103"/>
                <a:gd name="T5" fmla="*/ 37 h 89"/>
                <a:gd name="T6" fmla="*/ 83 w 103"/>
                <a:gd name="T7" fmla="*/ 37 h 89"/>
                <a:gd name="T8" fmla="*/ 83 w 103"/>
                <a:gd name="T9" fmla="*/ 19 h 89"/>
                <a:gd name="T10" fmla="*/ 103 w 103"/>
                <a:gd name="T11" fmla="*/ 37 h 89"/>
                <a:gd name="T12" fmla="*/ 98 w 103"/>
                <a:gd name="T13" fmla="*/ 49 h 89"/>
                <a:gd name="T14" fmla="*/ 83 w 103"/>
                <a:gd name="T15" fmla="*/ 54 h 89"/>
                <a:gd name="T16" fmla="*/ 21 w 103"/>
                <a:gd name="T17" fmla="*/ 54 h 89"/>
                <a:gd name="T18" fmla="*/ 21 w 103"/>
                <a:gd name="T19" fmla="*/ 72 h 89"/>
                <a:gd name="T20" fmla="*/ 100 w 103"/>
                <a:gd name="T21" fmla="*/ 72 h 89"/>
                <a:gd name="T22" fmla="*/ 100 w 103"/>
                <a:gd name="T23" fmla="*/ 89 h 89"/>
                <a:gd name="T24" fmla="*/ 21 w 103"/>
                <a:gd name="T25" fmla="*/ 89 h 89"/>
                <a:gd name="T26" fmla="*/ 6 w 103"/>
                <a:gd name="T27" fmla="*/ 84 h 89"/>
                <a:gd name="T28" fmla="*/ 0 w 103"/>
                <a:gd name="T29" fmla="*/ 72 h 89"/>
                <a:gd name="T30" fmla="*/ 0 w 103"/>
                <a:gd name="T31" fmla="*/ 18 h 89"/>
                <a:gd name="T32" fmla="*/ 5 w 103"/>
                <a:gd name="T33" fmla="*/ 5 h 89"/>
                <a:gd name="T34" fmla="*/ 20 w 103"/>
                <a:gd name="T35" fmla="*/ 0 h 89"/>
                <a:gd name="T36" fmla="*/ 82 w 103"/>
                <a:gd name="T37" fmla="*/ 0 h 89"/>
                <a:gd name="T38" fmla="*/ 97 w 103"/>
                <a:gd name="T39" fmla="*/ 5 h 89"/>
                <a:gd name="T40" fmla="*/ 103 w 103"/>
                <a:gd name="T41" fmla="*/ 18 h 89"/>
                <a:gd name="T42" fmla="*/ 103 w 103"/>
                <a:gd name="T43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89">
                  <a:moveTo>
                    <a:pt x="83" y="19"/>
                  </a:moveTo>
                  <a:lnTo>
                    <a:pt x="21" y="19"/>
                  </a:lnTo>
                  <a:lnTo>
                    <a:pt x="21" y="37"/>
                  </a:lnTo>
                  <a:lnTo>
                    <a:pt x="83" y="37"/>
                  </a:lnTo>
                  <a:lnTo>
                    <a:pt x="83" y="19"/>
                  </a:lnTo>
                  <a:close/>
                  <a:moveTo>
                    <a:pt x="103" y="37"/>
                  </a:moveTo>
                  <a:cubicBezTo>
                    <a:pt x="103" y="42"/>
                    <a:pt x="102" y="45"/>
                    <a:pt x="98" y="49"/>
                  </a:cubicBezTo>
                  <a:cubicBezTo>
                    <a:pt x="95" y="53"/>
                    <a:pt x="90" y="54"/>
                    <a:pt x="83" y="54"/>
                  </a:cubicBezTo>
                  <a:lnTo>
                    <a:pt x="21" y="54"/>
                  </a:lnTo>
                  <a:lnTo>
                    <a:pt x="21" y="72"/>
                  </a:lnTo>
                  <a:lnTo>
                    <a:pt x="100" y="72"/>
                  </a:lnTo>
                  <a:lnTo>
                    <a:pt x="100" y="89"/>
                  </a:lnTo>
                  <a:lnTo>
                    <a:pt x="21" y="89"/>
                  </a:lnTo>
                  <a:cubicBezTo>
                    <a:pt x="15" y="89"/>
                    <a:pt x="10" y="88"/>
                    <a:pt x="6" y="84"/>
                  </a:cubicBezTo>
                  <a:cubicBezTo>
                    <a:pt x="2" y="80"/>
                    <a:pt x="0" y="77"/>
                    <a:pt x="0" y="72"/>
                  </a:cubicBezTo>
                  <a:lnTo>
                    <a:pt x="0" y="18"/>
                  </a:lnTo>
                  <a:cubicBezTo>
                    <a:pt x="0" y="13"/>
                    <a:pt x="1" y="8"/>
                    <a:pt x="5" y="5"/>
                  </a:cubicBezTo>
                  <a:cubicBezTo>
                    <a:pt x="8" y="2"/>
                    <a:pt x="13" y="0"/>
                    <a:pt x="20" y="0"/>
                  </a:cubicBezTo>
                  <a:lnTo>
                    <a:pt x="82" y="0"/>
                  </a:lnTo>
                  <a:cubicBezTo>
                    <a:pt x="88" y="0"/>
                    <a:pt x="93" y="2"/>
                    <a:pt x="97" y="5"/>
                  </a:cubicBezTo>
                  <a:cubicBezTo>
                    <a:pt x="101" y="9"/>
                    <a:pt x="103" y="13"/>
                    <a:pt x="103" y="18"/>
                  </a:cubicBezTo>
                  <a:lnTo>
                    <a:pt x="103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5" name="Freeform 187">
              <a:extLst>
                <a:ext uri="{FF2B5EF4-FFF2-40B4-BE49-F238E27FC236}">
                  <a16:creationId xmlns:a16="http://schemas.microsoft.com/office/drawing/2014/main" id="{CCF5F424-0669-4298-8197-C0E032896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151" y="6013451"/>
              <a:ext cx="20638" cy="55563"/>
            </a:xfrm>
            <a:custGeom>
              <a:avLst/>
              <a:gdLst>
                <a:gd name="T0" fmla="*/ 42 w 42"/>
                <a:gd name="T1" fmla="*/ 115 h 115"/>
                <a:gd name="T2" fmla="*/ 21 w 42"/>
                <a:gd name="T3" fmla="*/ 115 h 115"/>
                <a:gd name="T4" fmla="*/ 6 w 42"/>
                <a:gd name="T5" fmla="*/ 110 h 115"/>
                <a:gd name="T6" fmla="*/ 0 w 42"/>
                <a:gd name="T7" fmla="*/ 98 h 115"/>
                <a:gd name="T8" fmla="*/ 0 w 42"/>
                <a:gd name="T9" fmla="*/ 0 h 115"/>
                <a:gd name="T10" fmla="*/ 21 w 42"/>
                <a:gd name="T11" fmla="*/ 0 h 115"/>
                <a:gd name="T12" fmla="*/ 21 w 42"/>
                <a:gd name="T13" fmla="*/ 25 h 115"/>
                <a:gd name="T14" fmla="*/ 42 w 42"/>
                <a:gd name="T15" fmla="*/ 25 h 115"/>
                <a:gd name="T16" fmla="*/ 42 w 42"/>
                <a:gd name="T17" fmla="*/ 43 h 115"/>
                <a:gd name="T18" fmla="*/ 21 w 42"/>
                <a:gd name="T19" fmla="*/ 43 h 115"/>
                <a:gd name="T20" fmla="*/ 21 w 42"/>
                <a:gd name="T21" fmla="*/ 97 h 115"/>
                <a:gd name="T22" fmla="*/ 42 w 42"/>
                <a:gd name="T23" fmla="*/ 97 h 115"/>
                <a:gd name="T24" fmla="*/ 42 w 42"/>
                <a:gd name="T2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15">
                  <a:moveTo>
                    <a:pt x="42" y="115"/>
                  </a:moveTo>
                  <a:lnTo>
                    <a:pt x="21" y="115"/>
                  </a:lnTo>
                  <a:cubicBezTo>
                    <a:pt x="15" y="115"/>
                    <a:pt x="10" y="114"/>
                    <a:pt x="6" y="110"/>
                  </a:cubicBezTo>
                  <a:cubicBezTo>
                    <a:pt x="2" y="107"/>
                    <a:pt x="0" y="103"/>
                    <a:pt x="0" y="98"/>
                  </a:cubicBezTo>
                  <a:lnTo>
                    <a:pt x="0" y="0"/>
                  </a:lnTo>
                  <a:lnTo>
                    <a:pt x="21" y="0"/>
                  </a:lnTo>
                  <a:lnTo>
                    <a:pt x="21" y="25"/>
                  </a:lnTo>
                  <a:lnTo>
                    <a:pt x="42" y="25"/>
                  </a:lnTo>
                  <a:lnTo>
                    <a:pt x="42" y="43"/>
                  </a:lnTo>
                  <a:lnTo>
                    <a:pt x="21" y="43"/>
                  </a:lnTo>
                  <a:lnTo>
                    <a:pt x="21" y="97"/>
                  </a:lnTo>
                  <a:lnTo>
                    <a:pt x="42" y="97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6" name="Rectangle 188">
              <a:extLst>
                <a:ext uri="{FF2B5EF4-FFF2-40B4-BE49-F238E27FC236}">
                  <a16:creationId xmlns:a16="http://schemas.microsoft.com/office/drawing/2014/main" id="{6002C7D8-4B03-462D-AEF1-2DD2C102A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1238" y="5962651"/>
              <a:ext cx="20638" cy="1063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7" name="Rectangle 189">
              <a:extLst>
                <a:ext uri="{FF2B5EF4-FFF2-40B4-BE49-F238E27FC236}">
                  <a16:creationId xmlns:a16="http://schemas.microsoft.com/office/drawing/2014/main" id="{D8F33322-A1A9-4A7D-A1FC-D08BA86F6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1238" y="5915026"/>
              <a:ext cx="20638" cy="3333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8" name="Freeform 190">
              <a:extLst>
                <a:ext uri="{FF2B5EF4-FFF2-40B4-BE49-F238E27FC236}">
                  <a16:creationId xmlns:a16="http://schemas.microsoft.com/office/drawing/2014/main" id="{0D10437E-7175-4B38-926F-83F41CB97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5962651"/>
              <a:ext cx="107950" cy="106363"/>
            </a:xfrm>
            <a:custGeom>
              <a:avLst/>
              <a:gdLst>
                <a:gd name="T0" fmla="*/ 219 w 219"/>
                <a:gd name="T1" fmla="*/ 177 h 220"/>
                <a:gd name="T2" fmla="*/ 208 w 219"/>
                <a:gd name="T3" fmla="*/ 208 h 220"/>
                <a:gd name="T4" fmla="*/ 175 w 219"/>
                <a:gd name="T5" fmla="*/ 220 h 220"/>
                <a:gd name="T6" fmla="*/ 44 w 219"/>
                <a:gd name="T7" fmla="*/ 220 h 220"/>
                <a:gd name="T8" fmla="*/ 13 w 219"/>
                <a:gd name="T9" fmla="*/ 208 h 220"/>
                <a:gd name="T10" fmla="*/ 0 w 219"/>
                <a:gd name="T11" fmla="*/ 177 h 220"/>
                <a:gd name="T12" fmla="*/ 0 w 219"/>
                <a:gd name="T13" fmla="*/ 0 h 220"/>
                <a:gd name="T14" fmla="*/ 44 w 219"/>
                <a:gd name="T15" fmla="*/ 0 h 220"/>
                <a:gd name="T16" fmla="*/ 44 w 219"/>
                <a:gd name="T17" fmla="*/ 177 h 220"/>
                <a:gd name="T18" fmla="*/ 175 w 219"/>
                <a:gd name="T19" fmla="*/ 177 h 220"/>
                <a:gd name="T20" fmla="*/ 175 w 219"/>
                <a:gd name="T21" fmla="*/ 0 h 220"/>
                <a:gd name="T22" fmla="*/ 219 w 219"/>
                <a:gd name="T23" fmla="*/ 0 h 220"/>
                <a:gd name="T24" fmla="*/ 219 w 219"/>
                <a:gd name="T25" fmla="*/ 17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9" h="220">
                  <a:moveTo>
                    <a:pt x="219" y="177"/>
                  </a:moveTo>
                  <a:cubicBezTo>
                    <a:pt x="219" y="189"/>
                    <a:pt x="215" y="199"/>
                    <a:pt x="208" y="208"/>
                  </a:cubicBezTo>
                  <a:cubicBezTo>
                    <a:pt x="200" y="217"/>
                    <a:pt x="189" y="220"/>
                    <a:pt x="175" y="220"/>
                  </a:cubicBezTo>
                  <a:lnTo>
                    <a:pt x="44" y="220"/>
                  </a:lnTo>
                  <a:cubicBezTo>
                    <a:pt x="31" y="220"/>
                    <a:pt x="20" y="217"/>
                    <a:pt x="13" y="208"/>
                  </a:cubicBezTo>
                  <a:cubicBezTo>
                    <a:pt x="5" y="199"/>
                    <a:pt x="0" y="189"/>
                    <a:pt x="0" y="177"/>
                  </a:cubicBezTo>
                  <a:lnTo>
                    <a:pt x="0" y="0"/>
                  </a:lnTo>
                  <a:lnTo>
                    <a:pt x="44" y="0"/>
                  </a:lnTo>
                  <a:lnTo>
                    <a:pt x="44" y="177"/>
                  </a:lnTo>
                  <a:lnTo>
                    <a:pt x="175" y="177"/>
                  </a:lnTo>
                  <a:lnTo>
                    <a:pt x="175" y="0"/>
                  </a:lnTo>
                  <a:lnTo>
                    <a:pt x="219" y="0"/>
                  </a:lnTo>
                  <a:lnTo>
                    <a:pt x="219" y="17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9" name="Rectangle 191">
              <a:extLst>
                <a:ext uri="{FF2B5EF4-FFF2-40B4-BE49-F238E27FC236}">
                  <a16:creationId xmlns:a16="http://schemas.microsoft.com/office/drawing/2014/main" id="{E0A46EF4-E427-49E9-BDC7-77E8CD295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1238" y="6213476"/>
              <a:ext cx="15875" cy="650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0" name="Freeform 192">
              <a:extLst>
                <a:ext uri="{FF2B5EF4-FFF2-40B4-BE49-F238E27FC236}">
                  <a16:creationId xmlns:a16="http://schemas.microsoft.com/office/drawing/2014/main" id="{F61F4273-307E-43D0-BE8D-7A1AECF8A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1" y="6213476"/>
              <a:ext cx="58738" cy="65088"/>
            </a:xfrm>
            <a:custGeom>
              <a:avLst/>
              <a:gdLst>
                <a:gd name="T0" fmla="*/ 87 w 119"/>
                <a:gd name="T1" fmla="*/ 0 h 135"/>
                <a:gd name="T2" fmla="*/ 119 w 119"/>
                <a:gd name="T3" fmla="*/ 0 h 135"/>
                <a:gd name="T4" fmla="*/ 119 w 119"/>
                <a:gd name="T5" fmla="*/ 135 h 135"/>
                <a:gd name="T6" fmla="*/ 87 w 119"/>
                <a:gd name="T7" fmla="*/ 135 h 135"/>
                <a:gd name="T8" fmla="*/ 32 w 119"/>
                <a:gd name="T9" fmla="*/ 50 h 135"/>
                <a:gd name="T10" fmla="*/ 32 w 119"/>
                <a:gd name="T11" fmla="*/ 135 h 135"/>
                <a:gd name="T12" fmla="*/ 0 w 119"/>
                <a:gd name="T13" fmla="*/ 135 h 135"/>
                <a:gd name="T14" fmla="*/ 0 w 119"/>
                <a:gd name="T15" fmla="*/ 0 h 135"/>
                <a:gd name="T16" fmla="*/ 33 w 119"/>
                <a:gd name="T17" fmla="*/ 0 h 135"/>
                <a:gd name="T18" fmla="*/ 88 w 119"/>
                <a:gd name="T19" fmla="*/ 85 h 135"/>
                <a:gd name="T20" fmla="*/ 88 w 119"/>
                <a:gd name="T21" fmla="*/ 0 h 135"/>
                <a:gd name="T22" fmla="*/ 87 w 119"/>
                <a:gd name="T2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35">
                  <a:moveTo>
                    <a:pt x="87" y="0"/>
                  </a:moveTo>
                  <a:lnTo>
                    <a:pt x="119" y="0"/>
                  </a:lnTo>
                  <a:lnTo>
                    <a:pt x="119" y="135"/>
                  </a:lnTo>
                  <a:lnTo>
                    <a:pt x="87" y="135"/>
                  </a:lnTo>
                  <a:lnTo>
                    <a:pt x="32" y="50"/>
                  </a:lnTo>
                  <a:lnTo>
                    <a:pt x="32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33" y="0"/>
                  </a:lnTo>
                  <a:lnTo>
                    <a:pt x="88" y="85"/>
                  </a:lnTo>
                  <a:lnTo>
                    <a:pt x="8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" name="Freeform 193">
              <a:extLst>
                <a:ext uri="{FF2B5EF4-FFF2-40B4-BE49-F238E27FC236}">
                  <a16:creationId xmlns:a16="http://schemas.microsoft.com/office/drawing/2014/main" id="{4FB15596-78C2-4F1D-AE87-95631DE5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838" y="6213476"/>
              <a:ext cx="49213" cy="66675"/>
            </a:xfrm>
            <a:custGeom>
              <a:avLst/>
              <a:gdLst>
                <a:gd name="T0" fmla="*/ 47 w 100"/>
                <a:gd name="T1" fmla="*/ 26 h 139"/>
                <a:gd name="T2" fmla="*/ 37 w 100"/>
                <a:gd name="T3" fmla="*/ 30 h 139"/>
                <a:gd name="T4" fmla="*/ 33 w 100"/>
                <a:gd name="T5" fmla="*/ 39 h 139"/>
                <a:gd name="T6" fmla="*/ 37 w 100"/>
                <a:gd name="T7" fmla="*/ 49 h 139"/>
                <a:gd name="T8" fmla="*/ 47 w 100"/>
                <a:gd name="T9" fmla="*/ 55 h 139"/>
                <a:gd name="T10" fmla="*/ 60 w 100"/>
                <a:gd name="T11" fmla="*/ 59 h 139"/>
                <a:gd name="T12" fmla="*/ 73 w 100"/>
                <a:gd name="T13" fmla="*/ 64 h 139"/>
                <a:gd name="T14" fmla="*/ 86 w 100"/>
                <a:gd name="T15" fmla="*/ 70 h 139"/>
                <a:gd name="T16" fmla="*/ 96 w 100"/>
                <a:gd name="T17" fmla="*/ 81 h 139"/>
                <a:gd name="T18" fmla="*/ 100 w 100"/>
                <a:gd name="T19" fmla="*/ 97 h 139"/>
                <a:gd name="T20" fmla="*/ 86 w 100"/>
                <a:gd name="T21" fmla="*/ 126 h 139"/>
                <a:gd name="T22" fmla="*/ 50 w 100"/>
                <a:gd name="T23" fmla="*/ 139 h 139"/>
                <a:gd name="T24" fmla="*/ 13 w 100"/>
                <a:gd name="T25" fmla="*/ 127 h 139"/>
                <a:gd name="T26" fmla="*/ 0 w 100"/>
                <a:gd name="T27" fmla="*/ 96 h 139"/>
                <a:gd name="T28" fmla="*/ 35 w 100"/>
                <a:gd name="T29" fmla="*/ 96 h 139"/>
                <a:gd name="T30" fmla="*/ 51 w 100"/>
                <a:gd name="T31" fmla="*/ 112 h 139"/>
                <a:gd name="T32" fmla="*/ 62 w 100"/>
                <a:gd name="T33" fmla="*/ 109 h 139"/>
                <a:gd name="T34" fmla="*/ 66 w 100"/>
                <a:gd name="T35" fmla="*/ 99 h 139"/>
                <a:gd name="T36" fmla="*/ 62 w 100"/>
                <a:gd name="T37" fmla="*/ 90 h 139"/>
                <a:gd name="T38" fmla="*/ 52 w 100"/>
                <a:gd name="T39" fmla="*/ 84 h 139"/>
                <a:gd name="T40" fmla="*/ 40 w 100"/>
                <a:gd name="T41" fmla="*/ 80 h 139"/>
                <a:gd name="T42" fmla="*/ 26 w 100"/>
                <a:gd name="T43" fmla="*/ 75 h 139"/>
                <a:gd name="T44" fmla="*/ 13 w 100"/>
                <a:gd name="T45" fmla="*/ 69 h 139"/>
                <a:gd name="T46" fmla="*/ 3 w 100"/>
                <a:gd name="T47" fmla="*/ 57 h 139"/>
                <a:gd name="T48" fmla="*/ 0 w 100"/>
                <a:gd name="T49" fmla="*/ 41 h 139"/>
                <a:gd name="T50" fmla="*/ 13 w 100"/>
                <a:gd name="T51" fmla="*/ 11 h 139"/>
                <a:gd name="T52" fmla="*/ 50 w 100"/>
                <a:gd name="T53" fmla="*/ 0 h 139"/>
                <a:gd name="T54" fmla="*/ 85 w 100"/>
                <a:gd name="T55" fmla="*/ 10 h 139"/>
                <a:gd name="T56" fmla="*/ 98 w 100"/>
                <a:gd name="T57" fmla="*/ 41 h 139"/>
                <a:gd name="T58" fmla="*/ 63 w 100"/>
                <a:gd name="T59" fmla="*/ 41 h 139"/>
                <a:gd name="T60" fmla="*/ 58 w 100"/>
                <a:gd name="T61" fmla="*/ 30 h 139"/>
                <a:gd name="T62" fmla="*/ 47 w 100"/>
                <a:gd name="T63" fmla="*/ 2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39">
                  <a:moveTo>
                    <a:pt x="47" y="26"/>
                  </a:moveTo>
                  <a:cubicBezTo>
                    <a:pt x="43" y="26"/>
                    <a:pt x="40" y="27"/>
                    <a:pt x="37" y="30"/>
                  </a:cubicBezTo>
                  <a:cubicBezTo>
                    <a:pt x="35" y="32"/>
                    <a:pt x="33" y="35"/>
                    <a:pt x="33" y="39"/>
                  </a:cubicBezTo>
                  <a:cubicBezTo>
                    <a:pt x="33" y="42"/>
                    <a:pt x="35" y="46"/>
                    <a:pt x="37" y="49"/>
                  </a:cubicBezTo>
                  <a:cubicBezTo>
                    <a:pt x="40" y="51"/>
                    <a:pt x="42" y="54"/>
                    <a:pt x="47" y="55"/>
                  </a:cubicBezTo>
                  <a:cubicBezTo>
                    <a:pt x="51" y="56"/>
                    <a:pt x="56" y="57"/>
                    <a:pt x="60" y="59"/>
                  </a:cubicBezTo>
                  <a:cubicBezTo>
                    <a:pt x="65" y="60"/>
                    <a:pt x="70" y="61"/>
                    <a:pt x="73" y="64"/>
                  </a:cubicBezTo>
                  <a:cubicBezTo>
                    <a:pt x="78" y="65"/>
                    <a:pt x="82" y="67"/>
                    <a:pt x="86" y="70"/>
                  </a:cubicBezTo>
                  <a:cubicBezTo>
                    <a:pt x="90" y="72"/>
                    <a:pt x="93" y="76"/>
                    <a:pt x="96" y="81"/>
                  </a:cubicBezTo>
                  <a:cubicBezTo>
                    <a:pt x="98" y="86"/>
                    <a:pt x="100" y="91"/>
                    <a:pt x="100" y="97"/>
                  </a:cubicBezTo>
                  <a:cubicBezTo>
                    <a:pt x="100" y="109"/>
                    <a:pt x="95" y="119"/>
                    <a:pt x="86" y="126"/>
                  </a:cubicBezTo>
                  <a:cubicBezTo>
                    <a:pt x="77" y="134"/>
                    <a:pt x="65" y="139"/>
                    <a:pt x="50" y="139"/>
                  </a:cubicBezTo>
                  <a:cubicBezTo>
                    <a:pt x="35" y="139"/>
                    <a:pt x="22" y="135"/>
                    <a:pt x="13" y="127"/>
                  </a:cubicBezTo>
                  <a:cubicBezTo>
                    <a:pt x="5" y="120"/>
                    <a:pt x="0" y="110"/>
                    <a:pt x="0" y="96"/>
                  </a:cubicBezTo>
                  <a:lnTo>
                    <a:pt x="35" y="96"/>
                  </a:lnTo>
                  <a:cubicBezTo>
                    <a:pt x="36" y="107"/>
                    <a:pt x="41" y="112"/>
                    <a:pt x="51" y="112"/>
                  </a:cubicBezTo>
                  <a:cubicBezTo>
                    <a:pt x="56" y="112"/>
                    <a:pt x="60" y="111"/>
                    <a:pt x="62" y="109"/>
                  </a:cubicBezTo>
                  <a:cubicBezTo>
                    <a:pt x="65" y="106"/>
                    <a:pt x="66" y="102"/>
                    <a:pt x="66" y="99"/>
                  </a:cubicBezTo>
                  <a:cubicBezTo>
                    <a:pt x="66" y="95"/>
                    <a:pt x="65" y="91"/>
                    <a:pt x="62" y="90"/>
                  </a:cubicBezTo>
                  <a:cubicBezTo>
                    <a:pt x="60" y="87"/>
                    <a:pt x="57" y="86"/>
                    <a:pt x="52" y="84"/>
                  </a:cubicBezTo>
                  <a:cubicBezTo>
                    <a:pt x="48" y="82"/>
                    <a:pt x="43" y="81"/>
                    <a:pt x="40" y="80"/>
                  </a:cubicBezTo>
                  <a:cubicBezTo>
                    <a:pt x="35" y="79"/>
                    <a:pt x="30" y="77"/>
                    <a:pt x="26" y="75"/>
                  </a:cubicBezTo>
                  <a:cubicBezTo>
                    <a:pt x="21" y="74"/>
                    <a:pt x="17" y="71"/>
                    <a:pt x="13" y="69"/>
                  </a:cubicBezTo>
                  <a:cubicBezTo>
                    <a:pt x="10" y="66"/>
                    <a:pt x="6" y="62"/>
                    <a:pt x="3" y="57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9"/>
                    <a:pt x="5" y="19"/>
                    <a:pt x="13" y="11"/>
                  </a:cubicBezTo>
                  <a:cubicBezTo>
                    <a:pt x="22" y="4"/>
                    <a:pt x="35" y="0"/>
                    <a:pt x="50" y="0"/>
                  </a:cubicBezTo>
                  <a:cubicBezTo>
                    <a:pt x="65" y="0"/>
                    <a:pt x="76" y="4"/>
                    <a:pt x="85" y="10"/>
                  </a:cubicBezTo>
                  <a:cubicBezTo>
                    <a:pt x="93" y="16"/>
                    <a:pt x="98" y="27"/>
                    <a:pt x="98" y="41"/>
                  </a:cubicBezTo>
                  <a:lnTo>
                    <a:pt x="63" y="41"/>
                  </a:lnTo>
                  <a:cubicBezTo>
                    <a:pt x="63" y="36"/>
                    <a:pt x="61" y="32"/>
                    <a:pt x="58" y="30"/>
                  </a:cubicBezTo>
                  <a:cubicBezTo>
                    <a:pt x="55" y="27"/>
                    <a:pt x="51" y="26"/>
                    <a:pt x="47" y="2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" name="Freeform 194">
              <a:extLst>
                <a:ext uri="{FF2B5EF4-FFF2-40B4-BE49-F238E27FC236}">
                  <a16:creationId xmlns:a16="http://schemas.microsoft.com/office/drawing/2014/main" id="{8005D313-5084-4160-AA30-4D03C3A05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88" y="6213476"/>
              <a:ext cx="52388" cy="65088"/>
            </a:xfrm>
            <a:custGeom>
              <a:avLst/>
              <a:gdLst>
                <a:gd name="T0" fmla="*/ 0 w 106"/>
                <a:gd name="T1" fmla="*/ 25 h 134"/>
                <a:gd name="T2" fmla="*/ 0 w 106"/>
                <a:gd name="T3" fmla="*/ 0 h 134"/>
                <a:gd name="T4" fmla="*/ 106 w 106"/>
                <a:gd name="T5" fmla="*/ 0 h 134"/>
                <a:gd name="T6" fmla="*/ 106 w 106"/>
                <a:gd name="T7" fmla="*/ 25 h 134"/>
                <a:gd name="T8" fmla="*/ 70 w 106"/>
                <a:gd name="T9" fmla="*/ 25 h 134"/>
                <a:gd name="T10" fmla="*/ 70 w 106"/>
                <a:gd name="T11" fmla="*/ 134 h 134"/>
                <a:gd name="T12" fmla="*/ 37 w 106"/>
                <a:gd name="T13" fmla="*/ 134 h 134"/>
                <a:gd name="T14" fmla="*/ 37 w 106"/>
                <a:gd name="T15" fmla="*/ 25 h 134"/>
                <a:gd name="T16" fmla="*/ 0 w 106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34">
                  <a:moveTo>
                    <a:pt x="0" y="25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5"/>
                  </a:lnTo>
                  <a:lnTo>
                    <a:pt x="70" y="25"/>
                  </a:lnTo>
                  <a:lnTo>
                    <a:pt x="70" y="134"/>
                  </a:lnTo>
                  <a:lnTo>
                    <a:pt x="37" y="134"/>
                  </a:lnTo>
                  <a:lnTo>
                    <a:pt x="3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" name="Rectangle 195">
              <a:extLst>
                <a:ext uri="{FF2B5EF4-FFF2-40B4-BE49-F238E27FC236}">
                  <a16:creationId xmlns:a16="http://schemas.microsoft.com/office/drawing/2014/main" id="{6DBEE706-A50C-4C2D-8F5E-5A24BF543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1901" y="6213476"/>
              <a:ext cx="14288" cy="650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4" name="Freeform 196">
              <a:extLst>
                <a:ext uri="{FF2B5EF4-FFF2-40B4-BE49-F238E27FC236}">
                  <a16:creationId xmlns:a16="http://schemas.microsoft.com/office/drawing/2014/main" id="{B3187569-45E2-4EE9-A7B1-27DBF232E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301" y="6213476"/>
              <a:ext cx="52388" cy="65088"/>
            </a:xfrm>
            <a:custGeom>
              <a:avLst/>
              <a:gdLst>
                <a:gd name="T0" fmla="*/ 0 w 107"/>
                <a:gd name="T1" fmla="*/ 25 h 134"/>
                <a:gd name="T2" fmla="*/ 0 w 107"/>
                <a:gd name="T3" fmla="*/ 0 h 134"/>
                <a:gd name="T4" fmla="*/ 107 w 107"/>
                <a:gd name="T5" fmla="*/ 0 h 134"/>
                <a:gd name="T6" fmla="*/ 107 w 107"/>
                <a:gd name="T7" fmla="*/ 25 h 134"/>
                <a:gd name="T8" fmla="*/ 70 w 107"/>
                <a:gd name="T9" fmla="*/ 25 h 134"/>
                <a:gd name="T10" fmla="*/ 70 w 107"/>
                <a:gd name="T11" fmla="*/ 134 h 134"/>
                <a:gd name="T12" fmla="*/ 38 w 107"/>
                <a:gd name="T13" fmla="*/ 134 h 134"/>
                <a:gd name="T14" fmla="*/ 38 w 107"/>
                <a:gd name="T15" fmla="*/ 25 h 134"/>
                <a:gd name="T16" fmla="*/ 0 w 107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34">
                  <a:moveTo>
                    <a:pt x="0" y="25"/>
                  </a:moveTo>
                  <a:lnTo>
                    <a:pt x="0" y="0"/>
                  </a:lnTo>
                  <a:lnTo>
                    <a:pt x="107" y="0"/>
                  </a:lnTo>
                  <a:lnTo>
                    <a:pt x="107" y="25"/>
                  </a:lnTo>
                  <a:lnTo>
                    <a:pt x="70" y="25"/>
                  </a:lnTo>
                  <a:lnTo>
                    <a:pt x="70" y="134"/>
                  </a:lnTo>
                  <a:lnTo>
                    <a:pt x="38" y="134"/>
                  </a:lnTo>
                  <a:lnTo>
                    <a:pt x="38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5" name="Freeform 197">
              <a:extLst>
                <a:ext uri="{FF2B5EF4-FFF2-40B4-BE49-F238E27FC236}">
                  <a16:creationId xmlns:a16="http://schemas.microsoft.com/office/drawing/2014/main" id="{EE09585E-7FF1-4AAF-9026-A501263F8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6" y="6213476"/>
              <a:ext cx="55563" cy="66675"/>
            </a:xfrm>
            <a:custGeom>
              <a:avLst/>
              <a:gdLst>
                <a:gd name="T0" fmla="*/ 0 w 113"/>
                <a:gd name="T1" fmla="*/ 80 h 137"/>
                <a:gd name="T2" fmla="*/ 0 w 113"/>
                <a:gd name="T3" fmla="*/ 0 h 137"/>
                <a:gd name="T4" fmla="*/ 33 w 113"/>
                <a:gd name="T5" fmla="*/ 0 h 137"/>
                <a:gd name="T6" fmla="*/ 33 w 113"/>
                <a:gd name="T7" fmla="*/ 80 h 137"/>
                <a:gd name="T8" fmla="*/ 39 w 113"/>
                <a:gd name="T9" fmla="*/ 99 h 137"/>
                <a:gd name="T10" fmla="*/ 57 w 113"/>
                <a:gd name="T11" fmla="*/ 105 h 137"/>
                <a:gd name="T12" fmla="*/ 74 w 113"/>
                <a:gd name="T13" fmla="*/ 99 h 137"/>
                <a:gd name="T14" fmla="*/ 80 w 113"/>
                <a:gd name="T15" fmla="*/ 80 h 137"/>
                <a:gd name="T16" fmla="*/ 80 w 113"/>
                <a:gd name="T17" fmla="*/ 0 h 137"/>
                <a:gd name="T18" fmla="*/ 113 w 113"/>
                <a:gd name="T19" fmla="*/ 0 h 137"/>
                <a:gd name="T20" fmla="*/ 113 w 113"/>
                <a:gd name="T21" fmla="*/ 80 h 137"/>
                <a:gd name="T22" fmla="*/ 104 w 113"/>
                <a:gd name="T23" fmla="*/ 112 h 137"/>
                <a:gd name="T24" fmla="*/ 83 w 113"/>
                <a:gd name="T25" fmla="*/ 130 h 137"/>
                <a:gd name="T26" fmla="*/ 55 w 113"/>
                <a:gd name="T27" fmla="*/ 137 h 137"/>
                <a:gd name="T28" fmla="*/ 17 w 113"/>
                <a:gd name="T29" fmla="*/ 122 h 137"/>
                <a:gd name="T30" fmla="*/ 0 w 113"/>
                <a:gd name="T31" fmla="*/ 8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7">
                  <a:moveTo>
                    <a:pt x="0" y="80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0"/>
                  </a:lnTo>
                  <a:cubicBezTo>
                    <a:pt x="33" y="88"/>
                    <a:pt x="35" y="94"/>
                    <a:pt x="39" y="99"/>
                  </a:cubicBezTo>
                  <a:cubicBezTo>
                    <a:pt x="43" y="103"/>
                    <a:pt x="49" y="105"/>
                    <a:pt x="57" y="105"/>
                  </a:cubicBezTo>
                  <a:cubicBezTo>
                    <a:pt x="64" y="105"/>
                    <a:pt x="70" y="103"/>
                    <a:pt x="74" y="99"/>
                  </a:cubicBezTo>
                  <a:cubicBezTo>
                    <a:pt x="78" y="95"/>
                    <a:pt x="80" y="89"/>
                    <a:pt x="80" y="80"/>
                  </a:cubicBezTo>
                  <a:lnTo>
                    <a:pt x="80" y="0"/>
                  </a:lnTo>
                  <a:lnTo>
                    <a:pt x="113" y="0"/>
                  </a:lnTo>
                  <a:lnTo>
                    <a:pt x="113" y="80"/>
                  </a:lnTo>
                  <a:cubicBezTo>
                    <a:pt x="113" y="92"/>
                    <a:pt x="110" y="103"/>
                    <a:pt x="104" y="112"/>
                  </a:cubicBezTo>
                  <a:cubicBezTo>
                    <a:pt x="99" y="120"/>
                    <a:pt x="92" y="127"/>
                    <a:pt x="83" y="130"/>
                  </a:cubicBezTo>
                  <a:cubicBezTo>
                    <a:pt x="74" y="134"/>
                    <a:pt x="65" y="137"/>
                    <a:pt x="55" y="137"/>
                  </a:cubicBezTo>
                  <a:cubicBezTo>
                    <a:pt x="40" y="137"/>
                    <a:pt x="27" y="132"/>
                    <a:pt x="17" y="122"/>
                  </a:cubicBezTo>
                  <a:cubicBezTo>
                    <a:pt x="5" y="112"/>
                    <a:pt x="0" y="98"/>
                    <a:pt x="0" y="8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6" name="Freeform 198">
              <a:extLst>
                <a:ext uri="{FF2B5EF4-FFF2-40B4-BE49-F238E27FC236}">
                  <a16:creationId xmlns:a16="http://schemas.microsoft.com/office/drawing/2014/main" id="{B25BD666-C885-49A8-BA29-4CA2BEA44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6213476"/>
              <a:ext cx="52388" cy="65088"/>
            </a:xfrm>
            <a:custGeom>
              <a:avLst/>
              <a:gdLst>
                <a:gd name="T0" fmla="*/ 0 w 106"/>
                <a:gd name="T1" fmla="*/ 25 h 134"/>
                <a:gd name="T2" fmla="*/ 0 w 106"/>
                <a:gd name="T3" fmla="*/ 0 h 134"/>
                <a:gd name="T4" fmla="*/ 106 w 106"/>
                <a:gd name="T5" fmla="*/ 0 h 134"/>
                <a:gd name="T6" fmla="*/ 106 w 106"/>
                <a:gd name="T7" fmla="*/ 25 h 134"/>
                <a:gd name="T8" fmla="*/ 70 w 106"/>
                <a:gd name="T9" fmla="*/ 25 h 134"/>
                <a:gd name="T10" fmla="*/ 70 w 106"/>
                <a:gd name="T11" fmla="*/ 134 h 134"/>
                <a:gd name="T12" fmla="*/ 37 w 106"/>
                <a:gd name="T13" fmla="*/ 134 h 134"/>
                <a:gd name="T14" fmla="*/ 37 w 106"/>
                <a:gd name="T15" fmla="*/ 25 h 134"/>
                <a:gd name="T16" fmla="*/ 0 w 106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34">
                  <a:moveTo>
                    <a:pt x="0" y="25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5"/>
                  </a:lnTo>
                  <a:lnTo>
                    <a:pt x="70" y="25"/>
                  </a:lnTo>
                  <a:lnTo>
                    <a:pt x="70" y="134"/>
                  </a:lnTo>
                  <a:lnTo>
                    <a:pt x="37" y="134"/>
                  </a:lnTo>
                  <a:lnTo>
                    <a:pt x="3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7" name="Freeform 199">
              <a:extLst>
                <a:ext uri="{FF2B5EF4-FFF2-40B4-BE49-F238E27FC236}">
                  <a16:creationId xmlns:a16="http://schemas.microsoft.com/office/drawing/2014/main" id="{ED2EB520-901E-47C3-87E8-AA90CD823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6316663"/>
              <a:ext cx="53975" cy="66675"/>
            </a:xfrm>
            <a:custGeom>
              <a:avLst/>
              <a:gdLst>
                <a:gd name="T0" fmla="*/ 0 w 112"/>
                <a:gd name="T1" fmla="*/ 80 h 135"/>
                <a:gd name="T2" fmla="*/ 0 w 112"/>
                <a:gd name="T3" fmla="*/ 0 h 135"/>
                <a:gd name="T4" fmla="*/ 32 w 112"/>
                <a:gd name="T5" fmla="*/ 0 h 135"/>
                <a:gd name="T6" fmla="*/ 32 w 112"/>
                <a:gd name="T7" fmla="*/ 80 h 135"/>
                <a:gd name="T8" fmla="*/ 39 w 112"/>
                <a:gd name="T9" fmla="*/ 98 h 135"/>
                <a:gd name="T10" fmla="*/ 56 w 112"/>
                <a:gd name="T11" fmla="*/ 105 h 135"/>
                <a:gd name="T12" fmla="*/ 74 w 112"/>
                <a:gd name="T13" fmla="*/ 98 h 135"/>
                <a:gd name="T14" fmla="*/ 80 w 112"/>
                <a:gd name="T15" fmla="*/ 80 h 135"/>
                <a:gd name="T16" fmla="*/ 80 w 112"/>
                <a:gd name="T17" fmla="*/ 0 h 135"/>
                <a:gd name="T18" fmla="*/ 112 w 112"/>
                <a:gd name="T19" fmla="*/ 0 h 135"/>
                <a:gd name="T20" fmla="*/ 112 w 112"/>
                <a:gd name="T21" fmla="*/ 80 h 135"/>
                <a:gd name="T22" fmla="*/ 104 w 112"/>
                <a:gd name="T23" fmla="*/ 110 h 135"/>
                <a:gd name="T24" fmla="*/ 82 w 112"/>
                <a:gd name="T25" fmla="*/ 128 h 135"/>
                <a:gd name="T26" fmla="*/ 55 w 112"/>
                <a:gd name="T27" fmla="*/ 135 h 135"/>
                <a:gd name="T28" fmla="*/ 16 w 112"/>
                <a:gd name="T29" fmla="*/ 120 h 135"/>
                <a:gd name="T30" fmla="*/ 0 w 112"/>
                <a:gd name="T31" fmla="*/ 8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35">
                  <a:moveTo>
                    <a:pt x="0" y="80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80"/>
                  </a:lnTo>
                  <a:cubicBezTo>
                    <a:pt x="32" y="87"/>
                    <a:pt x="35" y="93"/>
                    <a:pt x="39" y="98"/>
                  </a:cubicBezTo>
                  <a:cubicBezTo>
                    <a:pt x="42" y="102"/>
                    <a:pt x="49" y="105"/>
                    <a:pt x="56" y="105"/>
                  </a:cubicBezTo>
                  <a:cubicBezTo>
                    <a:pt x="64" y="105"/>
                    <a:pt x="70" y="102"/>
                    <a:pt x="74" y="98"/>
                  </a:cubicBezTo>
                  <a:cubicBezTo>
                    <a:pt x="77" y="95"/>
                    <a:pt x="80" y="88"/>
                    <a:pt x="80" y="80"/>
                  </a:cubicBezTo>
                  <a:lnTo>
                    <a:pt x="80" y="0"/>
                  </a:lnTo>
                  <a:lnTo>
                    <a:pt x="112" y="0"/>
                  </a:lnTo>
                  <a:lnTo>
                    <a:pt x="112" y="80"/>
                  </a:lnTo>
                  <a:cubicBezTo>
                    <a:pt x="112" y="91"/>
                    <a:pt x="110" y="102"/>
                    <a:pt x="104" y="110"/>
                  </a:cubicBezTo>
                  <a:cubicBezTo>
                    <a:pt x="99" y="118"/>
                    <a:pt x="91" y="125"/>
                    <a:pt x="82" y="128"/>
                  </a:cubicBezTo>
                  <a:cubicBezTo>
                    <a:pt x="74" y="132"/>
                    <a:pt x="65" y="135"/>
                    <a:pt x="55" y="135"/>
                  </a:cubicBezTo>
                  <a:cubicBezTo>
                    <a:pt x="40" y="135"/>
                    <a:pt x="26" y="130"/>
                    <a:pt x="16" y="120"/>
                  </a:cubicBezTo>
                  <a:cubicBezTo>
                    <a:pt x="6" y="110"/>
                    <a:pt x="0" y="97"/>
                    <a:pt x="0" y="8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8" name="Freeform 200">
              <a:extLst>
                <a:ext uri="{FF2B5EF4-FFF2-40B4-BE49-F238E27FC236}">
                  <a16:creationId xmlns:a16="http://schemas.microsoft.com/office/drawing/2014/main" id="{F0B0CD44-0DBA-48DB-A5B5-7746CB340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1" y="6316663"/>
              <a:ext cx="58738" cy="65088"/>
            </a:xfrm>
            <a:custGeom>
              <a:avLst/>
              <a:gdLst>
                <a:gd name="T0" fmla="*/ 87 w 120"/>
                <a:gd name="T1" fmla="*/ 0 h 133"/>
                <a:gd name="T2" fmla="*/ 120 w 120"/>
                <a:gd name="T3" fmla="*/ 0 h 133"/>
                <a:gd name="T4" fmla="*/ 120 w 120"/>
                <a:gd name="T5" fmla="*/ 133 h 133"/>
                <a:gd name="T6" fmla="*/ 87 w 120"/>
                <a:gd name="T7" fmla="*/ 133 h 133"/>
                <a:gd name="T8" fmla="*/ 32 w 120"/>
                <a:gd name="T9" fmla="*/ 48 h 133"/>
                <a:gd name="T10" fmla="*/ 32 w 120"/>
                <a:gd name="T11" fmla="*/ 132 h 133"/>
                <a:gd name="T12" fmla="*/ 0 w 120"/>
                <a:gd name="T13" fmla="*/ 132 h 133"/>
                <a:gd name="T14" fmla="*/ 0 w 120"/>
                <a:gd name="T15" fmla="*/ 0 h 133"/>
                <a:gd name="T16" fmla="*/ 32 w 120"/>
                <a:gd name="T17" fmla="*/ 0 h 133"/>
                <a:gd name="T18" fmla="*/ 87 w 120"/>
                <a:gd name="T19" fmla="*/ 83 h 133"/>
                <a:gd name="T20" fmla="*/ 87 w 120"/>
                <a:gd name="T2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3">
                  <a:moveTo>
                    <a:pt x="87" y="0"/>
                  </a:moveTo>
                  <a:lnTo>
                    <a:pt x="120" y="0"/>
                  </a:lnTo>
                  <a:lnTo>
                    <a:pt x="120" y="133"/>
                  </a:lnTo>
                  <a:lnTo>
                    <a:pt x="87" y="133"/>
                  </a:lnTo>
                  <a:lnTo>
                    <a:pt x="32" y="48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87" y="8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9" name="Rectangle 201">
              <a:extLst>
                <a:ext uri="{FF2B5EF4-FFF2-40B4-BE49-F238E27FC236}">
                  <a16:creationId xmlns:a16="http://schemas.microsoft.com/office/drawing/2014/main" id="{8E064973-531E-43F9-B36E-FE96DF8F8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0938" y="6316663"/>
              <a:ext cx="17463" cy="650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0" name="Freeform 202">
              <a:extLst>
                <a:ext uri="{FF2B5EF4-FFF2-40B4-BE49-F238E27FC236}">
                  <a16:creationId xmlns:a16="http://schemas.microsoft.com/office/drawing/2014/main" id="{00B7081D-9230-4A6A-A661-B4EB04D42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1" y="6316663"/>
              <a:ext cx="66675" cy="65088"/>
            </a:xfrm>
            <a:custGeom>
              <a:avLst/>
              <a:gdLst>
                <a:gd name="T0" fmla="*/ 48 w 135"/>
                <a:gd name="T1" fmla="*/ 133 h 133"/>
                <a:gd name="T2" fmla="*/ 0 w 135"/>
                <a:gd name="T3" fmla="*/ 0 h 133"/>
                <a:gd name="T4" fmla="*/ 35 w 135"/>
                <a:gd name="T5" fmla="*/ 0 h 133"/>
                <a:gd name="T6" fmla="*/ 68 w 135"/>
                <a:gd name="T7" fmla="*/ 101 h 133"/>
                <a:gd name="T8" fmla="*/ 100 w 135"/>
                <a:gd name="T9" fmla="*/ 0 h 133"/>
                <a:gd name="T10" fmla="*/ 135 w 135"/>
                <a:gd name="T11" fmla="*/ 0 h 133"/>
                <a:gd name="T12" fmla="*/ 88 w 135"/>
                <a:gd name="T13" fmla="*/ 133 h 133"/>
                <a:gd name="T14" fmla="*/ 48 w 135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33">
                  <a:moveTo>
                    <a:pt x="48" y="133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68" y="101"/>
                  </a:lnTo>
                  <a:lnTo>
                    <a:pt x="100" y="0"/>
                  </a:lnTo>
                  <a:lnTo>
                    <a:pt x="135" y="0"/>
                  </a:lnTo>
                  <a:lnTo>
                    <a:pt x="88" y="133"/>
                  </a:lnTo>
                  <a:lnTo>
                    <a:pt x="48" y="13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" name="Freeform 203">
              <a:extLst>
                <a:ext uri="{FF2B5EF4-FFF2-40B4-BE49-F238E27FC236}">
                  <a16:creationId xmlns:a16="http://schemas.microsoft.com/office/drawing/2014/main" id="{7F94D36E-7CCF-4538-B64F-7E0FC7453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3" y="6316663"/>
              <a:ext cx="39688" cy="66675"/>
            </a:xfrm>
            <a:custGeom>
              <a:avLst/>
              <a:gdLst>
                <a:gd name="T0" fmla="*/ 80 w 82"/>
                <a:gd name="T1" fmla="*/ 0 h 135"/>
                <a:gd name="T2" fmla="*/ 80 w 82"/>
                <a:gd name="T3" fmla="*/ 25 h 135"/>
                <a:gd name="T4" fmla="*/ 32 w 82"/>
                <a:gd name="T5" fmla="*/ 25 h 135"/>
                <a:gd name="T6" fmla="*/ 32 w 82"/>
                <a:gd name="T7" fmla="*/ 53 h 135"/>
                <a:gd name="T8" fmla="*/ 75 w 82"/>
                <a:gd name="T9" fmla="*/ 53 h 135"/>
                <a:gd name="T10" fmla="*/ 75 w 82"/>
                <a:gd name="T11" fmla="*/ 78 h 135"/>
                <a:gd name="T12" fmla="*/ 33 w 82"/>
                <a:gd name="T13" fmla="*/ 78 h 135"/>
                <a:gd name="T14" fmla="*/ 33 w 82"/>
                <a:gd name="T15" fmla="*/ 110 h 135"/>
                <a:gd name="T16" fmla="*/ 82 w 82"/>
                <a:gd name="T17" fmla="*/ 110 h 135"/>
                <a:gd name="T18" fmla="*/ 82 w 82"/>
                <a:gd name="T19" fmla="*/ 135 h 135"/>
                <a:gd name="T20" fmla="*/ 0 w 82"/>
                <a:gd name="T21" fmla="*/ 135 h 135"/>
                <a:gd name="T22" fmla="*/ 0 w 82"/>
                <a:gd name="T23" fmla="*/ 0 h 135"/>
                <a:gd name="T24" fmla="*/ 80 w 82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35">
                  <a:moveTo>
                    <a:pt x="80" y="0"/>
                  </a:moveTo>
                  <a:lnTo>
                    <a:pt x="80" y="25"/>
                  </a:lnTo>
                  <a:lnTo>
                    <a:pt x="32" y="25"/>
                  </a:lnTo>
                  <a:lnTo>
                    <a:pt x="32" y="53"/>
                  </a:lnTo>
                  <a:lnTo>
                    <a:pt x="75" y="53"/>
                  </a:lnTo>
                  <a:lnTo>
                    <a:pt x="75" y="78"/>
                  </a:lnTo>
                  <a:lnTo>
                    <a:pt x="33" y="78"/>
                  </a:lnTo>
                  <a:lnTo>
                    <a:pt x="33" y="110"/>
                  </a:lnTo>
                  <a:lnTo>
                    <a:pt x="82" y="110"/>
                  </a:lnTo>
                  <a:lnTo>
                    <a:pt x="82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" name="Freeform 204">
              <a:extLst>
                <a:ext uri="{FF2B5EF4-FFF2-40B4-BE49-F238E27FC236}">
                  <a16:creationId xmlns:a16="http://schemas.microsoft.com/office/drawing/2014/main" id="{E2106838-DEA9-4BBC-BAC3-E2AFEB913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3338" y="6316663"/>
              <a:ext cx="50800" cy="65088"/>
            </a:xfrm>
            <a:custGeom>
              <a:avLst/>
              <a:gdLst>
                <a:gd name="T0" fmla="*/ 33 w 104"/>
                <a:gd name="T1" fmla="*/ 81 h 133"/>
                <a:gd name="T2" fmla="*/ 33 w 104"/>
                <a:gd name="T3" fmla="*/ 133 h 133"/>
                <a:gd name="T4" fmla="*/ 0 w 104"/>
                <a:gd name="T5" fmla="*/ 133 h 133"/>
                <a:gd name="T6" fmla="*/ 0 w 104"/>
                <a:gd name="T7" fmla="*/ 0 h 133"/>
                <a:gd name="T8" fmla="*/ 53 w 104"/>
                <a:gd name="T9" fmla="*/ 0 h 133"/>
                <a:gd name="T10" fmla="*/ 89 w 104"/>
                <a:gd name="T11" fmla="*/ 12 h 133"/>
                <a:gd name="T12" fmla="*/ 101 w 104"/>
                <a:gd name="T13" fmla="*/ 41 h 133"/>
                <a:gd name="T14" fmla="*/ 94 w 104"/>
                <a:gd name="T15" fmla="*/ 63 h 133"/>
                <a:gd name="T16" fmla="*/ 71 w 104"/>
                <a:gd name="T17" fmla="*/ 78 h 133"/>
                <a:gd name="T18" fmla="*/ 104 w 104"/>
                <a:gd name="T19" fmla="*/ 133 h 133"/>
                <a:gd name="T20" fmla="*/ 66 w 104"/>
                <a:gd name="T21" fmla="*/ 133 h 133"/>
                <a:gd name="T22" fmla="*/ 36 w 104"/>
                <a:gd name="T23" fmla="*/ 81 h 133"/>
                <a:gd name="T24" fmla="*/ 33 w 104"/>
                <a:gd name="T25" fmla="*/ 81 h 133"/>
                <a:gd name="T26" fmla="*/ 33 w 104"/>
                <a:gd name="T27" fmla="*/ 25 h 133"/>
                <a:gd name="T28" fmla="*/ 33 w 104"/>
                <a:gd name="T29" fmla="*/ 57 h 133"/>
                <a:gd name="T30" fmla="*/ 53 w 104"/>
                <a:gd name="T31" fmla="*/ 57 h 133"/>
                <a:gd name="T32" fmla="*/ 64 w 104"/>
                <a:gd name="T33" fmla="*/ 52 h 133"/>
                <a:gd name="T34" fmla="*/ 68 w 104"/>
                <a:gd name="T35" fmla="*/ 41 h 133"/>
                <a:gd name="T36" fmla="*/ 64 w 104"/>
                <a:gd name="T37" fmla="*/ 30 h 133"/>
                <a:gd name="T38" fmla="*/ 53 w 104"/>
                <a:gd name="T39" fmla="*/ 25 h 133"/>
                <a:gd name="T40" fmla="*/ 33 w 104"/>
                <a:gd name="T41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33" y="81"/>
                  </a:moveTo>
                  <a:lnTo>
                    <a:pt x="33" y="133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53" y="0"/>
                  </a:lnTo>
                  <a:cubicBezTo>
                    <a:pt x="68" y="0"/>
                    <a:pt x="80" y="3"/>
                    <a:pt x="89" y="12"/>
                  </a:cubicBezTo>
                  <a:cubicBezTo>
                    <a:pt x="98" y="21"/>
                    <a:pt x="101" y="30"/>
                    <a:pt x="101" y="41"/>
                  </a:cubicBezTo>
                  <a:cubicBezTo>
                    <a:pt x="101" y="48"/>
                    <a:pt x="99" y="56"/>
                    <a:pt x="94" y="63"/>
                  </a:cubicBezTo>
                  <a:cubicBezTo>
                    <a:pt x="89" y="71"/>
                    <a:pt x="81" y="76"/>
                    <a:pt x="71" y="78"/>
                  </a:cubicBezTo>
                  <a:lnTo>
                    <a:pt x="104" y="133"/>
                  </a:lnTo>
                  <a:lnTo>
                    <a:pt x="66" y="133"/>
                  </a:lnTo>
                  <a:lnTo>
                    <a:pt x="36" y="81"/>
                  </a:lnTo>
                  <a:lnTo>
                    <a:pt x="33" y="81"/>
                  </a:lnTo>
                  <a:close/>
                  <a:moveTo>
                    <a:pt x="33" y="25"/>
                  </a:moveTo>
                  <a:lnTo>
                    <a:pt x="33" y="57"/>
                  </a:lnTo>
                  <a:lnTo>
                    <a:pt x="53" y="57"/>
                  </a:lnTo>
                  <a:cubicBezTo>
                    <a:pt x="58" y="57"/>
                    <a:pt x="61" y="56"/>
                    <a:pt x="64" y="52"/>
                  </a:cubicBezTo>
                  <a:cubicBezTo>
                    <a:pt x="66" y="50"/>
                    <a:pt x="68" y="46"/>
                    <a:pt x="68" y="41"/>
                  </a:cubicBezTo>
                  <a:cubicBezTo>
                    <a:pt x="68" y="36"/>
                    <a:pt x="66" y="32"/>
                    <a:pt x="64" y="30"/>
                  </a:cubicBezTo>
                  <a:cubicBezTo>
                    <a:pt x="61" y="27"/>
                    <a:pt x="58" y="25"/>
                    <a:pt x="53" y="25"/>
                  </a:cubicBezTo>
                  <a:lnTo>
                    <a:pt x="33" y="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06">
              <a:extLst>
                <a:ext uri="{FF2B5EF4-FFF2-40B4-BE49-F238E27FC236}">
                  <a16:creationId xmlns:a16="http://schemas.microsoft.com/office/drawing/2014/main" id="{2D998CD5-AC29-4020-8E57-8AE941B1F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4" y="6316663"/>
              <a:ext cx="49213" cy="66675"/>
            </a:xfrm>
            <a:custGeom>
              <a:avLst/>
              <a:gdLst>
                <a:gd name="T0" fmla="*/ 48 w 100"/>
                <a:gd name="T1" fmla="*/ 26 h 139"/>
                <a:gd name="T2" fmla="*/ 38 w 100"/>
                <a:gd name="T3" fmla="*/ 30 h 139"/>
                <a:gd name="T4" fmla="*/ 34 w 100"/>
                <a:gd name="T5" fmla="*/ 39 h 139"/>
                <a:gd name="T6" fmla="*/ 38 w 100"/>
                <a:gd name="T7" fmla="*/ 49 h 139"/>
                <a:gd name="T8" fmla="*/ 48 w 100"/>
                <a:gd name="T9" fmla="*/ 55 h 139"/>
                <a:gd name="T10" fmla="*/ 60 w 100"/>
                <a:gd name="T11" fmla="*/ 59 h 139"/>
                <a:gd name="T12" fmla="*/ 74 w 100"/>
                <a:gd name="T13" fmla="*/ 64 h 139"/>
                <a:gd name="T14" fmla="*/ 86 w 100"/>
                <a:gd name="T15" fmla="*/ 70 h 139"/>
                <a:gd name="T16" fmla="*/ 96 w 100"/>
                <a:gd name="T17" fmla="*/ 81 h 139"/>
                <a:gd name="T18" fmla="*/ 100 w 100"/>
                <a:gd name="T19" fmla="*/ 98 h 139"/>
                <a:gd name="T20" fmla="*/ 86 w 100"/>
                <a:gd name="T21" fmla="*/ 126 h 139"/>
                <a:gd name="T22" fmla="*/ 50 w 100"/>
                <a:gd name="T23" fmla="*/ 139 h 139"/>
                <a:gd name="T24" fmla="*/ 14 w 100"/>
                <a:gd name="T25" fmla="*/ 128 h 139"/>
                <a:gd name="T26" fmla="*/ 0 w 100"/>
                <a:gd name="T27" fmla="*/ 96 h 139"/>
                <a:gd name="T28" fmla="*/ 35 w 100"/>
                <a:gd name="T29" fmla="*/ 96 h 139"/>
                <a:gd name="T30" fmla="*/ 51 w 100"/>
                <a:gd name="T31" fmla="*/ 113 h 139"/>
                <a:gd name="T32" fmla="*/ 63 w 100"/>
                <a:gd name="T33" fmla="*/ 109 h 139"/>
                <a:gd name="T34" fmla="*/ 66 w 100"/>
                <a:gd name="T35" fmla="*/ 99 h 139"/>
                <a:gd name="T36" fmla="*/ 63 w 100"/>
                <a:gd name="T37" fmla="*/ 90 h 139"/>
                <a:gd name="T38" fmla="*/ 53 w 100"/>
                <a:gd name="T39" fmla="*/ 84 h 139"/>
                <a:gd name="T40" fmla="*/ 40 w 100"/>
                <a:gd name="T41" fmla="*/ 80 h 139"/>
                <a:gd name="T42" fmla="*/ 26 w 100"/>
                <a:gd name="T43" fmla="*/ 75 h 139"/>
                <a:gd name="T44" fmla="*/ 14 w 100"/>
                <a:gd name="T45" fmla="*/ 69 h 139"/>
                <a:gd name="T46" fmla="*/ 4 w 100"/>
                <a:gd name="T47" fmla="*/ 58 h 139"/>
                <a:gd name="T48" fmla="*/ 0 w 100"/>
                <a:gd name="T49" fmla="*/ 41 h 139"/>
                <a:gd name="T50" fmla="*/ 14 w 100"/>
                <a:gd name="T51" fmla="*/ 11 h 139"/>
                <a:gd name="T52" fmla="*/ 49 w 100"/>
                <a:gd name="T53" fmla="*/ 0 h 139"/>
                <a:gd name="T54" fmla="*/ 84 w 100"/>
                <a:gd name="T55" fmla="*/ 10 h 139"/>
                <a:gd name="T56" fmla="*/ 98 w 100"/>
                <a:gd name="T57" fmla="*/ 41 h 139"/>
                <a:gd name="T58" fmla="*/ 63 w 100"/>
                <a:gd name="T59" fmla="*/ 41 h 139"/>
                <a:gd name="T60" fmla="*/ 58 w 100"/>
                <a:gd name="T61" fmla="*/ 30 h 139"/>
                <a:gd name="T62" fmla="*/ 48 w 100"/>
                <a:gd name="T63" fmla="*/ 2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39">
                  <a:moveTo>
                    <a:pt x="48" y="26"/>
                  </a:moveTo>
                  <a:cubicBezTo>
                    <a:pt x="44" y="26"/>
                    <a:pt x="40" y="28"/>
                    <a:pt x="38" y="30"/>
                  </a:cubicBezTo>
                  <a:cubicBezTo>
                    <a:pt x="35" y="33"/>
                    <a:pt x="34" y="35"/>
                    <a:pt x="34" y="39"/>
                  </a:cubicBezTo>
                  <a:cubicBezTo>
                    <a:pt x="34" y="43"/>
                    <a:pt x="35" y="46"/>
                    <a:pt x="38" y="49"/>
                  </a:cubicBezTo>
                  <a:cubicBezTo>
                    <a:pt x="40" y="51"/>
                    <a:pt x="43" y="53"/>
                    <a:pt x="48" y="55"/>
                  </a:cubicBezTo>
                  <a:cubicBezTo>
                    <a:pt x="51" y="56"/>
                    <a:pt x="56" y="58"/>
                    <a:pt x="60" y="59"/>
                  </a:cubicBezTo>
                  <a:cubicBezTo>
                    <a:pt x="65" y="60"/>
                    <a:pt x="70" y="61"/>
                    <a:pt x="74" y="64"/>
                  </a:cubicBezTo>
                  <a:cubicBezTo>
                    <a:pt x="79" y="65"/>
                    <a:pt x="83" y="68"/>
                    <a:pt x="86" y="70"/>
                  </a:cubicBezTo>
                  <a:cubicBezTo>
                    <a:pt x="90" y="73"/>
                    <a:pt x="94" y="76"/>
                    <a:pt x="96" y="81"/>
                  </a:cubicBezTo>
                  <a:cubicBezTo>
                    <a:pt x="99" y="86"/>
                    <a:pt x="100" y="91"/>
                    <a:pt x="100" y="98"/>
                  </a:cubicBezTo>
                  <a:cubicBezTo>
                    <a:pt x="100" y="109"/>
                    <a:pt x="95" y="119"/>
                    <a:pt x="86" y="126"/>
                  </a:cubicBezTo>
                  <a:cubicBezTo>
                    <a:pt x="78" y="134"/>
                    <a:pt x="65" y="139"/>
                    <a:pt x="50" y="139"/>
                  </a:cubicBezTo>
                  <a:cubicBezTo>
                    <a:pt x="35" y="139"/>
                    <a:pt x="23" y="135"/>
                    <a:pt x="14" y="128"/>
                  </a:cubicBezTo>
                  <a:cubicBezTo>
                    <a:pt x="5" y="120"/>
                    <a:pt x="0" y="110"/>
                    <a:pt x="0" y="96"/>
                  </a:cubicBezTo>
                  <a:lnTo>
                    <a:pt x="35" y="96"/>
                  </a:lnTo>
                  <a:cubicBezTo>
                    <a:pt x="36" y="108"/>
                    <a:pt x="41" y="113"/>
                    <a:pt x="51" y="113"/>
                  </a:cubicBezTo>
                  <a:cubicBezTo>
                    <a:pt x="56" y="113"/>
                    <a:pt x="60" y="111"/>
                    <a:pt x="63" y="109"/>
                  </a:cubicBezTo>
                  <a:cubicBezTo>
                    <a:pt x="65" y="106"/>
                    <a:pt x="66" y="104"/>
                    <a:pt x="66" y="99"/>
                  </a:cubicBezTo>
                  <a:cubicBezTo>
                    <a:pt x="66" y="95"/>
                    <a:pt x="65" y="91"/>
                    <a:pt x="63" y="90"/>
                  </a:cubicBezTo>
                  <a:cubicBezTo>
                    <a:pt x="60" y="88"/>
                    <a:pt x="58" y="86"/>
                    <a:pt x="53" y="84"/>
                  </a:cubicBezTo>
                  <a:cubicBezTo>
                    <a:pt x="49" y="83"/>
                    <a:pt x="44" y="81"/>
                    <a:pt x="40" y="80"/>
                  </a:cubicBezTo>
                  <a:cubicBezTo>
                    <a:pt x="35" y="79"/>
                    <a:pt x="30" y="78"/>
                    <a:pt x="26" y="75"/>
                  </a:cubicBezTo>
                  <a:cubicBezTo>
                    <a:pt x="23" y="73"/>
                    <a:pt x="18" y="71"/>
                    <a:pt x="14" y="69"/>
                  </a:cubicBezTo>
                  <a:cubicBezTo>
                    <a:pt x="10" y="66"/>
                    <a:pt x="6" y="63"/>
                    <a:pt x="4" y="58"/>
                  </a:cubicBezTo>
                  <a:cubicBezTo>
                    <a:pt x="1" y="53"/>
                    <a:pt x="0" y="48"/>
                    <a:pt x="0" y="41"/>
                  </a:cubicBezTo>
                  <a:cubicBezTo>
                    <a:pt x="0" y="29"/>
                    <a:pt x="5" y="19"/>
                    <a:pt x="14" y="11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63" y="0"/>
                    <a:pt x="75" y="4"/>
                    <a:pt x="84" y="10"/>
                  </a:cubicBezTo>
                  <a:cubicBezTo>
                    <a:pt x="93" y="16"/>
                    <a:pt x="98" y="26"/>
                    <a:pt x="98" y="41"/>
                  </a:cubicBezTo>
                  <a:lnTo>
                    <a:pt x="63" y="41"/>
                  </a:lnTo>
                  <a:cubicBezTo>
                    <a:pt x="63" y="36"/>
                    <a:pt x="60" y="33"/>
                    <a:pt x="58" y="30"/>
                  </a:cubicBezTo>
                  <a:cubicBezTo>
                    <a:pt x="54" y="28"/>
                    <a:pt x="51" y="26"/>
                    <a:pt x="48" y="2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Rectangle 207">
              <a:extLst>
                <a:ext uri="{FF2B5EF4-FFF2-40B4-BE49-F238E27FC236}">
                  <a16:creationId xmlns:a16="http://schemas.microsoft.com/office/drawing/2014/main" id="{A30107A2-DD47-47EF-8DBD-C98416409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5576" y="6316663"/>
              <a:ext cx="15875" cy="650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08">
              <a:extLst>
                <a:ext uri="{FF2B5EF4-FFF2-40B4-BE49-F238E27FC236}">
                  <a16:creationId xmlns:a16="http://schemas.microsoft.com/office/drawing/2014/main" id="{E60992F6-61EF-4497-82B8-655F7A49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9" y="6316663"/>
              <a:ext cx="52388" cy="65088"/>
            </a:xfrm>
            <a:custGeom>
              <a:avLst/>
              <a:gdLst>
                <a:gd name="T0" fmla="*/ 0 w 105"/>
                <a:gd name="T1" fmla="*/ 25 h 133"/>
                <a:gd name="T2" fmla="*/ 0 w 105"/>
                <a:gd name="T3" fmla="*/ 0 h 133"/>
                <a:gd name="T4" fmla="*/ 105 w 105"/>
                <a:gd name="T5" fmla="*/ 0 h 133"/>
                <a:gd name="T6" fmla="*/ 105 w 105"/>
                <a:gd name="T7" fmla="*/ 25 h 133"/>
                <a:gd name="T8" fmla="*/ 69 w 105"/>
                <a:gd name="T9" fmla="*/ 25 h 133"/>
                <a:gd name="T10" fmla="*/ 69 w 105"/>
                <a:gd name="T11" fmla="*/ 133 h 133"/>
                <a:gd name="T12" fmla="*/ 37 w 105"/>
                <a:gd name="T13" fmla="*/ 133 h 133"/>
                <a:gd name="T14" fmla="*/ 37 w 105"/>
                <a:gd name="T15" fmla="*/ 25 h 133"/>
                <a:gd name="T16" fmla="*/ 0 w 105"/>
                <a:gd name="T17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3">
                  <a:moveTo>
                    <a:pt x="0" y="2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5"/>
                  </a:lnTo>
                  <a:lnTo>
                    <a:pt x="69" y="25"/>
                  </a:lnTo>
                  <a:lnTo>
                    <a:pt x="69" y="133"/>
                  </a:lnTo>
                  <a:lnTo>
                    <a:pt x="37" y="133"/>
                  </a:lnTo>
                  <a:lnTo>
                    <a:pt x="3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09">
              <a:extLst>
                <a:ext uri="{FF2B5EF4-FFF2-40B4-BE49-F238E27FC236}">
                  <a16:creationId xmlns:a16="http://schemas.microsoft.com/office/drawing/2014/main" id="{BB46F414-58FD-4CBF-B307-1BDEBC644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4951" y="6316663"/>
              <a:ext cx="65088" cy="65088"/>
            </a:xfrm>
            <a:custGeom>
              <a:avLst/>
              <a:gdLst>
                <a:gd name="T0" fmla="*/ 97 w 132"/>
                <a:gd name="T1" fmla="*/ 133 h 133"/>
                <a:gd name="T2" fmla="*/ 90 w 132"/>
                <a:gd name="T3" fmla="*/ 111 h 133"/>
                <a:gd name="T4" fmla="*/ 42 w 132"/>
                <a:gd name="T5" fmla="*/ 111 h 133"/>
                <a:gd name="T6" fmla="*/ 35 w 132"/>
                <a:gd name="T7" fmla="*/ 133 h 133"/>
                <a:gd name="T8" fmla="*/ 0 w 132"/>
                <a:gd name="T9" fmla="*/ 133 h 133"/>
                <a:gd name="T10" fmla="*/ 46 w 132"/>
                <a:gd name="T11" fmla="*/ 0 h 133"/>
                <a:gd name="T12" fmla="*/ 86 w 132"/>
                <a:gd name="T13" fmla="*/ 0 h 133"/>
                <a:gd name="T14" fmla="*/ 132 w 132"/>
                <a:gd name="T15" fmla="*/ 133 h 133"/>
                <a:gd name="T16" fmla="*/ 97 w 132"/>
                <a:gd name="T17" fmla="*/ 133 h 133"/>
                <a:gd name="T18" fmla="*/ 50 w 132"/>
                <a:gd name="T19" fmla="*/ 86 h 133"/>
                <a:gd name="T20" fmla="*/ 81 w 132"/>
                <a:gd name="T21" fmla="*/ 86 h 133"/>
                <a:gd name="T22" fmla="*/ 65 w 132"/>
                <a:gd name="T23" fmla="*/ 38 h 133"/>
                <a:gd name="T24" fmla="*/ 50 w 132"/>
                <a:gd name="T25" fmla="*/ 8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3">
                  <a:moveTo>
                    <a:pt x="97" y="133"/>
                  </a:moveTo>
                  <a:lnTo>
                    <a:pt x="90" y="111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0" y="133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2" y="133"/>
                  </a:lnTo>
                  <a:lnTo>
                    <a:pt x="97" y="133"/>
                  </a:lnTo>
                  <a:close/>
                  <a:moveTo>
                    <a:pt x="50" y="86"/>
                  </a:moveTo>
                  <a:lnTo>
                    <a:pt x="81" y="86"/>
                  </a:lnTo>
                  <a:lnTo>
                    <a:pt x="65" y="38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Rectangle 210">
              <a:extLst>
                <a:ext uri="{FF2B5EF4-FFF2-40B4-BE49-F238E27FC236}">
                  <a16:creationId xmlns:a16="http://schemas.microsoft.com/office/drawing/2014/main" id="{F3CB24F4-D769-456F-B333-FB7E1470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7976" y="6316663"/>
              <a:ext cx="15875" cy="650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11">
              <a:extLst>
                <a:ext uri="{FF2B5EF4-FFF2-40B4-BE49-F238E27FC236}">
                  <a16:creationId xmlns:a16="http://schemas.microsoft.com/office/drawing/2014/main" id="{2AC40787-7B6B-44C3-8BE1-D32CFAD4FD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8139" y="6316663"/>
              <a:ext cx="49213" cy="65088"/>
            </a:xfrm>
            <a:custGeom>
              <a:avLst/>
              <a:gdLst>
                <a:gd name="T0" fmla="*/ 32 w 103"/>
                <a:gd name="T1" fmla="*/ 81 h 133"/>
                <a:gd name="T2" fmla="*/ 32 w 103"/>
                <a:gd name="T3" fmla="*/ 133 h 133"/>
                <a:gd name="T4" fmla="*/ 0 w 103"/>
                <a:gd name="T5" fmla="*/ 133 h 133"/>
                <a:gd name="T6" fmla="*/ 0 w 103"/>
                <a:gd name="T7" fmla="*/ 0 h 133"/>
                <a:gd name="T8" fmla="*/ 52 w 103"/>
                <a:gd name="T9" fmla="*/ 0 h 133"/>
                <a:gd name="T10" fmla="*/ 88 w 103"/>
                <a:gd name="T11" fmla="*/ 12 h 133"/>
                <a:gd name="T12" fmla="*/ 101 w 103"/>
                <a:gd name="T13" fmla="*/ 41 h 133"/>
                <a:gd name="T14" fmla="*/ 93 w 103"/>
                <a:gd name="T15" fmla="*/ 63 h 133"/>
                <a:gd name="T16" fmla="*/ 71 w 103"/>
                <a:gd name="T17" fmla="*/ 78 h 133"/>
                <a:gd name="T18" fmla="*/ 103 w 103"/>
                <a:gd name="T19" fmla="*/ 133 h 133"/>
                <a:gd name="T20" fmla="*/ 66 w 103"/>
                <a:gd name="T21" fmla="*/ 133 h 133"/>
                <a:gd name="T22" fmla="*/ 36 w 103"/>
                <a:gd name="T23" fmla="*/ 81 h 133"/>
                <a:gd name="T24" fmla="*/ 32 w 103"/>
                <a:gd name="T25" fmla="*/ 81 h 133"/>
                <a:gd name="T26" fmla="*/ 32 w 103"/>
                <a:gd name="T27" fmla="*/ 25 h 133"/>
                <a:gd name="T28" fmla="*/ 32 w 103"/>
                <a:gd name="T29" fmla="*/ 57 h 133"/>
                <a:gd name="T30" fmla="*/ 52 w 103"/>
                <a:gd name="T31" fmla="*/ 57 h 133"/>
                <a:gd name="T32" fmla="*/ 63 w 103"/>
                <a:gd name="T33" fmla="*/ 52 h 133"/>
                <a:gd name="T34" fmla="*/ 67 w 103"/>
                <a:gd name="T35" fmla="*/ 41 h 133"/>
                <a:gd name="T36" fmla="*/ 63 w 103"/>
                <a:gd name="T37" fmla="*/ 30 h 133"/>
                <a:gd name="T38" fmla="*/ 52 w 103"/>
                <a:gd name="T39" fmla="*/ 25 h 133"/>
                <a:gd name="T40" fmla="*/ 32 w 103"/>
                <a:gd name="T41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33">
                  <a:moveTo>
                    <a:pt x="32" y="81"/>
                  </a:moveTo>
                  <a:lnTo>
                    <a:pt x="32" y="133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52" y="0"/>
                  </a:lnTo>
                  <a:cubicBezTo>
                    <a:pt x="67" y="0"/>
                    <a:pt x="80" y="3"/>
                    <a:pt x="88" y="12"/>
                  </a:cubicBezTo>
                  <a:cubicBezTo>
                    <a:pt x="97" y="20"/>
                    <a:pt x="101" y="30"/>
                    <a:pt x="101" y="41"/>
                  </a:cubicBezTo>
                  <a:cubicBezTo>
                    <a:pt x="101" y="48"/>
                    <a:pt x="98" y="56"/>
                    <a:pt x="93" y="63"/>
                  </a:cubicBezTo>
                  <a:cubicBezTo>
                    <a:pt x="88" y="71"/>
                    <a:pt x="81" y="76"/>
                    <a:pt x="71" y="78"/>
                  </a:cubicBezTo>
                  <a:lnTo>
                    <a:pt x="103" y="133"/>
                  </a:lnTo>
                  <a:lnTo>
                    <a:pt x="66" y="133"/>
                  </a:lnTo>
                  <a:lnTo>
                    <a:pt x="36" y="81"/>
                  </a:lnTo>
                  <a:lnTo>
                    <a:pt x="32" y="81"/>
                  </a:lnTo>
                  <a:close/>
                  <a:moveTo>
                    <a:pt x="32" y="25"/>
                  </a:moveTo>
                  <a:lnTo>
                    <a:pt x="32" y="57"/>
                  </a:lnTo>
                  <a:lnTo>
                    <a:pt x="52" y="57"/>
                  </a:lnTo>
                  <a:cubicBezTo>
                    <a:pt x="57" y="57"/>
                    <a:pt x="61" y="56"/>
                    <a:pt x="63" y="52"/>
                  </a:cubicBezTo>
                  <a:cubicBezTo>
                    <a:pt x="66" y="50"/>
                    <a:pt x="67" y="46"/>
                    <a:pt x="67" y="41"/>
                  </a:cubicBezTo>
                  <a:cubicBezTo>
                    <a:pt x="67" y="36"/>
                    <a:pt x="66" y="32"/>
                    <a:pt x="63" y="30"/>
                  </a:cubicBezTo>
                  <a:cubicBezTo>
                    <a:pt x="61" y="27"/>
                    <a:pt x="57" y="25"/>
                    <a:pt x="52" y="25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12">
              <a:extLst>
                <a:ext uri="{FF2B5EF4-FFF2-40B4-BE49-F238E27FC236}">
                  <a16:creationId xmlns:a16="http://schemas.microsoft.com/office/drawing/2014/main" id="{2DBEAE55-9265-4B67-B7DD-C8451033A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51" y="6316663"/>
              <a:ext cx="39688" cy="66675"/>
            </a:xfrm>
            <a:custGeom>
              <a:avLst/>
              <a:gdLst>
                <a:gd name="T0" fmla="*/ 81 w 81"/>
                <a:gd name="T1" fmla="*/ 0 h 135"/>
                <a:gd name="T2" fmla="*/ 81 w 81"/>
                <a:gd name="T3" fmla="*/ 25 h 135"/>
                <a:gd name="T4" fmla="*/ 33 w 81"/>
                <a:gd name="T5" fmla="*/ 25 h 135"/>
                <a:gd name="T6" fmla="*/ 33 w 81"/>
                <a:gd name="T7" fmla="*/ 53 h 135"/>
                <a:gd name="T8" fmla="*/ 75 w 81"/>
                <a:gd name="T9" fmla="*/ 53 h 135"/>
                <a:gd name="T10" fmla="*/ 75 w 81"/>
                <a:gd name="T11" fmla="*/ 78 h 135"/>
                <a:gd name="T12" fmla="*/ 33 w 81"/>
                <a:gd name="T13" fmla="*/ 78 h 135"/>
                <a:gd name="T14" fmla="*/ 33 w 81"/>
                <a:gd name="T15" fmla="*/ 110 h 135"/>
                <a:gd name="T16" fmla="*/ 81 w 81"/>
                <a:gd name="T17" fmla="*/ 110 h 135"/>
                <a:gd name="T18" fmla="*/ 81 w 81"/>
                <a:gd name="T19" fmla="*/ 135 h 135"/>
                <a:gd name="T20" fmla="*/ 0 w 81"/>
                <a:gd name="T21" fmla="*/ 135 h 135"/>
                <a:gd name="T22" fmla="*/ 0 w 81"/>
                <a:gd name="T23" fmla="*/ 0 h 135"/>
                <a:gd name="T24" fmla="*/ 81 w 81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5">
                  <a:moveTo>
                    <a:pt x="81" y="0"/>
                  </a:moveTo>
                  <a:lnTo>
                    <a:pt x="81" y="25"/>
                  </a:lnTo>
                  <a:lnTo>
                    <a:pt x="33" y="25"/>
                  </a:lnTo>
                  <a:lnTo>
                    <a:pt x="33" y="53"/>
                  </a:lnTo>
                  <a:lnTo>
                    <a:pt x="75" y="53"/>
                  </a:lnTo>
                  <a:lnTo>
                    <a:pt x="75" y="78"/>
                  </a:lnTo>
                  <a:lnTo>
                    <a:pt x="33" y="78"/>
                  </a:lnTo>
                  <a:lnTo>
                    <a:pt x="33" y="110"/>
                  </a:lnTo>
                  <a:lnTo>
                    <a:pt x="81" y="110"/>
                  </a:lnTo>
                  <a:lnTo>
                    <a:pt x="81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95" name="Groupe 494">
            <a:extLst>
              <a:ext uri="{FF2B5EF4-FFF2-40B4-BE49-F238E27FC236}">
                <a16:creationId xmlns:a16="http://schemas.microsoft.com/office/drawing/2014/main" id="{25738FAE-7ECF-439D-B557-40A7D6ED5C54}"/>
              </a:ext>
            </a:extLst>
          </p:cNvPr>
          <p:cNvGrpSpPr/>
          <p:nvPr/>
        </p:nvGrpSpPr>
        <p:grpSpPr>
          <a:xfrm>
            <a:off x="954816" y="1126406"/>
            <a:ext cx="1712701" cy="1397201"/>
            <a:chOff x="4013201" y="4978402"/>
            <a:chExt cx="904876" cy="738187"/>
          </a:xfrm>
        </p:grpSpPr>
        <p:sp>
          <p:nvSpPr>
            <p:cNvPr id="100" name="Rectangle 213">
              <a:extLst>
                <a:ext uri="{FF2B5EF4-FFF2-40B4-BE49-F238E27FC236}">
                  <a16:creationId xmlns:a16="http://schemas.microsoft.com/office/drawing/2014/main" id="{F9F4B4A0-DB19-4EB3-8CD7-2E841E5C5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651" y="5006976"/>
              <a:ext cx="36513" cy="92075"/>
            </a:xfrm>
            <a:prstGeom prst="rect">
              <a:avLst/>
            </a:prstGeom>
            <a:solidFill>
              <a:srgbClr val="A716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14">
              <a:extLst>
                <a:ext uri="{FF2B5EF4-FFF2-40B4-BE49-F238E27FC236}">
                  <a16:creationId xmlns:a16="http://schemas.microsoft.com/office/drawing/2014/main" id="{B7B8A2EF-B21B-4C4A-8F04-C1269F270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26" y="5675313"/>
              <a:ext cx="30163" cy="39688"/>
            </a:xfrm>
            <a:custGeom>
              <a:avLst/>
              <a:gdLst>
                <a:gd name="T0" fmla="*/ 0 w 63"/>
                <a:gd name="T1" fmla="*/ 53 h 83"/>
                <a:gd name="T2" fmla="*/ 0 w 63"/>
                <a:gd name="T3" fmla="*/ 0 h 83"/>
                <a:gd name="T4" fmla="*/ 11 w 63"/>
                <a:gd name="T5" fmla="*/ 0 h 83"/>
                <a:gd name="T6" fmla="*/ 11 w 63"/>
                <a:gd name="T7" fmla="*/ 53 h 83"/>
                <a:gd name="T8" fmla="*/ 16 w 63"/>
                <a:gd name="T9" fmla="*/ 68 h 83"/>
                <a:gd name="T10" fmla="*/ 31 w 63"/>
                <a:gd name="T11" fmla="*/ 73 h 83"/>
                <a:gd name="T12" fmla="*/ 46 w 63"/>
                <a:gd name="T13" fmla="*/ 68 h 83"/>
                <a:gd name="T14" fmla="*/ 51 w 63"/>
                <a:gd name="T15" fmla="*/ 53 h 83"/>
                <a:gd name="T16" fmla="*/ 51 w 63"/>
                <a:gd name="T17" fmla="*/ 0 h 83"/>
                <a:gd name="T18" fmla="*/ 63 w 63"/>
                <a:gd name="T19" fmla="*/ 0 h 83"/>
                <a:gd name="T20" fmla="*/ 63 w 63"/>
                <a:gd name="T21" fmla="*/ 53 h 83"/>
                <a:gd name="T22" fmla="*/ 54 w 63"/>
                <a:gd name="T23" fmla="*/ 76 h 83"/>
                <a:gd name="T24" fmla="*/ 31 w 63"/>
                <a:gd name="T25" fmla="*/ 83 h 83"/>
                <a:gd name="T26" fmla="*/ 9 w 63"/>
                <a:gd name="T27" fmla="*/ 76 h 83"/>
                <a:gd name="T28" fmla="*/ 0 w 63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0" y="5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53"/>
                  </a:lnTo>
                  <a:cubicBezTo>
                    <a:pt x="11" y="60"/>
                    <a:pt x="13" y="66"/>
                    <a:pt x="16" y="68"/>
                  </a:cubicBezTo>
                  <a:cubicBezTo>
                    <a:pt x="20" y="72"/>
                    <a:pt x="25" y="73"/>
                    <a:pt x="31" y="73"/>
                  </a:cubicBezTo>
                  <a:cubicBezTo>
                    <a:pt x="38" y="73"/>
                    <a:pt x="43" y="72"/>
                    <a:pt x="46" y="68"/>
                  </a:cubicBezTo>
                  <a:cubicBezTo>
                    <a:pt x="50" y="65"/>
                    <a:pt x="51" y="60"/>
                    <a:pt x="51" y="53"/>
                  </a:cubicBezTo>
                  <a:lnTo>
                    <a:pt x="51" y="0"/>
                  </a:lnTo>
                  <a:lnTo>
                    <a:pt x="63" y="0"/>
                  </a:lnTo>
                  <a:lnTo>
                    <a:pt x="63" y="53"/>
                  </a:lnTo>
                  <a:cubicBezTo>
                    <a:pt x="63" y="63"/>
                    <a:pt x="60" y="71"/>
                    <a:pt x="54" y="76"/>
                  </a:cubicBezTo>
                  <a:cubicBezTo>
                    <a:pt x="48" y="81"/>
                    <a:pt x="40" y="83"/>
                    <a:pt x="31" y="83"/>
                  </a:cubicBezTo>
                  <a:cubicBezTo>
                    <a:pt x="23" y="83"/>
                    <a:pt x="15" y="81"/>
                    <a:pt x="9" y="76"/>
                  </a:cubicBezTo>
                  <a:cubicBezTo>
                    <a:pt x="4" y="71"/>
                    <a:pt x="0" y="63"/>
                    <a:pt x="0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15">
              <a:extLst>
                <a:ext uri="{FF2B5EF4-FFF2-40B4-BE49-F238E27FC236}">
                  <a16:creationId xmlns:a16="http://schemas.microsoft.com/office/drawing/2014/main" id="{AD73B343-1F53-478B-8C79-513160BC4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5675313"/>
              <a:ext cx="31750" cy="39688"/>
            </a:xfrm>
            <a:custGeom>
              <a:avLst/>
              <a:gdLst>
                <a:gd name="T0" fmla="*/ 55 w 66"/>
                <a:gd name="T1" fmla="*/ 0 h 82"/>
                <a:gd name="T2" fmla="*/ 66 w 66"/>
                <a:gd name="T3" fmla="*/ 0 h 82"/>
                <a:gd name="T4" fmla="*/ 66 w 66"/>
                <a:gd name="T5" fmla="*/ 82 h 82"/>
                <a:gd name="T6" fmla="*/ 55 w 66"/>
                <a:gd name="T7" fmla="*/ 82 h 82"/>
                <a:gd name="T8" fmla="*/ 11 w 66"/>
                <a:gd name="T9" fmla="*/ 16 h 82"/>
                <a:gd name="T10" fmla="*/ 11 w 66"/>
                <a:gd name="T11" fmla="*/ 82 h 82"/>
                <a:gd name="T12" fmla="*/ 0 w 66"/>
                <a:gd name="T13" fmla="*/ 82 h 82"/>
                <a:gd name="T14" fmla="*/ 0 w 66"/>
                <a:gd name="T15" fmla="*/ 0 h 82"/>
                <a:gd name="T16" fmla="*/ 11 w 66"/>
                <a:gd name="T17" fmla="*/ 0 h 82"/>
                <a:gd name="T18" fmla="*/ 55 w 66"/>
                <a:gd name="T19" fmla="*/ 66 h 82"/>
                <a:gd name="T20" fmla="*/ 55 w 66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2">
                  <a:moveTo>
                    <a:pt x="55" y="0"/>
                  </a:moveTo>
                  <a:lnTo>
                    <a:pt x="66" y="0"/>
                  </a:lnTo>
                  <a:lnTo>
                    <a:pt x="66" y="82"/>
                  </a:lnTo>
                  <a:lnTo>
                    <a:pt x="55" y="82"/>
                  </a:lnTo>
                  <a:lnTo>
                    <a:pt x="11" y="16"/>
                  </a:lnTo>
                  <a:lnTo>
                    <a:pt x="11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5" y="6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Rectangle 216">
              <a:extLst>
                <a:ext uri="{FF2B5EF4-FFF2-40B4-BE49-F238E27FC236}">
                  <a16:creationId xmlns:a16="http://schemas.microsoft.com/office/drawing/2014/main" id="{6B8FA920-5345-46C8-B74D-2D5979FEC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176" y="5675313"/>
              <a:ext cx="6350" cy="396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17">
              <a:extLst>
                <a:ext uri="{FF2B5EF4-FFF2-40B4-BE49-F238E27FC236}">
                  <a16:creationId xmlns:a16="http://schemas.microsoft.com/office/drawing/2014/main" id="{34CDE2FB-5439-4268-B7CE-5E0385C4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5675313"/>
              <a:ext cx="36513" cy="39688"/>
            </a:xfrm>
            <a:custGeom>
              <a:avLst/>
              <a:gdLst>
                <a:gd name="T0" fmla="*/ 33 w 75"/>
                <a:gd name="T1" fmla="*/ 82 h 82"/>
                <a:gd name="T2" fmla="*/ 0 w 75"/>
                <a:gd name="T3" fmla="*/ 0 h 82"/>
                <a:gd name="T4" fmla="*/ 11 w 75"/>
                <a:gd name="T5" fmla="*/ 0 h 82"/>
                <a:gd name="T6" fmla="*/ 38 w 75"/>
                <a:gd name="T7" fmla="*/ 71 h 82"/>
                <a:gd name="T8" fmla="*/ 64 w 75"/>
                <a:gd name="T9" fmla="*/ 0 h 82"/>
                <a:gd name="T10" fmla="*/ 75 w 75"/>
                <a:gd name="T11" fmla="*/ 0 h 82"/>
                <a:gd name="T12" fmla="*/ 43 w 75"/>
                <a:gd name="T13" fmla="*/ 82 h 82"/>
                <a:gd name="T14" fmla="*/ 33 w 75"/>
                <a:gd name="T1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2">
                  <a:moveTo>
                    <a:pt x="33" y="82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38" y="71"/>
                  </a:lnTo>
                  <a:lnTo>
                    <a:pt x="64" y="0"/>
                  </a:lnTo>
                  <a:lnTo>
                    <a:pt x="75" y="0"/>
                  </a:lnTo>
                  <a:lnTo>
                    <a:pt x="43" y="82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18">
              <a:extLst>
                <a:ext uri="{FF2B5EF4-FFF2-40B4-BE49-F238E27FC236}">
                  <a16:creationId xmlns:a16="http://schemas.microsoft.com/office/drawing/2014/main" id="{E3E717BD-CCF7-4489-BF81-D5F3C3024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9" y="5675313"/>
              <a:ext cx="22225" cy="39688"/>
            </a:xfrm>
            <a:custGeom>
              <a:avLst/>
              <a:gdLst>
                <a:gd name="T0" fmla="*/ 45 w 45"/>
                <a:gd name="T1" fmla="*/ 0 h 83"/>
                <a:gd name="T2" fmla="*/ 45 w 45"/>
                <a:gd name="T3" fmla="*/ 8 h 83"/>
                <a:gd name="T4" fmla="*/ 12 w 45"/>
                <a:gd name="T5" fmla="*/ 8 h 83"/>
                <a:gd name="T6" fmla="*/ 12 w 45"/>
                <a:gd name="T7" fmla="*/ 37 h 83"/>
                <a:gd name="T8" fmla="*/ 41 w 45"/>
                <a:gd name="T9" fmla="*/ 37 h 83"/>
                <a:gd name="T10" fmla="*/ 41 w 45"/>
                <a:gd name="T11" fmla="*/ 46 h 83"/>
                <a:gd name="T12" fmla="*/ 11 w 45"/>
                <a:gd name="T13" fmla="*/ 46 h 83"/>
                <a:gd name="T14" fmla="*/ 11 w 45"/>
                <a:gd name="T15" fmla="*/ 75 h 83"/>
                <a:gd name="T16" fmla="*/ 44 w 45"/>
                <a:gd name="T17" fmla="*/ 75 h 83"/>
                <a:gd name="T18" fmla="*/ 44 w 45"/>
                <a:gd name="T19" fmla="*/ 83 h 83"/>
                <a:gd name="T20" fmla="*/ 0 w 45"/>
                <a:gd name="T21" fmla="*/ 83 h 83"/>
                <a:gd name="T22" fmla="*/ 0 w 45"/>
                <a:gd name="T23" fmla="*/ 1 h 83"/>
                <a:gd name="T24" fmla="*/ 45 w 45"/>
                <a:gd name="T25" fmla="*/ 1 h 83"/>
                <a:gd name="T26" fmla="*/ 45 w 45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3">
                  <a:moveTo>
                    <a:pt x="45" y="0"/>
                  </a:moveTo>
                  <a:lnTo>
                    <a:pt x="45" y="8"/>
                  </a:lnTo>
                  <a:lnTo>
                    <a:pt x="12" y="8"/>
                  </a:lnTo>
                  <a:lnTo>
                    <a:pt x="12" y="37"/>
                  </a:lnTo>
                  <a:lnTo>
                    <a:pt x="41" y="37"/>
                  </a:lnTo>
                  <a:lnTo>
                    <a:pt x="41" y="46"/>
                  </a:lnTo>
                  <a:lnTo>
                    <a:pt x="11" y="46"/>
                  </a:lnTo>
                  <a:lnTo>
                    <a:pt x="11" y="75"/>
                  </a:lnTo>
                  <a:lnTo>
                    <a:pt x="44" y="75"/>
                  </a:lnTo>
                  <a:lnTo>
                    <a:pt x="44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45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19">
              <a:extLst>
                <a:ext uri="{FF2B5EF4-FFF2-40B4-BE49-F238E27FC236}">
                  <a16:creationId xmlns:a16="http://schemas.microsoft.com/office/drawing/2014/main" id="{2F280B08-9579-4503-ADE7-A768C7F556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9901" y="5675313"/>
              <a:ext cx="28575" cy="39688"/>
            </a:xfrm>
            <a:custGeom>
              <a:avLst/>
              <a:gdLst>
                <a:gd name="T0" fmla="*/ 11 w 58"/>
                <a:gd name="T1" fmla="*/ 48 h 82"/>
                <a:gd name="T2" fmla="*/ 11 w 58"/>
                <a:gd name="T3" fmla="*/ 82 h 82"/>
                <a:gd name="T4" fmla="*/ 0 w 58"/>
                <a:gd name="T5" fmla="*/ 82 h 82"/>
                <a:gd name="T6" fmla="*/ 0 w 58"/>
                <a:gd name="T7" fmla="*/ 0 h 82"/>
                <a:gd name="T8" fmla="*/ 28 w 58"/>
                <a:gd name="T9" fmla="*/ 0 h 82"/>
                <a:gd name="T10" fmla="*/ 49 w 58"/>
                <a:gd name="T11" fmla="*/ 6 h 82"/>
                <a:gd name="T12" fmla="*/ 56 w 58"/>
                <a:gd name="T13" fmla="*/ 22 h 82"/>
                <a:gd name="T14" fmla="*/ 51 w 58"/>
                <a:gd name="T15" fmla="*/ 38 h 82"/>
                <a:gd name="T16" fmla="*/ 35 w 58"/>
                <a:gd name="T17" fmla="*/ 47 h 82"/>
                <a:gd name="T18" fmla="*/ 58 w 58"/>
                <a:gd name="T19" fmla="*/ 82 h 82"/>
                <a:gd name="T20" fmla="*/ 44 w 58"/>
                <a:gd name="T21" fmla="*/ 82 h 82"/>
                <a:gd name="T22" fmla="*/ 23 w 58"/>
                <a:gd name="T23" fmla="*/ 48 h 82"/>
                <a:gd name="T24" fmla="*/ 11 w 58"/>
                <a:gd name="T25" fmla="*/ 48 h 82"/>
                <a:gd name="T26" fmla="*/ 11 w 58"/>
                <a:gd name="T27" fmla="*/ 8 h 82"/>
                <a:gd name="T28" fmla="*/ 11 w 58"/>
                <a:gd name="T29" fmla="*/ 40 h 82"/>
                <a:gd name="T30" fmla="*/ 28 w 58"/>
                <a:gd name="T31" fmla="*/ 40 h 82"/>
                <a:gd name="T32" fmla="*/ 41 w 58"/>
                <a:gd name="T33" fmla="*/ 36 h 82"/>
                <a:gd name="T34" fmla="*/ 45 w 58"/>
                <a:gd name="T35" fmla="*/ 25 h 82"/>
                <a:gd name="T36" fmla="*/ 28 w 58"/>
                <a:gd name="T37" fmla="*/ 8 h 82"/>
                <a:gd name="T38" fmla="*/ 11 w 58"/>
                <a:gd name="T39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82">
                  <a:moveTo>
                    <a:pt x="11" y="48"/>
                  </a:moveTo>
                  <a:lnTo>
                    <a:pt x="11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28" y="0"/>
                  </a:lnTo>
                  <a:cubicBezTo>
                    <a:pt x="36" y="0"/>
                    <a:pt x="44" y="2"/>
                    <a:pt x="49" y="6"/>
                  </a:cubicBezTo>
                  <a:cubicBezTo>
                    <a:pt x="54" y="11"/>
                    <a:pt x="56" y="16"/>
                    <a:pt x="56" y="22"/>
                  </a:cubicBezTo>
                  <a:cubicBezTo>
                    <a:pt x="56" y="28"/>
                    <a:pt x="55" y="35"/>
                    <a:pt x="51" y="38"/>
                  </a:cubicBezTo>
                  <a:cubicBezTo>
                    <a:pt x="48" y="42"/>
                    <a:pt x="43" y="46"/>
                    <a:pt x="35" y="47"/>
                  </a:cubicBezTo>
                  <a:lnTo>
                    <a:pt x="58" y="82"/>
                  </a:lnTo>
                  <a:lnTo>
                    <a:pt x="44" y="82"/>
                  </a:lnTo>
                  <a:lnTo>
                    <a:pt x="23" y="48"/>
                  </a:lnTo>
                  <a:lnTo>
                    <a:pt x="11" y="48"/>
                  </a:lnTo>
                  <a:close/>
                  <a:moveTo>
                    <a:pt x="11" y="8"/>
                  </a:moveTo>
                  <a:lnTo>
                    <a:pt x="11" y="40"/>
                  </a:lnTo>
                  <a:lnTo>
                    <a:pt x="28" y="40"/>
                  </a:lnTo>
                  <a:cubicBezTo>
                    <a:pt x="34" y="40"/>
                    <a:pt x="38" y="38"/>
                    <a:pt x="41" y="36"/>
                  </a:cubicBezTo>
                  <a:cubicBezTo>
                    <a:pt x="44" y="33"/>
                    <a:pt x="45" y="30"/>
                    <a:pt x="45" y="25"/>
                  </a:cubicBezTo>
                  <a:cubicBezTo>
                    <a:pt x="45" y="15"/>
                    <a:pt x="39" y="8"/>
                    <a:pt x="28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20">
              <a:extLst>
                <a:ext uri="{FF2B5EF4-FFF2-40B4-BE49-F238E27FC236}">
                  <a16:creationId xmlns:a16="http://schemas.microsoft.com/office/drawing/2014/main" id="{04B5D0E5-67EB-4347-998E-96B71A31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4" y="5673726"/>
              <a:ext cx="26988" cy="42863"/>
            </a:xfrm>
            <a:custGeom>
              <a:avLst/>
              <a:gdLst>
                <a:gd name="T0" fmla="*/ 10 w 56"/>
                <a:gd name="T1" fmla="*/ 24 h 87"/>
                <a:gd name="T2" fmla="*/ 12 w 56"/>
                <a:gd name="T3" fmla="*/ 32 h 87"/>
                <a:gd name="T4" fmla="*/ 19 w 56"/>
                <a:gd name="T5" fmla="*/ 37 h 87"/>
                <a:gd name="T6" fmla="*/ 27 w 56"/>
                <a:gd name="T7" fmla="*/ 39 h 87"/>
                <a:gd name="T8" fmla="*/ 37 w 56"/>
                <a:gd name="T9" fmla="*/ 42 h 87"/>
                <a:gd name="T10" fmla="*/ 46 w 56"/>
                <a:gd name="T11" fmla="*/ 45 h 87"/>
                <a:gd name="T12" fmla="*/ 52 w 56"/>
                <a:gd name="T13" fmla="*/ 52 h 87"/>
                <a:gd name="T14" fmla="*/ 55 w 56"/>
                <a:gd name="T15" fmla="*/ 63 h 87"/>
                <a:gd name="T16" fmla="*/ 47 w 56"/>
                <a:gd name="T17" fmla="*/ 79 h 87"/>
                <a:gd name="T18" fmla="*/ 27 w 56"/>
                <a:gd name="T19" fmla="*/ 87 h 87"/>
                <a:gd name="T20" fmla="*/ 7 w 56"/>
                <a:gd name="T21" fmla="*/ 80 h 87"/>
                <a:gd name="T22" fmla="*/ 0 w 56"/>
                <a:gd name="T23" fmla="*/ 64 h 87"/>
                <a:gd name="T24" fmla="*/ 11 w 56"/>
                <a:gd name="T25" fmla="*/ 64 h 87"/>
                <a:gd name="T26" fmla="*/ 16 w 56"/>
                <a:gd name="T27" fmla="*/ 73 h 87"/>
                <a:gd name="T28" fmla="*/ 29 w 56"/>
                <a:gd name="T29" fmla="*/ 77 h 87"/>
                <a:gd name="T30" fmla="*/ 41 w 56"/>
                <a:gd name="T31" fmla="*/ 73 h 87"/>
                <a:gd name="T32" fmla="*/ 46 w 56"/>
                <a:gd name="T33" fmla="*/ 63 h 87"/>
                <a:gd name="T34" fmla="*/ 44 w 56"/>
                <a:gd name="T35" fmla="*/ 54 h 87"/>
                <a:gd name="T36" fmla="*/ 37 w 56"/>
                <a:gd name="T37" fmla="*/ 50 h 87"/>
                <a:gd name="T38" fmla="*/ 29 w 56"/>
                <a:gd name="T39" fmla="*/ 48 h 87"/>
                <a:gd name="T40" fmla="*/ 19 w 56"/>
                <a:gd name="T41" fmla="*/ 45 h 87"/>
                <a:gd name="T42" fmla="*/ 10 w 56"/>
                <a:gd name="T43" fmla="*/ 42 h 87"/>
                <a:gd name="T44" fmla="*/ 4 w 56"/>
                <a:gd name="T45" fmla="*/ 35 h 87"/>
                <a:gd name="T46" fmla="*/ 1 w 56"/>
                <a:gd name="T47" fmla="*/ 24 h 87"/>
                <a:gd name="T48" fmla="*/ 9 w 56"/>
                <a:gd name="T49" fmla="*/ 7 h 87"/>
                <a:gd name="T50" fmla="*/ 29 w 56"/>
                <a:gd name="T51" fmla="*/ 0 h 87"/>
                <a:gd name="T52" fmla="*/ 47 w 56"/>
                <a:gd name="T53" fmla="*/ 5 h 87"/>
                <a:gd name="T54" fmla="*/ 56 w 56"/>
                <a:gd name="T55" fmla="*/ 20 h 87"/>
                <a:gd name="T56" fmla="*/ 44 w 56"/>
                <a:gd name="T57" fmla="*/ 20 h 87"/>
                <a:gd name="T58" fmla="*/ 39 w 56"/>
                <a:gd name="T59" fmla="*/ 12 h 87"/>
                <a:gd name="T60" fmla="*/ 27 w 56"/>
                <a:gd name="T61" fmla="*/ 8 h 87"/>
                <a:gd name="T62" fmla="*/ 16 w 56"/>
                <a:gd name="T63" fmla="*/ 12 h 87"/>
                <a:gd name="T64" fmla="*/ 10 w 56"/>
                <a:gd name="T65" fmla="*/ 2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87">
                  <a:moveTo>
                    <a:pt x="10" y="24"/>
                  </a:moveTo>
                  <a:cubicBezTo>
                    <a:pt x="10" y="27"/>
                    <a:pt x="11" y="29"/>
                    <a:pt x="12" y="32"/>
                  </a:cubicBezTo>
                  <a:cubicBezTo>
                    <a:pt x="14" y="34"/>
                    <a:pt x="16" y="35"/>
                    <a:pt x="19" y="37"/>
                  </a:cubicBezTo>
                  <a:cubicBezTo>
                    <a:pt x="21" y="38"/>
                    <a:pt x="24" y="38"/>
                    <a:pt x="27" y="39"/>
                  </a:cubicBezTo>
                  <a:cubicBezTo>
                    <a:pt x="31" y="40"/>
                    <a:pt x="34" y="40"/>
                    <a:pt x="37" y="42"/>
                  </a:cubicBezTo>
                  <a:cubicBezTo>
                    <a:pt x="41" y="43"/>
                    <a:pt x="44" y="44"/>
                    <a:pt x="46" y="45"/>
                  </a:cubicBezTo>
                  <a:cubicBezTo>
                    <a:pt x="49" y="47"/>
                    <a:pt x="51" y="49"/>
                    <a:pt x="52" y="52"/>
                  </a:cubicBezTo>
                  <a:cubicBezTo>
                    <a:pt x="54" y="54"/>
                    <a:pt x="55" y="58"/>
                    <a:pt x="55" y="63"/>
                  </a:cubicBezTo>
                  <a:cubicBezTo>
                    <a:pt x="55" y="69"/>
                    <a:pt x="52" y="75"/>
                    <a:pt x="47" y="79"/>
                  </a:cubicBezTo>
                  <a:cubicBezTo>
                    <a:pt x="42" y="84"/>
                    <a:pt x="36" y="87"/>
                    <a:pt x="27" y="87"/>
                  </a:cubicBezTo>
                  <a:cubicBezTo>
                    <a:pt x="19" y="87"/>
                    <a:pt x="12" y="84"/>
                    <a:pt x="7" y="80"/>
                  </a:cubicBezTo>
                  <a:cubicBezTo>
                    <a:pt x="2" y="77"/>
                    <a:pt x="0" y="72"/>
                    <a:pt x="0" y="64"/>
                  </a:cubicBezTo>
                  <a:lnTo>
                    <a:pt x="11" y="64"/>
                  </a:lnTo>
                  <a:cubicBezTo>
                    <a:pt x="11" y="68"/>
                    <a:pt x="12" y="70"/>
                    <a:pt x="16" y="73"/>
                  </a:cubicBezTo>
                  <a:cubicBezTo>
                    <a:pt x="19" y="75"/>
                    <a:pt x="22" y="77"/>
                    <a:pt x="29" y="77"/>
                  </a:cubicBezTo>
                  <a:cubicBezTo>
                    <a:pt x="34" y="77"/>
                    <a:pt x="39" y="75"/>
                    <a:pt x="41" y="73"/>
                  </a:cubicBezTo>
                  <a:cubicBezTo>
                    <a:pt x="44" y="70"/>
                    <a:pt x="46" y="67"/>
                    <a:pt x="46" y="63"/>
                  </a:cubicBezTo>
                  <a:cubicBezTo>
                    <a:pt x="46" y="59"/>
                    <a:pt x="45" y="57"/>
                    <a:pt x="44" y="54"/>
                  </a:cubicBezTo>
                  <a:cubicBezTo>
                    <a:pt x="42" y="52"/>
                    <a:pt x="40" y="50"/>
                    <a:pt x="37" y="50"/>
                  </a:cubicBezTo>
                  <a:cubicBezTo>
                    <a:pt x="35" y="49"/>
                    <a:pt x="32" y="49"/>
                    <a:pt x="29" y="48"/>
                  </a:cubicBezTo>
                  <a:cubicBezTo>
                    <a:pt x="25" y="47"/>
                    <a:pt x="22" y="47"/>
                    <a:pt x="19" y="45"/>
                  </a:cubicBezTo>
                  <a:cubicBezTo>
                    <a:pt x="15" y="44"/>
                    <a:pt x="12" y="43"/>
                    <a:pt x="10" y="42"/>
                  </a:cubicBezTo>
                  <a:cubicBezTo>
                    <a:pt x="7" y="40"/>
                    <a:pt x="5" y="38"/>
                    <a:pt x="4" y="35"/>
                  </a:cubicBezTo>
                  <a:cubicBezTo>
                    <a:pt x="2" y="33"/>
                    <a:pt x="1" y="29"/>
                    <a:pt x="1" y="24"/>
                  </a:cubicBezTo>
                  <a:cubicBezTo>
                    <a:pt x="1" y="17"/>
                    <a:pt x="4" y="12"/>
                    <a:pt x="9" y="7"/>
                  </a:cubicBezTo>
                  <a:cubicBezTo>
                    <a:pt x="14" y="3"/>
                    <a:pt x="20" y="0"/>
                    <a:pt x="29" y="0"/>
                  </a:cubicBezTo>
                  <a:cubicBezTo>
                    <a:pt x="36" y="0"/>
                    <a:pt x="42" y="2"/>
                    <a:pt x="47" y="5"/>
                  </a:cubicBezTo>
                  <a:cubicBezTo>
                    <a:pt x="52" y="9"/>
                    <a:pt x="55" y="14"/>
                    <a:pt x="56" y="20"/>
                  </a:cubicBezTo>
                  <a:lnTo>
                    <a:pt x="44" y="20"/>
                  </a:lnTo>
                  <a:cubicBezTo>
                    <a:pt x="44" y="17"/>
                    <a:pt x="42" y="14"/>
                    <a:pt x="39" y="12"/>
                  </a:cubicBezTo>
                  <a:cubicBezTo>
                    <a:pt x="36" y="9"/>
                    <a:pt x="32" y="8"/>
                    <a:pt x="27" y="8"/>
                  </a:cubicBezTo>
                  <a:cubicBezTo>
                    <a:pt x="22" y="8"/>
                    <a:pt x="19" y="9"/>
                    <a:pt x="16" y="12"/>
                  </a:cubicBezTo>
                  <a:cubicBezTo>
                    <a:pt x="11" y="15"/>
                    <a:pt x="10" y="19"/>
                    <a:pt x="10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Rectangle 221">
              <a:extLst>
                <a:ext uri="{FF2B5EF4-FFF2-40B4-BE49-F238E27FC236}">
                  <a16:creationId xmlns:a16="http://schemas.microsoft.com/office/drawing/2014/main" id="{9A1C6E86-9932-4C3B-8D75-23EB531FE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926" y="5675313"/>
              <a:ext cx="4763" cy="396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22">
              <a:extLst>
                <a:ext uri="{FF2B5EF4-FFF2-40B4-BE49-F238E27FC236}">
                  <a16:creationId xmlns:a16="http://schemas.microsoft.com/office/drawing/2014/main" id="{50248FDE-2F29-49FF-B8E0-CCDC090FD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9" y="5675313"/>
              <a:ext cx="26988" cy="39688"/>
            </a:xfrm>
            <a:custGeom>
              <a:avLst/>
              <a:gdLst>
                <a:gd name="T0" fmla="*/ 0 w 55"/>
                <a:gd name="T1" fmla="*/ 8 h 82"/>
                <a:gd name="T2" fmla="*/ 0 w 55"/>
                <a:gd name="T3" fmla="*/ 0 h 82"/>
                <a:gd name="T4" fmla="*/ 55 w 55"/>
                <a:gd name="T5" fmla="*/ 0 h 82"/>
                <a:gd name="T6" fmla="*/ 55 w 55"/>
                <a:gd name="T7" fmla="*/ 8 h 82"/>
                <a:gd name="T8" fmla="*/ 33 w 55"/>
                <a:gd name="T9" fmla="*/ 8 h 82"/>
                <a:gd name="T10" fmla="*/ 33 w 55"/>
                <a:gd name="T11" fmla="*/ 82 h 82"/>
                <a:gd name="T12" fmla="*/ 22 w 55"/>
                <a:gd name="T13" fmla="*/ 82 h 82"/>
                <a:gd name="T14" fmla="*/ 22 w 55"/>
                <a:gd name="T15" fmla="*/ 8 h 82"/>
                <a:gd name="T16" fmla="*/ 0 w 55"/>
                <a:gd name="T17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2">
                  <a:moveTo>
                    <a:pt x="0" y="8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55" y="8"/>
                  </a:lnTo>
                  <a:lnTo>
                    <a:pt x="33" y="8"/>
                  </a:lnTo>
                  <a:lnTo>
                    <a:pt x="33" y="82"/>
                  </a:lnTo>
                  <a:lnTo>
                    <a:pt x="22" y="82"/>
                  </a:lnTo>
                  <a:lnTo>
                    <a:pt x="2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23">
              <a:extLst>
                <a:ext uri="{FF2B5EF4-FFF2-40B4-BE49-F238E27FC236}">
                  <a16:creationId xmlns:a16="http://schemas.microsoft.com/office/drawing/2014/main" id="{C7FD686C-4DF8-4AE2-8CF8-0F3B007257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8964" y="5661026"/>
              <a:ext cx="20638" cy="53975"/>
            </a:xfrm>
            <a:custGeom>
              <a:avLst/>
              <a:gdLst>
                <a:gd name="T0" fmla="*/ 43 w 43"/>
                <a:gd name="T1" fmla="*/ 28 h 111"/>
                <a:gd name="T2" fmla="*/ 43 w 43"/>
                <a:gd name="T3" fmla="*/ 36 h 111"/>
                <a:gd name="T4" fmla="*/ 11 w 43"/>
                <a:gd name="T5" fmla="*/ 36 h 111"/>
                <a:gd name="T6" fmla="*/ 11 w 43"/>
                <a:gd name="T7" fmla="*/ 65 h 111"/>
                <a:gd name="T8" fmla="*/ 41 w 43"/>
                <a:gd name="T9" fmla="*/ 65 h 111"/>
                <a:gd name="T10" fmla="*/ 41 w 43"/>
                <a:gd name="T11" fmla="*/ 74 h 111"/>
                <a:gd name="T12" fmla="*/ 11 w 43"/>
                <a:gd name="T13" fmla="*/ 74 h 111"/>
                <a:gd name="T14" fmla="*/ 11 w 43"/>
                <a:gd name="T15" fmla="*/ 103 h 111"/>
                <a:gd name="T16" fmla="*/ 43 w 43"/>
                <a:gd name="T17" fmla="*/ 103 h 111"/>
                <a:gd name="T18" fmla="*/ 43 w 43"/>
                <a:gd name="T19" fmla="*/ 111 h 111"/>
                <a:gd name="T20" fmla="*/ 0 w 43"/>
                <a:gd name="T21" fmla="*/ 111 h 111"/>
                <a:gd name="T22" fmla="*/ 0 w 43"/>
                <a:gd name="T23" fmla="*/ 29 h 111"/>
                <a:gd name="T24" fmla="*/ 43 w 43"/>
                <a:gd name="T25" fmla="*/ 29 h 111"/>
                <a:gd name="T26" fmla="*/ 43 w 43"/>
                <a:gd name="T27" fmla="*/ 28 h 111"/>
                <a:gd name="T28" fmla="*/ 7 w 43"/>
                <a:gd name="T29" fmla="*/ 15 h 111"/>
                <a:gd name="T30" fmla="*/ 32 w 43"/>
                <a:gd name="T31" fmla="*/ 0 h 111"/>
                <a:gd name="T32" fmla="*/ 32 w 43"/>
                <a:gd name="T33" fmla="*/ 10 h 111"/>
                <a:gd name="T34" fmla="*/ 7 w 43"/>
                <a:gd name="T35" fmla="*/ 24 h 111"/>
                <a:gd name="T36" fmla="*/ 7 w 43"/>
                <a:gd name="T37" fmla="*/ 1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111">
                  <a:moveTo>
                    <a:pt x="43" y="28"/>
                  </a:moveTo>
                  <a:lnTo>
                    <a:pt x="43" y="36"/>
                  </a:lnTo>
                  <a:lnTo>
                    <a:pt x="11" y="36"/>
                  </a:lnTo>
                  <a:lnTo>
                    <a:pt x="11" y="65"/>
                  </a:lnTo>
                  <a:lnTo>
                    <a:pt x="41" y="65"/>
                  </a:lnTo>
                  <a:lnTo>
                    <a:pt x="41" y="74"/>
                  </a:lnTo>
                  <a:lnTo>
                    <a:pt x="11" y="74"/>
                  </a:lnTo>
                  <a:lnTo>
                    <a:pt x="11" y="103"/>
                  </a:lnTo>
                  <a:lnTo>
                    <a:pt x="43" y="103"/>
                  </a:lnTo>
                  <a:lnTo>
                    <a:pt x="43" y="111"/>
                  </a:lnTo>
                  <a:lnTo>
                    <a:pt x="0" y="111"/>
                  </a:lnTo>
                  <a:lnTo>
                    <a:pt x="0" y="29"/>
                  </a:lnTo>
                  <a:lnTo>
                    <a:pt x="43" y="29"/>
                  </a:lnTo>
                  <a:lnTo>
                    <a:pt x="43" y="28"/>
                  </a:lnTo>
                  <a:close/>
                  <a:moveTo>
                    <a:pt x="7" y="15"/>
                  </a:moveTo>
                  <a:lnTo>
                    <a:pt x="32" y="0"/>
                  </a:lnTo>
                  <a:lnTo>
                    <a:pt x="32" y="10"/>
                  </a:lnTo>
                  <a:lnTo>
                    <a:pt x="7" y="24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24">
              <a:extLst>
                <a:ext uri="{FF2B5EF4-FFF2-40B4-BE49-F238E27FC236}">
                  <a16:creationId xmlns:a16="http://schemas.microsoft.com/office/drawing/2014/main" id="{D87CC1E5-3F5B-49CD-896E-B5DA0AD9A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5001" y="5675313"/>
              <a:ext cx="34925" cy="39688"/>
            </a:xfrm>
            <a:custGeom>
              <a:avLst/>
              <a:gdLst>
                <a:gd name="T0" fmla="*/ 26 w 69"/>
                <a:gd name="T1" fmla="*/ 0 h 82"/>
                <a:gd name="T2" fmla="*/ 57 w 69"/>
                <a:gd name="T3" fmla="*/ 11 h 82"/>
                <a:gd name="T4" fmla="*/ 69 w 69"/>
                <a:gd name="T5" fmla="*/ 41 h 82"/>
                <a:gd name="T6" fmla="*/ 57 w 69"/>
                <a:gd name="T7" fmla="*/ 71 h 82"/>
                <a:gd name="T8" fmla="*/ 26 w 69"/>
                <a:gd name="T9" fmla="*/ 82 h 82"/>
                <a:gd name="T10" fmla="*/ 0 w 69"/>
                <a:gd name="T11" fmla="*/ 82 h 82"/>
                <a:gd name="T12" fmla="*/ 0 w 69"/>
                <a:gd name="T13" fmla="*/ 0 h 82"/>
                <a:gd name="T14" fmla="*/ 26 w 69"/>
                <a:gd name="T15" fmla="*/ 0 h 82"/>
                <a:gd name="T16" fmla="*/ 11 w 69"/>
                <a:gd name="T17" fmla="*/ 75 h 82"/>
                <a:gd name="T18" fmla="*/ 26 w 69"/>
                <a:gd name="T19" fmla="*/ 75 h 82"/>
                <a:gd name="T20" fmla="*/ 50 w 69"/>
                <a:gd name="T21" fmla="*/ 66 h 82"/>
                <a:gd name="T22" fmla="*/ 59 w 69"/>
                <a:gd name="T23" fmla="*/ 42 h 82"/>
                <a:gd name="T24" fmla="*/ 50 w 69"/>
                <a:gd name="T25" fmla="*/ 18 h 82"/>
                <a:gd name="T26" fmla="*/ 26 w 69"/>
                <a:gd name="T27" fmla="*/ 10 h 82"/>
                <a:gd name="T28" fmla="*/ 11 w 69"/>
                <a:gd name="T29" fmla="*/ 10 h 82"/>
                <a:gd name="T30" fmla="*/ 11 w 69"/>
                <a:gd name="T31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82">
                  <a:moveTo>
                    <a:pt x="26" y="0"/>
                  </a:moveTo>
                  <a:cubicBezTo>
                    <a:pt x="40" y="0"/>
                    <a:pt x="50" y="3"/>
                    <a:pt x="57" y="11"/>
                  </a:cubicBezTo>
                  <a:cubicBezTo>
                    <a:pt x="65" y="18"/>
                    <a:pt x="69" y="28"/>
                    <a:pt x="69" y="41"/>
                  </a:cubicBezTo>
                  <a:cubicBezTo>
                    <a:pt x="69" y="53"/>
                    <a:pt x="65" y="63"/>
                    <a:pt x="57" y="71"/>
                  </a:cubicBezTo>
                  <a:cubicBezTo>
                    <a:pt x="50" y="78"/>
                    <a:pt x="39" y="82"/>
                    <a:pt x="26" y="82"/>
                  </a:cubicBezTo>
                  <a:lnTo>
                    <a:pt x="0" y="82"/>
                  </a:lnTo>
                  <a:lnTo>
                    <a:pt x="0" y="0"/>
                  </a:lnTo>
                  <a:lnTo>
                    <a:pt x="26" y="0"/>
                  </a:lnTo>
                  <a:close/>
                  <a:moveTo>
                    <a:pt x="11" y="75"/>
                  </a:moveTo>
                  <a:lnTo>
                    <a:pt x="26" y="75"/>
                  </a:lnTo>
                  <a:cubicBezTo>
                    <a:pt x="36" y="75"/>
                    <a:pt x="45" y="72"/>
                    <a:pt x="50" y="66"/>
                  </a:cubicBezTo>
                  <a:cubicBezTo>
                    <a:pt x="55" y="60"/>
                    <a:pt x="59" y="52"/>
                    <a:pt x="59" y="42"/>
                  </a:cubicBezTo>
                  <a:cubicBezTo>
                    <a:pt x="59" y="32"/>
                    <a:pt x="56" y="23"/>
                    <a:pt x="50" y="18"/>
                  </a:cubicBezTo>
                  <a:cubicBezTo>
                    <a:pt x="45" y="12"/>
                    <a:pt x="36" y="10"/>
                    <a:pt x="26" y="10"/>
                  </a:cubicBezTo>
                  <a:lnTo>
                    <a:pt x="11" y="10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25">
              <a:extLst>
                <a:ext uri="{FF2B5EF4-FFF2-40B4-BE49-F238E27FC236}">
                  <a16:creationId xmlns:a16="http://schemas.microsoft.com/office/drawing/2014/main" id="{BACD7A92-4B51-4E3D-BB8C-ACF02AC8F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1" y="5668963"/>
              <a:ext cx="6350" cy="12700"/>
            </a:xfrm>
            <a:custGeom>
              <a:avLst/>
              <a:gdLst>
                <a:gd name="T0" fmla="*/ 0 w 13"/>
                <a:gd name="T1" fmla="*/ 0 h 25"/>
                <a:gd name="T2" fmla="*/ 12 w 13"/>
                <a:gd name="T3" fmla="*/ 0 h 25"/>
                <a:gd name="T4" fmla="*/ 13 w 13"/>
                <a:gd name="T5" fmla="*/ 12 h 25"/>
                <a:gd name="T6" fmla="*/ 0 w 13"/>
                <a:gd name="T7" fmla="*/ 25 h 25"/>
                <a:gd name="T8" fmla="*/ 0 w 13"/>
                <a:gd name="T9" fmla="*/ 20 h 25"/>
                <a:gd name="T10" fmla="*/ 7 w 13"/>
                <a:gd name="T11" fmla="*/ 14 h 25"/>
                <a:gd name="T12" fmla="*/ 7 w 13"/>
                <a:gd name="T13" fmla="*/ 12 h 25"/>
                <a:gd name="T14" fmla="*/ 0 w 13"/>
                <a:gd name="T15" fmla="*/ 12 h 25"/>
                <a:gd name="T16" fmla="*/ 0 w 13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2" y="0"/>
                  </a:lnTo>
                  <a:cubicBezTo>
                    <a:pt x="13" y="4"/>
                    <a:pt x="13" y="8"/>
                    <a:pt x="13" y="12"/>
                  </a:cubicBezTo>
                  <a:cubicBezTo>
                    <a:pt x="13" y="20"/>
                    <a:pt x="9" y="25"/>
                    <a:pt x="0" y="25"/>
                  </a:cubicBezTo>
                  <a:lnTo>
                    <a:pt x="0" y="20"/>
                  </a:lnTo>
                  <a:cubicBezTo>
                    <a:pt x="4" y="20"/>
                    <a:pt x="7" y="18"/>
                    <a:pt x="7" y="14"/>
                  </a:cubicBez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226">
              <a:extLst>
                <a:ext uri="{FF2B5EF4-FFF2-40B4-BE49-F238E27FC236}">
                  <a16:creationId xmlns:a16="http://schemas.microsoft.com/office/drawing/2014/main" id="{7579E294-F1FC-4005-83BE-4CFD50D4E9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4" y="5675313"/>
              <a:ext cx="34925" cy="39688"/>
            </a:xfrm>
            <a:custGeom>
              <a:avLst/>
              <a:gdLst>
                <a:gd name="T0" fmla="*/ 60 w 72"/>
                <a:gd name="T1" fmla="*/ 82 h 82"/>
                <a:gd name="T2" fmla="*/ 53 w 72"/>
                <a:gd name="T3" fmla="*/ 63 h 82"/>
                <a:gd name="T4" fmla="*/ 17 w 72"/>
                <a:gd name="T5" fmla="*/ 63 h 82"/>
                <a:gd name="T6" fmla="*/ 11 w 72"/>
                <a:gd name="T7" fmla="*/ 82 h 82"/>
                <a:gd name="T8" fmla="*/ 0 w 72"/>
                <a:gd name="T9" fmla="*/ 82 h 82"/>
                <a:gd name="T10" fmla="*/ 30 w 72"/>
                <a:gd name="T11" fmla="*/ 0 h 82"/>
                <a:gd name="T12" fmla="*/ 42 w 72"/>
                <a:gd name="T13" fmla="*/ 0 h 82"/>
                <a:gd name="T14" fmla="*/ 72 w 72"/>
                <a:gd name="T15" fmla="*/ 82 h 82"/>
                <a:gd name="T16" fmla="*/ 60 w 72"/>
                <a:gd name="T17" fmla="*/ 82 h 82"/>
                <a:gd name="T18" fmla="*/ 20 w 72"/>
                <a:gd name="T19" fmla="*/ 56 h 82"/>
                <a:gd name="T20" fmla="*/ 50 w 72"/>
                <a:gd name="T21" fmla="*/ 56 h 82"/>
                <a:gd name="T22" fmla="*/ 35 w 72"/>
                <a:gd name="T23" fmla="*/ 13 h 82"/>
                <a:gd name="T24" fmla="*/ 20 w 72"/>
                <a:gd name="T25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82">
                  <a:moveTo>
                    <a:pt x="60" y="82"/>
                  </a:moveTo>
                  <a:lnTo>
                    <a:pt x="53" y="63"/>
                  </a:lnTo>
                  <a:lnTo>
                    <a:pt x="17" y="63"/>
                  </a:lnTo>
                  <a:lnTo>
                    <a:pt x="11" y="82"/>
                  </a:lnTo>
                  <a:lnTo>
                    <a:pt x="0" y="82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72" y="82"/>
                  </a:lnTo>
                  <a:lnTo>
                    <a:pt x="60" y="82"/>
                  </a:lnTo>
                  <a:close/>
                  <a:moveTo>
                    <a:pt x="20" y="56"/>
                  </a:moveTo>
                  <a:lnTo>
                    <a:pt x="50" y="56"/>
                  </a:lnTo>
                  <a:lnTo>
                    <a:pt x="35" y="13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227">
              <a:extLst>
                <a:ext uri="{FF2B5EF4-FFF2-40B4-BE49-F238E27FC236}">
                  <a16:creationId xmlns:a16="http://schemas.microsoft.com/office/drawing/2014/main" id="{69D19CE4-E53D-4596-8925-8976483B2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9" y="5675313"/>
              <a:ext cx="33338" cy="39688"/>
            </a:xfrm>
            <a:custGeom>
              <a:avLst/>
              <a:gdLst>
                <a:gd name="T0" fmla="*/ 55 w 66"/>
                <a:gd name="T1" fmla="*/ 0 h 82"/>
                <a:gd name="T2" fmla="*/ 66 w 66"/>
                <a:gd name="T3" fmla="*/ 0 h 82"/>
                <a:gd name="T4" fmla="*/ 66 w 66"/>
                <a:gd name="T5" fmla="*/ 82 h 82"/>
                <a:gd name="T6" fmla="*/ 55 w 66"/>
                <a:gd name="T7" fmla="*/ 82 h 82"/>
                <a:gd name="T8" fmla="*/ 11 w 66"/>
                <a:gd name="T9" fmla="*/ 16 h 82"/>
                <a:gd name="T10" fmla="*/ 11 w 66"/>
                <a:gd name="T11" fmla="*/ 82 h 82"/>
                <a:gd name="T12" fmla="*/ 0 w 66"/>
                <a:gd name="T13" fmla="*/ 82 h 82"/>
                <a:gd name="T14" fmla="*/ 0 w 66"/>
                <a:gd name="T15" fmla="*/ 0 h 82"/>
                <a:gd name="T16" fmla="*/ 11 w 66"/>
                <a:gd name="T17" fmla="*/ 0 h 82"/>
                <a:gd name="T18" fmla="*/ 55 w 66"/>
                <a:gd name="T19" fmla="*/ 66 h 82"/>
                <a:gd name="T20" fmla="*/ 55 w 66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2">
                  <a:moveTo>
                    <a:pt x="55" y="0"/>
                  </a:moveTo>
                  <a:lnTo>
                    <a:pt x="66" y="0"/>
                  </a:lnTo>
                  <a:lnTo>
                    <a:pt x="66" y="82"/>
                  </a:lnTo>
                  <a:lnTo>
                    <a:pt x="55" y="82"/>
                  </a:lnTo>
                  <a:lnTo>
                    <a:pt x="11" y="16"/>
                  </a:lnTo>
                  <a:lnTo>
                    <a:pt x="11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5" y="6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228">
              <a:extLst>
                <a:ext uri="{FF2B5EF4-FFF2-40B4-BE49-F238E27FC236}">
                  <a16:creationId xmlns:a16="http://schemas.microsoft.com/office/drawing/2014/main" id="{3E99BB9C-CD6A-4573-8459-70C18DB4A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4" y="5673726"/>
              <a:ext cx="39688" cy="41275"/>
            </a:xfrm>
            <a:custGeom>
              <a:avLst/>
              <a:gdLst>
                <a:gd name="T0" fmla="*/ 42 w 83"/>
                <a:gd name="T1" fmla="*/ 85 h 85"/>
                <a:gd name="T2" fmla="*/ 13 w 83"/>
                <a:gd name="T3" fmla="*/ 73 h 85"/>
                <a:gd name="T4" fmla="*/ 0 w 83"/>
                <a:gd name="T5" fmla="*/ 43 h 85"/>
                <a:gd name="T6" fmla="*/ 13 w 83"/>
                <a:gd name="T7" fmla="*/ 13 h 85"/>
                <a:gd name="T8" fmla="*/ 43 w 83"/>
                <a:gd name="T9" fmla="*/ 0 h 85"/>
                <a:gd name="T10" fmla="*/ 65 w 83"/>
                <a:gd name="T11" fmla="*/ 7 h 85"/>
                <a:gd name="T12" fmla="*/ 80 w 83"/>
                <a:gd name="T13" fmla="*/ 24 h 85"/>
                <a:gd name="T14" fmla="*/ 67 w 83"/>
                <a:gd name="T15" fmla="*/ 24 h 85"/>
                <a:gd name="T16" fmla="*/ 42 w 83"/>
                <a:gd name="T17" fmla="*/ 10 h 85"/>
                <a:gd name="T18" fmla="*/ 19 w 83"/>
                <a:gd name="T19" fmla="*/ 19 h 85"/>
                <a:gd name="T20" fmla="*/ 10 w 83"/>
                <a:gd name="T21" fmla="*/ 43 h 85"/>
                <a:gd name="T22" fmla="*/ 19 w 83"/>
                <a:gd name="T23" fmla="*/ 67 h 85"/>
                <a:gd name="T24" fmla="*/ 40 w 83"/>
                <a:gd name="T25" fmla="*/ 75 h 85"/>
                <a:gd name="T26" fmla="*/ 62 w 83"/>
                <a:gd name="T27" fmla="*/ 68 h 85"/>
                <a:gd name="T28" fmla="*/ 70 w 83"/>
                <a:gd name="T29" fmla="*/ 48 h 85"/>
                <a:gd name="T30" fmla="*/ 37 w 83"/>
                <a:gd name="T31" fmla="*/ 48 h 85"/>
                <a:gd name="T32" fmla="*/ 37 w 83"/>
                <a:gd name="T33" fmla="*/ 39 h 85"/>
                <a:gd name="T34" fmla="*/ 83 w 83"/>
                <a:gd name="T35" fmla="*/ 39 h 85"/>
                <a:gd name="T36" fmla="*/ 83 w 83"/>
                <a:gd name="T37" fmla="*/ 48 h 85"/>
                <a:gd name="T38" fmla="*/ 69 w 83"/>
                <a:gd name="T39" fmla="*/ 74 h 85"/>
                <a:gd name="T40" fmla="*/ 42 w 83"/>
                <a:gd name="T4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85">
                  <a:moveTo>
                    <a:pt x="42" y="85"/>
                  </a:moveTo>
                  <a:cubicBezTo>
                    <a:pt x="30" y="85"/>
                    <a:pt x="20" y="82"/>
                    <a:pt x="13" y="73"/>
                  </a:cubicBezTo>
                  <a:cubicBezTo>
                    <a:pt x="5" y="65"/>
                    <a:pt x="0" y="55"/>
                    <a:pt x="0" y="43"/>
                  </a:cubicBezTo>
                  <a:cubicBezTo>
                    <a:pt x="0" y="30"/>
                    <a:pt x="4" y="20"/>
                    <a:pt x="13" y="13"/>
                  </a:cubicBezTo>
                  <a:cubicBezTo>
                    <a:pt x="20" y="5"/>
                    <a:pt x="30" y="0"/>
                    <a:pt x="43" y="0"/>
                  </a:cubicBezTo>
                  <a:cubicBezTo>
                    <a:pt x="52" y="0"/>
                    <a:pt x="59" y="3"/>
                    <a:pt x="65" y="7"/>
                  </a:cubicBezTo>
                  <a:cubicBezTo>
                    <a:pt x="72" y="10"/>
                    <a:pt x="77" y="17"/>
                    <a:pt x="80" y="24"/>
                  </a:cubicBezTo>
                  <a:lnTo>
                    <a:pt x="67" y="24"/>
                  </a:lnTo>
                  <a:cubicBezTo>
                    <a:pt x="62" y="15"/>
                    <a:pt x="53" y="10"/>
                    <a:pt x="42" y="10"/>
                  </a:cubicBezTo>
                  <a:cubicBezTo>
                    <a:pt x="33" y="10"/>
                    <a:pt x="25" y="13"/>
                    <a:pt x="19" y="19"/>
                  </a:cubicBezTo>
                  <a:cubicBezTo>
                    <a:pt x="13" y="25"/>
                    <a:pt x="10" y="33"/>
                    <a:pt x="10" y="43"/>
                  </a:cubicBezTo>
                  <a:cubicBezTo>
                    <a:pt x="10" y="53"/>
                    <a:pt x="13" y="60"/>
                    <a:pt x="19" y="67"/>
                  </a:cubicBezTo>
                  <a:cubicBezTo>
                    <a:pt x="25" y="73"/>
                    <a:pt x="33" y="75"/>
                    <a:pt x="40" y="75"/>
                  </a:cubicBezTo>
                  <a:cubicBezTo>
                    <a:pt x="49" y="75"/>
                    <a:pt x="57" y="73"/>
                    <a:pt x="62" y="68"/>
                  </a:cubicBezTo>
                  <a:cubicBezTo>
                    <a:pt x="67" y="63"/>
                    <a:pt x="70" y="57"/>
                    <a:pt x="70" y="48"/>
                  </a:cubicBezTo>
                  <a:lnTo>
                    <a:pt x="37" y="48"/>
                  </a:lnTo>
                  <a:lnTo>
                    <a:pt x="37" y="39"/>
                  </a:lnTo>
                  <a:lnTo>
                    <a:pt x="83" y="39"/>
                  </a:lnTo>
                  <a:lnTo>
                    <a:pt x="83" y="48"/>
                  </a:lnTo>
                  <a:cubicBezTo>
                    <a:pt x="82" y="59"/>
                    <a:pt x="78" y="68"/>
                    <a:pt x="69" y="74"/>
                  </a:cubicBezTo>
                  <a:cubicBezTo>
                    <a:pt x="62" y="82"/>
                    <a:pt x="53" y="85"/>
                    <a:pt x="42" y="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229">
              <a:extLst>
                <a:ext uri="{FF2B5EF4-FFF2-40B4-BE49-F238E27FC236}">
                  <a16:creationId xmlns:a16="http://schemas.microsoft.com/office/drawing/2014/main" id="{921125FE-F53A-47C2-A427-92DEE2C5E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9" y="5675313"/>
              <a:ext cx="22225" cy="39688"/>
            </a:xfrm>
            <a:custGeom>
              <a:avLst/>
              <a:gdLst>
                <a:gd name="T0" fmla="*/ 45 w 45"/>
                <a:gd name="T1" fmla="*/ 0 h 83"/>
                <a:gd name="T2" fmla="*/ 45 w 45"/>
                <a:gd name="T3" fmla="*/ 8 h 83"/>
                <a:gd name="T4" fmla="*/ 13 w 45"/>
                <a:gd name="T5" fmla="*/ 8 h 83"/>
                <a:gd name="T6" fmla="*/ 13 w 45"/>
                <a:gd name="T7" fmla="*/ 37 h 83"/>
                <a:gd name="T8" fmla="*/ 43 w 45"/>
                <a:gd name="T9" fmla="*/ 37 h 83"/>
                <a:gd name="T10" fmla="*/ 43 w 45"/>
                <a:gd name="T11" fmla="*/ 46 h 83"/>
                <a:gd name="T12" fmla="*/ 13 w 45"/>
                <a:gd name="T13" fmla="*/ 46 h 83"/>
                <a:gd name="T14" fmla="*/ 13 w 45"/>
                <a:gd name="T15" fmla="*/ 75 h 83"/>
                <a:gd name="T16" fmla="*/ 45 w 45"/>
                <a:gd name="T17" fmla="*/ 75 h 83"/>
                <a:gd name="T18" fmla="*/ 45 w 45"/>
                <a:gd name="T19" fmla="*/ 83 h 83"/>
                <a:gd name="T20" fmla="*/ 0 w 45"/>
                <a:gd name="T21" fmla="*/ 83 h 83"/>
                <a:gd name="T22" fmla="*/ 0 w 45"/>
                <a:gd name="T23" fmla="*/ 1 h 83"/>
                <a:gd name="T24" fmla="*/ 45 w 45"/>
                <a:gd name="T25" fmla="*/ 1 h 83"/>
                <a:gd name="T26" fmla="*/ 45 w 45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3">
                  <a:moveTo>
                    <a:pt x="45" y="0"/>
                  </a:moveTo>
                  <a:lnTo>
                    <a:pt x="45" y="8"/>
                  </a:lnTo>
                  <a:lnTo>
                    <a:pt x="13" y="8"/>
                  </a:lnTo>
                  <a:lnTo>
                    <a:pt x="13" y="37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75"/>
                  </a:lnTo>
                  <a:lnTo>
                    <a:pt x="45" y="75"/>
                  </a:lnTo>
                  <a:lnTo>
                    <a:pt x="4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45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230">
              <a:extLst>
                <a:ext uri="{FF2B5EF4-FFF2-40B4-BE49-F238E27FC236}">
                  <a16:creationId xmlns:a16="http://schemas.microsoft.com/office/drawing/2014/main" id="{B6DD1A3C-0086-497D-A7FE-2BED8935B2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4551" y="5675313"/>
              <a:ext cx="28575" cy="39688"/>
            </a:xfrm>
            <a:custGeom>
              <a:avLst/>
              <a:gdLst>
                <a:gd name="T0" fmla="*/ 12 w 58"/>
                <a:gd name="T1" fmla="*/ 48 h 82"/>
                <a:gd name="T2" fmla="*/ 12 w 58"/>
                <a:gd name="T3" fmla="*/ 82 h 82"/>
                <a:gd name="T4" fmla="*/ 0 w 58"/>
                <a:gd name="T5" fmla="*/ 82 h 82"/>
                <a:gd name="T6" fmla="*/ 0 w 58"/>
                <a:gd name="T7" fmla="*/ 0 h 82"/>
                <a:gd name="T8" fmla="*/ 28 w 58"/>
                <a:gd name="T9" fmla="*/ 0 h 82"/>
                <a:gd name="T10" fmla="*/ 49 w 58"/>
                <a:gd name="T11" fmla="*/ 6 h 82"/>
                <a:gd name="T12" fmla="*/ 57 w 58"/>
                <a:gd name="T13" fmla="*/ 22 h 82"/>
                <a:gd name="T14" fmla="*/ 52 w 58"/>
                <a:gd name="T15" fmla="*/ 38 h 82"/>
                <a:gd name="T16" fmla="*/ 35 w 58"/>
                <a:gd name="T17" fmla="*/ 47 h 82"/>
                <a:gd name="T18" fmla="*/ 58 w 58"/>
                <a:gd name="T19" fmla="*/ 82 h 82"/>
                <a:gd name="T20" fmla="*/ 44 w 58"/>
                <a:gd name="T21" fmla="*/ 82 h 82"/>
                <a:gd name="T22" fmla="*/ 23 w 58"/>
                <a:gd name="T23" fmla="*/ 48 h 82"/>
                <a:gd name="T24" fmla="*/ 12 w 58"/>
                <a:gd name="T25" fmla="*/ 48 h 82"/>
                <a:gd name="T26" fmla="*/ 12 w 58"/>
                <a:gd name="T27" fmla="*/ 8 h 82"/>
                <a:gd name="T28" fmla="*/ 12 w 58"/>
                <a:gd name="T29" fmla="*/ 40 h 82"/>
                <a:gd name="T30" fmla="*/ 28 w 58"/>
                <a:gd name="T31" fmla="*/ 40 h 82"/>
                <a:gd name="T32" fmla="*/ 42 w 58"/>
                <a:gd name="T33" fmla="*/ 36 h 82"/>
                <a:gd name="T34" fmla="*/ 45 w 58"/>
                <a:gd name="T35" fmla="*/ 25 h 82"/>
                <a:gd name="T36" fmla="*/ 28 w 58"/>
                <a:gd name="T37" fmla="*/ 8 h 82"/>
                <a:gd name="T38" fmla="*/ 12 w 58"/>
                <a:gd name="T39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82">
                  <a:moveTo>
                    <a:pt x="12" y="48"/>
                  </a:moveTo>
                  <a:lnTo>
                    <a:pt x="12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28" y="0"/>
                  </a:lnTo>
                  <a:cubicBezTo>
                    <a:pt x="37" y="0"/>
                    <a:pt x="44" y="2"/>
                    <a:pt x="49" y="6"/>
                  </a:cubicBezTo>
                  <a:cubicBezTo>
                    <a:pt x="54" y="11"/>
                    <a:pt x="57" y="16"/>
                    <a:pt x="57" y="22"/>
                  </a:cubicBezTo>
                  <a:cubicBezTo>
                    <a:pt x="57" y="28"/>
                    <a:pt x="55" y="35"/>
                    <a:pt x="52" y="38"/>
                  </a:cubicBezTo>
                  <a:cubicBezTo>
                    <a:pt x="48" y="42"/>
                    <a:pt x="43" y="46"/>
                    <a:pt x="35" y="47"/>
                  </a:cubicBezTo>
                  <a:lnTo>
                    <a:pt x="58" y="82"/>
                  </a:lnTo>
                  <a:lnTo>
                    <a:pt x="44" y="82"/>
                  </a:lnTo>
                  <a:lnTo>
                    <a:pt x="23" y="48"/>
                  </a:lnTo>
                  <a:lnTo>
                    <a:pt x="12" y="48"/>
                  </a:lnTo>
                  <a:close/>
                  <a:moveTo>
                    <a:pt x="12" y="8"/>
                  </a:moveTo>
                  <a:lnTo>
                    <a:pt x="12" y="40"/>
                  </a:lnTo>
                  <a:lnTo>
                    <a:pt x="28" y="40"/>
                  </a:lnTo>
                  <a:cubicBezTo>
                    <a:pt x="34" y="40"/>
                    <a:pt x="38" y="38"/>
                    <a:pt x="42" y="36"/>
                  </a:cubicBezTo>
                  <a:cubicBezTo>
                    <a:pt x="44" y="33"/>
                    <a:pt x="45" y="30"/>
                    <a:pt x="45" y="25"/>
                  </a:cubicBezTo>
                  <a:cubicBezTo>
                    <a:pt x="45" y="15"/>
                    <a:pt x="39" y="8"/>
                    <a:pt x="28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231">
              <a:extLst>
                <a:ext uri="{FF2B5EF4-FFF2-40B4-BE49-F238E27FC236}">
                  <a16:creationId xmlns:a16="http://schemas.microsoft.com/office/drawing/2014/main" id="{05796737-0C46-4EF2-B59C-06983EE9B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4" y="5673726"/>
              <a:ext cx="26988" cy="42863"/>
            </a:xfrm>
            <a:custGeom>
              <a:avLst/>
              <a:gdLst>
                <a:gd name="T0" fmla="*/ 10 w 56"/>
                <a:gd name="T1" fmla="*/ 24 h 87"/>
                <a:gd name="T2" fmla="*/ 13 w 56"/>
                <a:gd name="T3" fmla="*/ 32 h 87"/>
                <a:gd name="T4" fmla="*/ 19 w 56"/>
                <a:gd name="T5" fmla="*/ 37 h 87"/>
                <a:gd name="T6" fmla="*/ 28 w 56"/>
                <a:gd name="T7" fmla="*/ 39 h 87"/>
                <a:gd name="T8" fmla="*/ 38 w 56"/>
                <a:gd name="T9" fmla="*/ 42 h 87"/>
                <a:gd name="T10" fmla="*/ 46 w 56"/>
                <a:gd name="T11" fmla="*/ 45 h 87"/>
                <a:gd name="T12" fmla="*/ 53 w 56"/>
                <a:gd name="T13" fmla="*/ 52 h 87"/>
                <a:gd name="T14" fmla="*/ 55 w 56"/>
                <a:gd name="T15" fmla="*/ 63 h 87"/>
                <a:gd name="T16" fmla="*/ 48 w 56"/>
                <a:gd name="T17" fmla="*/ 79 h 87"/>
                <a:gd name="T18" fmla="*/ 28 w 56"/>
                <a:gd name="T19" fmla="*/ 87 h 87"/>
                <a:gd name="T20" fmla="*/ 8 w 56"/>
                <a:gd name="T21" fmla="*/ 80 h 87"/>
                <a:gd name="T22" fmla="*/ 0 w 56"/>
                <a:gd name="T23" fmla="*/ 64 h 87"/>
                <a:gd name="T24" fmla="*/ 11 w 56"/>
                <a:gd name="T25" fmla="*/ 64 h 87"/>
                <a:gd name="T26" fmla="*/ 16 w 56"/>
                <a:gd name="T27" fmla="*/ 73 h 87"/>
                <a:gd name="T28" fmla="*/ 29 w 56"/>
                <a:gd name="T29" fmla="*/ 77 h 87"/>
                <a:gd name="T30" fmla="*/ 41 w 56"/>
                <a:gd name="T31" fmla="*/ 73 h 87"/>
                <a:gd name="T32" fmla="*/ 46 w 56"/>
                <a:gd name="T33" fmla="*/ 63 h 87"/>
                <a:gd name="T34" fmla="*/ 44 w 56"/>
                <a:gd name="T35" fmla="*/ 54 h 87"/>
                <a:gd name="T36" fmla="*/ 38 w 56"/>
                <a:gd name="T37" fmla="*/ 50 h 87"/>
                <a:gd name="T38" fmla="*/ 29 w 56"/>
                <a:gd name="T39" fmla="*/ 48 h 87"/>
                <a:gd name="T40" fmla="*/ 19 w 56"/>
                <a:gd name="T41" fmla="*/ 45 h 87"/>
                <a:gd name="T42" fmla="*/ 10 w 56"/>
                <a:gd name="T43" fmla="*/ 42 h 87"/>
                <a:gd name="T44" fmla="*/ 4 w 56"/>
                <a:gd name="T45" fmla="*/ 35 h 87"/>
                <a:gd name="T46" fmla="*/ 1 w 56"/>
                <a:gd name="T47" fmla="*/ 24 h 87"/>
                <a:gd name="T48" fmla="*/ 9 w 56"/>
                <a:gd name="T49" fmla="*/ 7 h 87"/>
                <a:gd name="T50" fmla="*/ 29 w 56"/>
                <a:gd name="T51" fmla="*/ 0 h 87"/>
                <a:gd name="T52" fmla="*/ 48 w 56"/>
                <a:gd name="T53" fmla="*/ 5 h 87"/>
                <a:gd name="T54" fmla="*/ 56 w 56"/>
                <a:gd name="T55" fmla="*/ 20 h 87"/>
                <a:gd name="T56" fmla="*/ 44 w 56"/>
                <a:gd name="T57" fmla="*/ 20 h 87"/>
                <a:gd name="T58" fmla="*/ 39 w 56"/>
                <a:gd name="T59" fmla="*/ 12 h 87"/>
                <a:gd name="T60" fmla="*/ 28 w 56"/>
                <a:gd name="T61" fmla="*/ 8 h 87"/>
                <a:gd name="T62" fmla="*/ 16 w 56"/>
                <a:gd name="T63" fmla="*/ 12 h 87"/>
                <a:gd name="T64" fmla="*/ 10 w 56"/>
                <a:gd name="T65" fmla="*/ 2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87">
                  <a:moveTo>
                    <a:pt x="10" y="24"/>
                  </a:moveTo>
                  <a:cubicBezTo>
                    <a:pt x="10" y="27"/>
                    <a:pt x="11" y="29"/>
                    <a:pt x="13" y="32"/>
                  </a:cubicBezTo>
                  <a:cubicBezTo>
                    <a:pt x="14" y="34"/>
                    <a:pt x="16" y="35"/>
                    <a:pt x="19" y="37"/>
                  </a:cubicBezTo>
                  <a:cubicBezTo>
                    <a:pt x="21" y="38"/>
                    <a:pt x="24" y="38"/>
                    <a:pt x="28" y="39"/>
                  </a:cubicBezTo>
                  <a:cubicBezTo>
                    <a:pt x="31" y="40"/>
                    <a:pt x="34" y="40"/>
                    <a:pt x="38" y="42"/>
                  </a:cubicBezTo>
                  <a:cubicBezTo>
                    <a:pt x="41" y="43"/>
                    <a:pt x="44" y="44"/>
                    <a:pt x="46" y="45"/>
                  </a:cubicBezTo>
                  <a:cubicBezTo>
                    <a:pt x="49" y="47"/>
                    <a:pt x="51" y="49"/>
                    <a:pt x="53" y="52"/>
                  </a:cubicBezTo>
                  <a:cubicBezTo>
                    <a:pt x="54" y="54"/>
                    <a:pt x="55" y="58"/>
                    <a:pt x="55" y="63"/>
                  </a:cubicBezTo>
                  <a:cubicBezTo>
                    <a:pt x="55" y="69"/>
                    <a:pt x="53" y="75"/>
                    <a:pt x="48" y="79"/>
                  </a:cubicBezTo>
                  <a:cubicBezTo>
                    <a:pt x="43" y="84"/>
                    <a:pt x="36" y="87"/>
                    <a:pt x="28" y="87"/>
                  </a:cubicBezTo>
                  <a:cubicBezTo>
                    <a:pt x="19" y="87"/>
                    <a:pt x="13" y="84"/>
                    <a:pt x="8" y="80"/>
                  </a:cubicBezTo>
                  <a:cubicBezTo>
                    <a:pt x="3" y="77"/>
                    <a:pt x="0" y="72"/>
                    <a:pt x="0" y="64"/>
                  </a:cubicBezTo>
                  <a:lnTo>
                    <a:pt x="11" y="64"/>
                  </a:lnTo>
                  <a:cubicBezTo>
                    <a:pt x="11" y="68"/>
                    <a:pt x="13" y="70"/>
                    <a:pt x="16" y="73"/>
                  </a:cubicBezTo>
                  <a:cubicBezTo>
                    <a:pt x="19" y="75"/>
                    <a:pt x="23" y="77"/>
                    <a:pt x="29" y="77"/>
                  </a:cubicBezTo>
                  <a:cubicBezTo>
                    <a:pt x="34" y="77"/>
                    <a:pt x="39" y="75"/>
                    <a:pt x="41" y="73"/>
                  </a:cubicBezTo>
                  <a:cubicBezTo>
                    <a:pt x="44" y="70"/>
                    <a:pt x="46" y="67"/>
                    <a:pt x="46" y="63"/>
                  </a:cubicBezTo>
                  <a:cubicBezTo>
                    <a:pt x="46" y="59"/>
                    <a:pt x="45" y="57"/>
                    <a:pt x="44" y="54"/>
                  </a:cubicBezTo>
                  <a:cubicBezTo>
                    <a:pt x="43" y="52"/>
                    <a:pt x="40" y="50"/>
                    <a:pt x="38" y="50"/>
                  </a:cubicBezTo>
                  <a:cubicBezTo>
                    <a:pt x="35" y="49"/>
                    <a:pt x="33" y="49"/>
                    <a:pt x="29" y="48"/>
                  </a:cubicBezTo>
                  <a:cubicBezTo>
                    <a:pt x="25" y="47"/>
                    <a:pt x="23" y="47"/>
                    <a:pt x="19" y="45"/>
                  </a:cubicBezTo>
                  <a:cubicBezTo>
                    <a:pt x="15" y="44"/>
                    <a:pt x="13" y="43"/>
                    <a:pt x="10" y="42"/>
                  </a:cubicBezTo>
                  <a:cubicBezTo>
                    <a:pt x="8" y="40"/>
                    <a:pt x="5" y="38"/>
                    <a:pt x="4" y="35"/>
                  </a:cubicBezTo>
                  <a:cubicBezTo>
                    <a:pt x="3" y="33"/>
                    <a:pt x="1" y="29"/>
                    <a:pt x="1" y="24"/>
                  </a:cubicBezTo>
                  <a:cubicBezTo>
                    <a:pt x="1" y="17"/>
                    <a:pt x="4" y="12"/>
                    <a:pt x="9" y="7"/>
                  </a:cubicBezTo>
                  <a:cubicBezTo>
                    <a:pt x="14" y="3"/>
                    <a:pt x="20" y="0"/>
                    <a:pt x="29" y="0"/>
                  </a:cubicBezTo>
                  <a:cubicBezTo>
                    <a:pt x="38" y="0"/>
                    <a:pt x="43" y="2"/>
                    <a:pt x="48" y="5"/>
                  </a:cubicBezTo>
                  <a:cubicBezTo>
                    <a:pt x="53" y="9"/>
                    <a:pt x="55" y="14"/>
                    <a:pt x="56" y="20"/>
                  </a:cubicBezTo>
                  <a:lnTo>
                    <a:pt x="44" y="20"/>
                  </a:lnTo>
                  <a:cubicBezTo>
                    <a:pt x="44" y="17"/>
                    <a:pt x="43" y="14"/>
                    <a:pt x="39" y="12"/>
                  </a:cubicBezTo>
                  <a:cubicBezTo>
                    <a:pt x="36" y="9"/>
                    <a:pt x="33" y="8"/>
                    <a:pt x="28" y="8"/>
                  </a:cubicBezTo>
                  <a:cubicBezTo>
                    <a:pt x="23" y="8"/>
                    <a:pt x="19" y="9"/>
                    <a:pt x="16" y="12"/>
                  </a:cubicBezTo>
                  <a:cubicBezTo>
                    <a:pt x="11" y="15"/>
                    <a:pt x="10" y="19"/>
                    <a:pt x="10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232">
              <a:extLst>
                <a:ext uri="{FF2B5EF4-FFF2-40B4-BE49-F238E27FC236}">
                  <a16:creationId xmlns:a16="http://schemas.microsoft.com/office/drawing/2014/main" id="{0A4E3FD7-93D3-4AB4-8ED5-C37BF9A9A3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1626" y="5556251"/>
              <a:ext cx="58738" cy="66675"/>
            </a:xfrm>
            <a:custGeom>
              <a:avLst/>
              <a:gdLst>
                <a:gd name="T0" fmla="*/ 48 w 120"/>
                <a:gd name="T1" fmla="*/ 0 h 135"/>
                <a:gd name="T2" fmla="*/ 100 w 120"/>
                <a:gd name="T3" fmla="*/ 19 h 135"/>
                <a:gd name="T4" fmla="*/ 120 w 120"/>
                <a:gd name="T5" fmla="*/ 68 h 135"/>
                <a:gd name="T6" fmla="*/ 100 w 120"/>
                <a:gd name="T7" fmla="*/ 116 h 135"/>
                <a:gd name="T8" fmla="*/ 48 w 120"/>
                <a:gd name="T9" fmla="*/ 135 h 135"/>
                <a:gd name="T10" fmla="*/ 0 w 120"/>
                <a:gd name="T11" fmla="*/ 135 h 135"/>
                <a:gd name="T12" fmla="*/ 0 w 120"/>
                <a:gd name="T13" fmla="*/ 0 h 135"/>
                <a:gd name="T14" fmla="*/ 48 w 120"/>
                <a:gd name="T15" fmla="*/ 0 h 135"/>
                <a:gd name="T16" fmla="*/ 33 w 120"/>
                <a:gd name="T17" fmla="*/ 109 h 135"/>
                <a:gd name="T18" fmla="*/ 48 w 120"/>
                <a:gd name="T19" fmla="*/ 109 h 135"/>
                <a:gd name="T20" fmla="*/ 76 w 120"/>
                <a:gd name="T21" fmla="*/ 98 h 135"/>
                <a:gd name="T22" fmla="*/ 88 w 120"/>
                <a:gd name="T23" fmla="*/ 66 h 135"/>
                <a:gd name="T24" fmla="*/ 76 w 120"/>
                <a:gd name="T25" fmla="*/ 35 h 135"/>
                <a:gd name="T26" fmla="*/ 48 w 120"/>
                <a:gd name="T27" fmla="*/ 24 h 135"/>
                <a:gd name="T28" fmla="*/ 33 w 120"/>
                <a:gd name="T29" fmla="*/ 24 h 135"/>
                <a:gd name="T30" fmla="*/ 33 w 120"/>
                <a:gd name="T31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35">
                  <a:moveTo>
                    <a:pt x="48" y="0"/>
                  </a:moveTo>
                  <a:cubicBezTo>
                    <a:pt x="69" y="0"/>
                    <a:pt x="86" y="6"/>
                    <a:pt x="100" y="19"/>
                  </a:cubicBezTo>
                  <a:cubicBezTo>
                    <a:pt x="114" y="31"/>
                    <a:pt x="120" y="48"/>
                    <a:pt x="120" y="68"/>
                  </a:cubicBezTo>
                  <a:cubicBezTo>
                    <a:pt x="120" y="88"/>
                    <a:pt x="114" y="104"/>
                    <a:pt x="100" y="116"/>
                  </a:cubicBezTo>
                  <a:cubicBezTo>
                    <a:pt x="86" y="129"/>
                    <a:pt x="69" y="135"/>
                    <a:pt x="48" y="135"/>
                  </a:cubicBezTo>
                  <a:lnTo>
                    <a:pt x="0" y="135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33" y="109"/>
                  </a:moveTo>
                  <a:lnTo>
                    <a:pt x="48" y="109"/>
                  </a:lnTo>
                  <a:cubicBezTo>
                    <a:pt x="60" y="109"/>
                    <a:pt x="70" y="105"/>
                    <a:pt x="76" y="98"/>
                  </a:cubicBezTo>
                  <a:cubicBezTo>
                    <a:pt x="84" y="90"/>
                    <a:pt x="88" y="80"/>
                    <a:pt x="88" y="66"/>
                  </a:cubicBezTo>
                  <a:cubicBezTo>
                    <a:pt x="88" y="53"/>
                    <a:pt x="84" y="44"/>
                    <a:pt x="76" y="35"/>
                  </a:cubicBezTo>
                  <a:cubicBezTo>
                    <a:pt x="69" y="28"/>
                    <a:pt x="59" y="24"/>
                    <a:pt x="48" y="24"/>
                  </a:cubicBezTo>
                  <a:lnTo>
                    <a:pt x="33" y="2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233">
              <a:extLst>
                <a:ext uri="{FF2B5EF4-FFF2-40B4-BE49-F238E27FC236}">
                  <a16:creationId xmlns:a16="http://schemas.microsoft.com/office/drawing/2014/main" id="{39D4053F-F529-47DF-813D-07CCDC8D8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9" y="5556251"/>
              <a:ext cx="39688" cy="66675"/>
            </a:xfrm>
            <a:custGeom>
              <a:avLst/>
              <a:gdLst>
                <a:gd name="T0" fmla="*/ 81 w 81"/>
                <a:gd name="T1" fmla="*/ 0 h 135"/>
                <a:gd name="T2" fmla="*/ 81 w 81"/>
                <a:gd name="T3" fmla="*/ 25 h 135"/>
                <a:gd name="T4" fmla="*/ 33 w 81"/>
                <a:gd name="T5" fmla="*/ 25 h 135"/>
                <a:gd name="T6" fmla="*/ 33 w 81"/>
                <a:gd name="T7" fmla="*/ 54 h 135"/>
                <a:gd name="T8" fmla="*/ 75 w 81"/>
                <a:gd name="T9" fmla="*/ 54 h 135"/>
                <a:gd name="T10" fmla="*/ 75 w 81"/>
                <a:gd name="T11" fmla="*/ 79 h 135"/>
                <a:gd name="T12" fmla="*/ 33 w 81"/>
                <a:gd name="T13" fmla="*/ 79 h 135"/>
                <a:gd name="T14" fmla="*/ 33 w 81"/>
                <a:gd name="T15" fmla="*/ 110 h 135"/>
                <a:gd name="T16" fmla="*/ 81 w 81"/>
                <a:gd name="T17" fmla="*/ 110 h 135"/>
                <a:gd name="T18" fmla="*/ 81 w 81"/>
                <a:gd name="T19" fmla="*/ 135 h 135"/>
                <a:gd name="T20" fmla="*/ 0 w 81"/>
                <a:gd name="T21" fmla="*/ 135 h 135"/>
                <a:gd name="T22" fmla="*/ 0 w 81"/>
                <a:gd name="T23" fmla="*/ 0 h 135"/>
                <a:gd name="T24" fmla="*/ 81 w 81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5">
                  <a:moveTo>
                    <a:pt x="81" y="0"/>
                  </a:moveTo>
                  <a:lnTo>
                    <a:pt x="81" y="25"/>
                  </a:lnTo>
                  <a:lnTo>
                    <a:pt x="33" y="25"/>
                  </a:lnTo>
                  <a:lnTo>
                    <a:pt x="33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3" y="79"/>
                  </a:lnTo>
                  <a:lnTo>
                    <a:pt x="33" y="110"/>
                  </a:lnTo>
                  <a:lnTo>
                    <a:pt x="81" y="110"/>
                  </a:lnTo>
                  <a:lnTo>
                    <a:pt x="81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234">
              <a:extLst>
                <a:ext uri="{FF2B5EF4-FFF2-40B4-BE49-F238E27FC236}">
                  <a16:creationId xmlns:a16="http://schemas.microsoft.com/office/drawing/2014/main" id="{F181160F-C585-4955-9CD0-6AA29935F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9" y="5556251"/>
              <a:ext cx="52388" cy="65088"/>
            </a:xfrm>
            <a:custGeom>
              <a:avLst/>
              <a:gdLst>
                <a:gd name="T0" fmla="*/ 0 w 105"/>
                <a:gd name="T1" fmla="*/ 25 h 134"/>
                <a:gd name="T2" fmla="*/ 0 w 105"/>
                <a:gd name="T3" fmla="*/ 0 h 134"/>
                <a:gd name="T4" fmla="*/ 105 w 105"/>
                <a:gd name="T5" fmla="*/ 0 h 134"/>
                <a:gd name="T6" fmla="*/ 105 w 105"/>
                <a:gd name="T7" fmla="*/ 25 h 134"/>
                <a:gd name="T8" fmla="*/ 68 w 105"/>
                <a:gd name="T9" fmla="*/ 25 h 134"/>
                <a:gd name="T10" fmla="*/ 68 w 105"/>
                <a:gd name="T11" fmla="*/ 134 h 134"/>
                <a:gd name="T12" fmla="*/ 36 w 105"/>
                <a:gd name="T13" fmla="*/ 134 h 134"/>
                <a:gd name="T14" fmla="*/ 36 w 105"/>
                <a:gd name="T15" fmla="*/ 25 h 134"/>
                <a:gd name="T16" fmla="*/ 0 w 105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4">
                  <a:moveTo>
                    <a:pt x="0" y="2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5"/>
                  </a:lnTo>
                  <a:lnTo>
                    <a:pt x="68" y="25"/>
                  </a:lnTo>
                  <a:lnTo>
                    <a:pt x="68" y="134"/>
                  </a:lnTo>
                  <a:lnTo>
                    <a:pt x="36" y="134"/>
                  </a:lnTo>
                  <a:lnTo>
                    <a:pt x="3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235">
              <a:extLst>
                <a:ext uri="{FF2B5EF4-FFF2-40B4-BE49-F238E27FC236}">
                  <a16:creationId xmlns:a16="http://schemas.microsoft.com/office/drawing/2014/main" id="{B4EBDFF1-1E5E-46DB-9B25-A8270E5AF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1" y="5556251"/>
              <a:ext cx="39688" cy="66675"/>
            </a:xfrm>
            <a:custGeom>
              <a:avLst/>
              <a:gdLst>
                <a:gd name="T0" fmla="*/ 81 w 81"/>
                <a:gd name="T1" fmla="*/ 0 h 135"/>
                <a:gd name="T2" fmla="*/ 81 w 81"/>
                <a:gd name="T3" fmla="*/ 25 h 135"/>
                <a:gd name="T4" fmla="*/ 32 w 81"/>
                <a:gd name="T5" fmla="*/ 25 h 135"/>
                <a:gd name="T6" fmla="*/ 32 w 81"/>
                <a:gd name="T7" fmla="*/ 54 h 135"/>
                <a:gd name="T8" fmla="*/ 75 w 81"/>
                <a:gd name="T9" fmla="*/ 54 h 135"/>
                <a:gd name="T10" fmla="*/ 75 w 81"/>
                <a:gd name="T11" fmla="*/ 79 h 135"/>
                <a:gd name="T12" fmla="*/ 32 w 81"/>
                <a:gd name="T13" fmla="*/ 79 h 135"/>
                <a:gd name="T14" fmla="*/ 32 w 81"/>
                <a:gd name="T15" fmla="*/ 110 h 135"/>
                <a:gd name="T16" fmla="*/ 81 w 81"/>
                <a:gd name="T17" fmla="*/ 110 h 135"/>
                <a:gd name="T18" fmla="*/ 81 w 81"/>
                <a:gd name="T19" fmla="*/ 135 h 135"/>
                <a:gd name="T20" fmla="*/ 0 w 81"/>
                <a:gd name="T21" fmla="*/ 135 h 135"/>
                <a:gd name="T22" fmla="*/ 0 w 81"/>
                <a:gd name="T23" fmla="*/ 0 h 135"/>
                <a:gd name="T24" fmla="*/ 81 w 81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5">
                  <a:moveTo>
                    <a:pt x="81" y="0"/>
                  </a:moveTo>
                  <a:lnTo>
                    <a:pt x="81" y="25"/>
                  </a:lnTo>
                  <a:lnTo>
                    <a:pt x="32" y="25"/>
                  </a:lnTo>
                  <a:lnTo>
                    <a:pt x="32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2" y="79"/>
                  </a:lnTo>
                  <a:lnTo>
                    <a:pt x="32" y="110"/>
                  </a:lnTo>
                  <a:lnTo>
                    <a:pt x="81" y="110"/>
                  </a:lnTo>
                  <a:lnTo>
                    <a:pt x="81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236">
              <a:extLst>
                <a:ext uri="{FF2B5EF4-FFF2-40B4-BE49-F238E27FC236}">
                  <a16:creationId xmlns:a16="http://schemas.microsoft.com/office/drawing/2014/main" id="{0F6B7205-F65F-4E40-9C09-7821380FC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214" y="5556251"/>
              <a:ext cx="65088" cy="66675"/>
            </a:xfrm>
            <a:custGeom>
              <a:avLst/>
              <a:gdLst>
                <a:gd name="T0" fmla="*/ 20 w 132"/>
                <a:gd name="T1" fmla="*/ 116 h 136"/>
                <a:gd name="T2" fmla="*/ 0 w 132"/>
                <a:gd name="T3" fmla="*/ 67 h 136"/>
                <a:gd name="T4" fmla="*/ 20 w 132"/>
                <a:gd name="T5" fmla="*/ 19 h 136"/>
                <a:gd name="T6" fmla="*/ 69 w 132"/>
                <a:gd name="T7" fmla="*/ 0 h 136"/>
                <a:gd name="T8" fmla="*/ 109 w 132"/>
                <a:gd name="T9" fmla="*/ 11 h 136"/>
                <a:gd name="T10" fmla="*/ 132 w 132"/>
                <a:gd name="T11" fmla="*/ 44 h 136"/>
                <a:gd name="T12" fmla="*/ 94 w 132"/>
                <a:gd name="T13" fmla="*/ 44 h 136"/>
                <a:gd name="T14" fmla="*/ 69 w 132"/>
                <a:gd name="T15" fmla="*/ 29 h 136"/>
                <a:gd name="T16" fmla="*/ 42 w 132"/>
                <a:gd name="T17" fmla="*/ 39 h 136"/>
                <a:gd name="T18" fmla="*/ 32 w 132"/>
                <a:gd name="T19" fmla="*/ 66 h 136"/>
                <a:gd name="T20" fmla="*/ 42 w 132"/>
                <a:gd name="T21" fmla="*/ 94 h 136"/>
                <a:gd name="T22" fmla="*/ 69 w 132"/>
                <a:gd name="T23" fmla="*/ 104 h 136"/>
                <a:gd name="T24" fmla="*/ 94 w 132"/>
                <a:gd name="T25" fmla="*/ 89 h 136"/>
                <a:gd name="T26" fmla="*/ 132 w 132"/>
                <a:gd name="T27" fmla="*/ 89 h 136"/>
                <a:gd name="T28" fmla="*/ 109 w 132"/>
                <a:gd name="T29" fmla="*/ 121 h 136"/>
                <a:gd name="T30" fmla="*/ 69 w 132"/>
                <a:gd name="T31" fmla="*/ 132 h 136"/>
                <a:gd name="T32" fmla="*/ 20 w 132"/>
                <a:gd name="T33" fmla="*/ 1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6">
                  <a:moveTo>
                    <a:pt x="20" y="116"/>
                  </a:moveTo>
                  <a:cubicBezTo>
                    <a:pt x="6" y="104"/>
                    <a:pt x="0" y="87"/>
                    <a:pt x="0" y="67"/>
                  </a:cubicBezTo>
                  <a:cubicBezTo>
                    <a:pt x="0" y="47"/>
                    <a:pt x="6" y="31"/>
                    <a:pt x="20" y="19"/>
                  </a:cubicBezTo>
                  <a:cubicBezTo>
                    <a:pt x="34" y="6"/>
                    <a:pt x="50" y="0"/>
                    <a:pt x="69" y="0"/>
                  </a:cubicBezTo>
                  <a:cubicBezTo>
                    <a:pt x="84" y="0"/>
                    <a:pt x="96" y="4"/>
                    <a:pt x="109" y="11"/>
                  </a:cubicBezTo>
                  <a:cubicBezTo>
                    <a:pt x="120" y="19"/>
                    <a:pt x="129" y="30"/>
                    <a:pt x="132" y="44"/>
                  </a:cubicBezTo>
                  <a:lnTo>
                    <a:pt x="94" y="44"/>
                  </a:lnTo>
                  <a:cubicBezTo>
                    <a:pt x="89" y="34"/>
                    <a:pt x="80" y="29"/>
                    <a:pt x="69" y="29"/>
                  </a:cubicBezTo>
                  <a:cubicBezTo>
                    <a:pt x="57" y="29"/>
                    <a:pt x="49" y="32"/>
                    <a:pt x="42" y="39"/>
                  </a:cubicBezTo>
                  <a:cubicBezTo>
                    <a:pt x="36" y="46"/>
                    <a:pt x="32" y="55"/>
                    <a:pt x="32" y="66"/>
                  </a:cubicBezTo>
                  <a:cubicBezTo>
                    <a:pt x="32" y="77"/>
                    <a:pt x="36" y="87"/>
                    <a:pt x="42" y="94"/>
                  </a:cubicBezTo>
                  <a:cubicBezTo>
                    <a:pt x="49" y="101"/>
                    <a:pt x="57" y="104"/>
                    <a:pt x="69" y="104"/>
                  </a:cubicBezTo>
                  <a:cubicBezTo>
                    <a:pt x="80" y="104"/>
                    <a:pt x="87" y="99"/>
                    <a:pt x="94" y="89"/>
                  </a:cubicBezTo>
                  <a:lnTo>
                    <a:pt x="132" y="89"/>
                  </a:lnTo>
                  <a:cubicBezTo>
                    <a:pt x="127" y="102"/>
                    <a:pt x="120" y="114"/>
                    <a:pt x="109" y="121"/>
                  </a:cubicBezTo>
                  <a:cubicBezTo>
                    <a:pt x="97" y="129"/>
                    <a:pt x="84" y="132"/>
                    <a:pt x="69" y="132"/>
                  </a:cubicBezTo>
                  <a:cubicBezTo>
                    <a:pt x="50" y="136"/>
                    <a:pt x="34" y="130"/>
                    <a:pt x="20" y="1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237">
              <a:extLst>
                <a:ext uri="{FF2B5EF4-FFF2-40B4-BE49-F238E27FC236}">
                  <a16:creationId xmlns:a16="http://schemas.microsoft.com/office/drawing/2014/main" id="{95D21B12-43D3-4277-BACE-1A3173311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4" y="5556251"/>
              <a:ext cx="55563" cy="65088"/>
            </a:xfrm>
            <a:custGeom>
              <a:avLst/>
              <a:gdLst>
                <a:gd name="T0" fmla="*/ 83 w 116"/>
                <a:gd name="T1" fmla="*/ 0 h 134"/>
                <a:gd name="T2" fmla="*/ 116 w 116"/>
                <a:gd name="T3" fmla="*/ 0 h 134"/>
                <a:gd name="T4" fmla="*/ 116 w 116"/>
                <a:gd name="T5" fmla="*/ 134 h 134"/>
                <a:gd name="T6" fmla="*/ 83 w 116"/>
                <a:gd name="T7" fmla="*/ 134 h 134"/>
                <a:gd name="T8" fmla="*/ 83 w 116"/>
                <a:gd name="T9" fmla="*/ 79 h 134"/>
                <a:gd name="T10" fmla="*/ 32 w 116"/>
                <a:gd name="T11" fmla="*/ 79 h 134"/>
                <a:gd name="T12" fmla="*/ 32 w 116"/>
                <a:gd name="T13" fmla="*/ 134 h 134"/>
                <a:gd name="T14" fmla="*/ 0 w 116"/>
                <a:gd name="T15" fmla="*/ 134 h 134"/>
                <a:gd name="T16" fmla="*/ 0 w 116"/>
                <a:gd name="T17" fmla="*/ 0 h 134"/>
                <a:gd name="T18" fmla="*/ 32 w 116"/>
                <a:gd name="T19" fmla="*/ 0 h 134"/>
                <a:gd name="T20" fmla="*/ 32 w 116"/>
                <a:gd name="T21" fmla="*/ 54 h 134"/>
                <a:gd name="T22" fmla="*/ 83 w 116"/>
                <a:gd name="T23" fmla="*/ 54 h 134"/>
                <a:gd name="T24" fmla="*/ 83 w 116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34">
                  <a:moveTo>
                    <a:pt x="83" y="0"/>
                  </a:moveTo>
                  <a:lnTo>
                    <a:pt x="116" y="0"/>
                  </a:lnTo>
                  <a:lnTo>
                    <a:pt x="116" y="134"/>
                  </a:lnTo>
                  <a:lnTo>
                    <a:pt x="83" y="134"/>
                  </a:lnTo>
                  <a:lnTo>
                    <a:pt x="83" y="79"/>
                  </a:lnTo>
                  <a:lnTo>
                    <a:pt x="32" y="79"/>
                  </a:lnTo>
                  <a:lnTo>
                    <a:pt x="32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4"/>
                  </a:lnTo>
                  <a:lnTo>
                    <a:pt x="83" y="5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238">
              <a:extLst>
                <a:ext uri="{FF2B5EF4-FFF2-40B4-BE49-F238E27FC236}">
                  <a16:creationId xmlns:a16="http://schemas.microsoft.com/office/drawing/2014/main" id="{FDE676EE-6646-4116-BEBC-C24C0C136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4" y="5556251"/>
              <a:ext cx="58738" cy="65088"/>
            </a:xfrm>
            <a:custGeom>
              <a:avLst/>
              <a:gdLst>
                <a:gd name="T0" fmla="*/ 87 w 120"/>
                <a:gd name="T1" fmla="*/ 0 h 134"/>
                <a:gd name="T2" fmla="*/ 120 w 120"/>
                <a:gd name="T3" fmla="*/ 0 h 134"/>
                <a:gd name="T4" fmla="*/ 120 w 120"/>
                <a:gd name="T5" fmla="*/ 134 h 134"/>
                <a:gd name="T6" fmla="*/ 87 w 120"/>
                <a:gd name="T7" fmla="*/ 134 h 134"/>
                <a:gd name="T8" fmla="*/ 32 w 120"/>
                <a:gd name="T9" fmla="*/ 49 h 134"/>
                <a:gd name="T10" fmla="*/ 32 w 120"/>
                <a:gd name="T11" fmla="*/ 134 h 134"/>
                <a:gd name="T12" fmla="*/ 0 w 120"/>
                <a:gd name="T13" fmla="*/ 134 h 134"/>
                <a:gd name="T14" fmla="*/ 0 w 120"/>
                <a:gd name="T15" fmla="*/ 0 h 134"/>
                <a:gd name="T16" fmla="*/ 32 w 120"/>
                <a:gd name="T17" fmla="*/ 0 h 134"/>
                <a:gd name="T18" fmla="*/ 87 w 120"/>
                <a:gd name="T19" fmla="*/ 85 h 134"/>
                <a:gd name="T20" fmla="*/ 87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87" y="0"/>
                  </a:moveTo>
                  <a:lnTo>
                    <a:pt x="120" y="0"/>
                  </a:lnTo>
                  <a:lnTo>
                    <a:pt x="120" y="134"/>
                  </a:lnTo>
                  <a:lnTo>
                    <a:pt x="87" y="134"/>
                  </a:lnTo>
                  <a:lnTo>
                    <a:pt x="32" y="49"/>
                  </a:lnTo>
                  <a:lnTo>
                    <a:pt x="32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87" y="8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239">
              <a:extLst>
                <a:ext uri="{FF2B5EF4-FFF2-40B4-BE49-F238E27FC236}">
                  <a16:creationId xmlns:a16="http://schemas.microsoft.com/office/drawing/2014/main" id="{6D975878-814B-40DA-85F8-19E8A8AE6D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6" y="5556251"/>
              <a:ext cx="68263" cy="66675"/>
            </a:xfrm>
            <a:custGeom>
              <a:avLst/>
              <a:gdLst>
                <a:gd name="T0" fmla="*/ 20 w 137"/>
                <a:gd name="T1" fmla="*/ 116 h 136"/>
                <a:gd name="T2" fmla="*/ 0 w 137"/>
                <a:gd name="T3" fmla="*/ 67 h 136"/>
                <a:gd name="T4" fmla="*/ 20 w 137"/>
                <a:gd name="T5" fmla="*/ 19 h 136"/>
                <a:gd name="T6" fmla="*/ 68 w 137"/>
                <a:gd name="T7" fmla="*/ 0 h 136"/>
                <a:gd name="T8" fmla="*/ 117 w 137"/>
                <a:gd name="T9" fmla="*/ 19 h 136"/>
                <a:gd name="T10" fmla="*/ 137 w 137"/>
                <a:gd name="T11" fmla="*/ 67 h 136"/>
                <a:gd name="T12" fmla="*/ 117 w 137"/>
                <a:gd name="T13" fmla="*/ 116 h 136"/>
                <a:gd name="T14" fmla="*/ 68 w 137"/>
                <a:gd name="T15" fmla="*/ 136 h 136"/>
                <a:gd name="T16" fmla="*/ 20 w 137"/>
                <a:gd name="T17" fmla="*/ 116 h 136"/>
                <a:gd name="T18" fmla="*/ 95 w 137"/>
                <a:gd name="T19" fmla="*/ 95 h 136"/>
                <a:gd name="T20" fmla="*/ 105 w 137"/>
                <a:gd name="T21" fmla="*/ 67 h 136"/>
                <a:gd name="T22" fmla="*/ 95 w 137"/>
                <a:gd name="T23" fmla="*/ 40 h 136"/>
                <a:gd name="T24" fmla="*/ 68 w 137"/>
                <a:gd name="T25" fmla="*/ 30 h 136"/>
                <a:gd name="T26" fmla="*/ 42 w 137"/>
                <a:gd name="T27" fmla="*/ 40 h 136"/>
                <a:gd name="T28" fmla="*/ 32 w 137"/>
                <a:gd name="T29" fmla="*/ 67 h 136"/>
                <a:gd name="T30" fmla="*/ 42 w 137"/>
                <a:gd name="T31" fmla="*/ 95 h 136"/>
                <a:gd name="T32" fmla="*/ 68 w 137"/>
                <a:gd name="T33" fmla="*/ 105 h 136"/>
                <a:gd name="T34" fmla="*/ 95 w 137"/>
                <a:gd name="T35" fmla="*/ 9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36">
                  <a:moveTo>
                    <a:pt x="20" y="116"/>
                  </a:moveTo>
                  <a:cubicBezTo>
                    <a:pt x="6" y="104"/>
                    <a:pt x="0" y="87"/>
                    <a:pt x="0" y="67"/>
                  </a:cubicBezTo>
                  <a:cubicBezTo>
                    <a:pt x="0" y="47"/>
                    <a:pt x="6" y="31"/>
                    <a:pt x="20" y="19"/>
                  </a:cubicBezTo>
                  <a:cubicBezTo>
                    <a:pt x="33" y="6"/>
                    <a:pt x="50" y="0"/>
                    <a:pt x="68" y="0"/>
                  </a:cubicBezTo>
                  <a:cubicBezTo>
                    <a:pt x="87" y="0"/>
                    <a:pt x="103" y="6"/>
                    <a:pt x="117" y="19"/>
                  </a:cubicBezTo>
                  <a:cubicBezTo>
                    <a:pt x="131" y="31"/>
                    <a:pt x="137" y="47"/>
                    <a:pt x="137" y="67"/>
                  </a:cubicBezTo>
                  <a:cubicBezTo>
                    <a:pt x="137" y="87"/>
                    <a:pt x="131" y="104"/>
                    <a:pt x="117" y="116"/>
                  </a:cubicBezTo>
                  <a:cubicBezTo>
                    <a:pt x="103" y="129"/>
                    <a:pt x="87" y="136"/>
                    <a:pt x="68" y="136"/>
                  </a:cubicBezTo>
                  <a:cubicBezTo>
                    <a:pt x="50" y="136"/>
                    <a:pt x="33" y="130"/>
                    <a:pt x="20" y="116"/>
                  </a:cubicBezTo>
                  <a:close/>
                  <a:moveTo>
                    <a:pt x="95" y="95"/>
                  </a:moveTo>
                  <a:cubicBezTo>
                    <a:pt x="101" y="87"/>
                    <a:pt x="105" y="79"/>
                    <a:pt x="105" y="67"/>
                  </a:cubicBezTo>
                  <a:cubicBezTo>
                    <a:pt x="105" y="56"/>
                    <a:pt x="101" y="46"/>
                    <a:pt x="95" y="40"/>
                  </a:cubicBezTo>
                  <a:cubicBezTo>
                    <a:pt x="88" y="32"/>
                    <a:pt x="80" y="30"/>
                    <a:pt x="68" y="30"/>
                  </a:cubicBezTo>
                  <a:cubicBezTo>
                    <a:pt x="57" y="30"/>
                    <a:pt x="50" y="34"/>
                    <a:pt x="42" y="40"/>
                  </a:cubicBezTo>
                  <a:cubicBezTo>
                    <a:pt x="36" y="47"/>
                    <a:pt x="32" y="56"/>
                    <a:pt x="32" y="67"/>
                  </a:cubicBezTo>
                  <a:cubicBezTo>
                    <a:pt x="32" y="79"/>
                    <a:pt x="36" y="89"/>
                    <a:pt x="42" y="95"/>
                  </a:cubicBezTo>
                  <a:cubicBezTo>
                    <a:pt x="48" y="102"/>
                    <a:pt x="57" y="105"/>
                    <a:pt x="68" y="105"/>
                  </a:cubicBezTo>
                  <a:cubicBezTo>
                    <a:pt x="80" y="106"/>
                    <a:pt x="88" y="102"/>
                    <a:pt x="95" y="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240">
              <a:extLst>
                <a:ext uri="{FF2B5EF4-FFF2-40B4-BE49-F238E27FC236}">
                  <a16:creationId xmlns:a16="http://schemas.microsoft.com/office/drawing/2014/main" id="{757B3566-2A7D-45F2-880B-A1E95DDE0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4" y="5556251"/>
              <a:ext cx="36513" cy="65088"/>
            </a:xfrm>
            <a:custGeom>
              <a:avLst/>
              <a:gdLst>
                <a:gd name="T0" fmla="*/ 1 w 74"/>
                <a:gd name="T1" fmla="*/ 0 h 134"/>
                <a:gd name="T2" fmla="*/ 34 w 74"/>
                <a:gd name="T3" fmla="*/ 0 h 134"/>
                <a:gd name="T4" fmla="*/ 34 w 74"/>
                <a:gd name="T5" fmla="*/ 109 h 134"/>
                <a:gd name="T6" fmla="*/ 74 w 74"/>
                <a:gd name="T7" fmla="*/ 109 h 134"/>
                <a:gd name="T8" fmla="*/ 74 w 74"/>
                <a:gd name="T9" fmla="*/ 134 h 134"/>
                <a:gd name="T10" fmla="*/ 0 w 74"/>
                <a:gd name="T11" fmla="*/ 134 h 134"/>
                <a:gd name="T12" fmla="*/ 0 w 74"/>
                <a:gd name="T13" fmla="*/ 0 h 134"/>
                <a:gd name="T14" fmla="*/ 1 w 74"/>
                <a:gd name="T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34">
                  <a:moveTo>
                    <a:pt x="1" y="0"/>
                  </a:moveTo>
                  <a:lnTo>
                    <a:pt x="34" y="0"/>
                  </a:lnTo>
                  <a:lnTo>
                    <a:pt x="34" y="109"/>
                  </a:lnTo>
                  <a:lnTo>
                    <a:pt x="74" y="109"/>
                  </a:lnTo>
                  <a:lnTo>
                    <a:pt x="74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241">
              <a:extLst>
                <a:ext uri="{FF2B5EF4-FFF2-40B4-BE49-F238E27FC236}">
                  <a16:creationId xmlns:a16="http://schemas.microsoft.com/office/drawing/2014/main" id="{AF42DF0E-5964-4B4F-97CD-2CF2EF837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0589" y="5556251"/>
              <a:ext cx="66675" cy="66675"/>
            </a:xfrm>
            <a:custGeom>
              <a:avLst/>
              <a:gdLst>
                <a:gd name="T0" fmla="*/ 20 w 137"/>
                <a:gd name="T1" fmla="*/ 116 h 136"/>
                <a:gd name="T2" fmla="*/ 0 w 137"/>
                <a:gd name="T3" fmla="*/ 67 h 136"/>
                <a:gd name="T4" fmla="*/ 20 w 137"/>
                <a:gd name="T5" fmla="*/ 19 h 136"/>
                <a:gd name="T6" fmla="*/ 69 w 137"/>
                <a:gd name="T7" fmla="*/ 0 h 136"/>
                <a:gd name="T8" fmla="*/ 117 w 137"/>
                <a:gd name="T9" fmla="*/ 19 h 136"/>
                <a:gd name="T10" fmla="*/ 137 w 137"/>
                <a:gd name="T11" fmla="*/ 67 h 136"/>
                <a:gd name="T12" fmla="*/ 117 w 137"/>
                <a:gd name="T13" fmla="*/ 116 h 136"/>
                <a:gd name="T14" fmla="*/ 69 w 137"/>
                <a:gd name="T15" fmla="*/ 136 h 136"/>
                <a:gd name="T16" fmla="*/ 20 w 137"/>
                <a:gd name="T17" fmla="*/ 116 h 136"/>
                <a:gd name="T18" fmla="*/ 95 w 137"/>
                <a:gd name="T19" fmla="*/ 95 h 136"/>
                <a:gd name="T20" fmla="*/ 105 w 137"/>
                <a:gd name="T21" fmla="*/ 67 h 136"/>
                <a:gd name="T22" fmla="*/ 95 w 137"/>
                <a:gd name="T23" fmla="*/ 40 h 136"/>
                <a:gd name="T24" fmla="*/ 69 w 137"/>
                <a:gd name="T25" fmla="*/ 30 h 136"/>
                <a:gd name="T26" fmla="*/ 42 w 137"/>
                <a:gd name="T27" fmla="*/ 40 h 136"/>
                <a:gd name="T28" fmla="*/ 32 w 137"/>
                <a:gd name="T29" fmla="*/ 67 h 136"/>
                <a:gd name="T30" fmla="*/ 42 w 137"/>
                <a:gd name="T31" fmla="*/ 95 h 136"/>
                <a:gd name="T32" fmla="*/ 69 w 137"/>
                <a:gd name="T33" fmla="*/ 105 h 136"/>
                <a:gd name="T34" fmla="*/ 95 w 137"/>
                <a:gd name="T35" fmla="*/ 9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36">
                  <a:moveTo>
                    <a:pt x="20" y="116"/>
                  </a:moveTo>
                  <a:cubicBezTo>
                    <a:pt x="6" y="104"/>
                    <a:pt x="0" y="87"/>
                    <a:pt x="0" y="67"/>
                  </a:cubicBezTo>
                  <a:cubicBezTo>
                    <a:pt x="0" y="47"/>
                    <a:pt x="6" y="31"/>
                    <a:pt x="20" y="19"/>
                  </a:cubicBezTo>
                  <a:cubicBezTo>
                    <a:pt x="34" y="6"/>
                    <a:pt x="50" y="0"/>
                    <a:pt x="69" y="0"/>
                  </a:cubicBezTo>
                  <a:cubicBezTo>
                    <a:pt x="87" y="0"/>
                    <a:pt x="104" y="6"/>
                    <a:pt x="117" y="19"/>
                  </a:cubicBezTo>
                  <a:cubicBezTo>
                    <a:pt x="131" y="31"/>
                    <a:pt x="137" y="47"/>
                    <a:pt x="137" y="67"/>
                  </a:cubicBezTo>
                  <a:cubicBezTo>
                    <a:pt x="137" y="87"/>
                    <a:pt x="131" y="104"/>
                    <a:pt x="117" y="116"/>
                  </a:cubicBezTo>
                  <a:cubicBezTo>
                    <a:pt x="104" y="129"/>
                    <a:pt x="87" y="136"/>
                    <a:pt x="69" y="136"/>
                  </a:cubicBezTo>
                  <a:cubicBezTo>
                    <a:pt x="50" y="136"/>
                    <a:pt x="34" y="130"/>
                    <a:pt x="20" y="116"/>
                  </a:cubicBezTo>
                  <a:close/>
                  <a:moveTo>
                    <a:pt x="95" y="95"/>
                  </a:moveTo>
                  <a:cubicBezTo>
                    <a:pt x="101" y="87"/>
                    <a:pt x="105" y="79"/>
                    <a:pt x="105" y="67"/>
                  </a:cubicBezTo>
                  <a:cubicBezTo>
                    <a:pt x="105" y="56"/>
                    <a:pt x="101" y="46"/>
                    <a:pt x="95" y="40"/>
                  </a:cubicBezTo>
                  <a:cubicBezTo>
                    <a:pt x="89" y="32"/>
                    <a:pt x="80" y="30"/>
                    <a:pt x="69" y="30"/>
                  </a:cubicBezTo>
                  <a:cubicBezTo>
                    <a:pt x="57" y="30"/>
                    <a:pt x="50" y="34"/>
                    <a:pt x="42" y="40"/>
                  </a:cubicBezTo>
                  <a:cubicBezTo>
                    <a:pt x="36" y="47"/>
                    <a:pt x="32" y="56"/>
                    <a:pt x="32" y="67"/>
                  </a:cubicBezTo>
                  <a:cubicBezTo>
                    <a:pt x="32" y="79"/>
                    <a:pt x="36" y="89"/>
                    <a:pt x="42" y="95"/>
                  </a:cubicBezTo>
                  <a:cubicBezTo>
                    <a:pt x="49" y="102"/>
                    <a:pt x="57" y="105"/>
                    <a:pt x="69" y="105"/>
                  </a:cubicBezTo>
                  <a:cubicBezTo>
                    <a:pt x="80" y="106"/>
                    <a:pt x="89" y="102"/>
                    <a:pt x="95" y="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242">
              <a:extLst>
                <a:ext uri="{FF2B5EF4-FFF2-40B4-BE49-F238E27FC236}">
                  <a16:creationId xmlns:a16="http://schemas.microsoft.com/office/drawing/2014/main" id="{975D3FDB-7F83-4212-AC5C-E5F975AAB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4" y="5556251"/>
              <a:ext cx="65088" cy="66675"/>
            </a:xfrm>
            <a:custGeom>
              <a:avLst/>
              <a:gdLst>
                <a:gd name="T0" fmla="*/ 20 w 134"/>
                <a:gd name="T1" fmla="*/ 116 h 136"/>
                <a:gd name="T2" fmla="*/ 0 w 134"/>
                <a:gd name="T3" fmla="*/ 67 h 136"/>
                <a:gd name="T4" fmla="*/ 20 w 134"/>
                <a:gd name="T5" fmla="*/ 19 h 136"/>
                <a:gd name="T6" fmla="*/ 69 w 134"/>
                <a:gd name="T7" fmla="*/ 0 h 136"/>
                <a:gd name="T8" fmla="*/ 109 w 134"/>
                <a:gd name="T9" fmla="*/ 11 h 136"/>
                <a:gd name="T10" fmla="*/ 132 w 134"/>
                <a:gd name="T11" fmla="*/ 44 h 136"/>
                <a:gd name="T12" fmla="*/ 94 w 134"/>
                <a:gd name="T13" fmla="*/ 44 h 136"/>
                <a:gd name="T14" fmla="*/ 70 w 134"/>
                <a:gd name="T15" fmla="*/ 29 h 136"/>
                <a:gd name="T16" fmla="*/ 44 w 134"/>
                <a:gd name="T17" fmla="*/ 39 h 136"/>
                <a:gd name="T18" fmla="*/ 34 w 134"/>
                <a:gd name="T19" fmla="*/ 66 h 136"/>
                <a:gd name="T20" fmla="*/ 44 w 134"/>
                <a:gd name="T21" fmla="*/ 94 h 136"/>
                <a:gd name="T22" fmla="*/ 70 w 134"/>
                <a:gd name="T23" fmla="*/ 104 h 136"/>
                <a:gd name="T24" fmla="*/ 89 w 134"/>
                <a:gd name="T25" fmla="*/ 97 h 136"/>
                <a:gd name="T26" fmla="*/ 99 w 134"/>
                <a:gd name="T27" fmla="*/ 82 h 136"/>
                <a:gd name="T28" fmla="*/ 61 w 134"/>
                <a:gd name="T29" fmla="*/ 82 h 136"/>
                <a:gd name="T30" fmla="*/ 61 w 134"/>
                <a:gd name="T31" fmla="*/ 57 h 136"/>
                <a:gd name="T32" fmla="*/ 134 w 134"/>
                <a:gd name="T33" fmla="*/ 57 h 136"/>
                <a:gd name="T34" fmla="*/ 134 w 134"/>
                <a:gd name="T35" fmla="*/ 82 h 136"/>
                <a:gd name="T36" fmla="*/ 114 w 134"/>
                <a:gd name="T37" fmla="*/ 116 h 136"/>
                <a:gd name="T38" fmla="*/ 95 w 134"/>
                <a:gd name="T39" fmla="*/ 129 h 136"/>
                <a:gd name="T40" fmla="*/ 70 w 134"/>
                <a:gd name="T41" fmla="*/ 134 h 136"/>
                <a:gd name="T42" fmla="*/ 20 w 134"/>
                <a:gd name="T43" fmla="*/ 1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36">
                  <a:moveTo>
                    <a:pt x="20" y="116"/>
                  </a:moveTo>
                  <a:cubicBezTo>
                    <a:pt x="6" y="104"/>
                    <a:pt x="0" y="87"/>
                    <a:pt x="0" y="67"/>
                  </a:cubicBezTo>
                  <a:cubicBezTo>
                    <a:pt x="0" y="47"/>
                    <a:pt x="6" y="31"/>
                    <a:pt x="20" y="19"/>
                  </a:cubicBezTo>
                  <a:cubicBezTo>
                    <a:pt x="34" y="6"/>
                    <a:pt x="50" y="0"/>
                    <a:pt x="69" y="0"/>
                  </a:cubicBezTo>
                  <a:cubicBezTo>
                    <a:pt x="84" y="0"/>
                    <a:pt x="96" y="4"/>
                    <a:pt x="109" y="11"/>
                  </a:cubicBezTo>
                  <a:cubicBezTo>
                    <a:pt x="120" y="19"/>
                    <a:pt x="129" y="30"/>
                    <a:pt x="132" y="44"/>
                  </a:cubicBezTo>
                  <a:lnTo>
                    <a:pt x="94" y="44"/>
                  </a:lnTo>
                  <a:cubicBezTo>
                    <a:pt x="89" y="34"/>
                    <a:pt x="80" y="29"/>
                    <a:pt x="70" y="29"/>
                  </a:cubicBezTo>
                  <a:cubicBezTo>
                    <a:pt x="59" y="29"/>
                    <a:pt x="50" y="32"/>
                    <a:pt x="44" y="39"/>
                  </a:cubicBezTo>
                  <a:cubicBezTo>
                    <a:pt x="37" y="46"/>
                    <a:pt x="34" y="55"/>
                    <a:pt x="34" y="66"/>
                  </a:cubicBezTo>
                  <a:cubicBezTo>
                    <a:pt x="34" y="77"/>
                    <a:pt x="37" y="87"/>
                    <a:pt x="44" y="94"/>
                  </a:cubicBezTo>
                  <a:cubicBezTo>
                    <a:pt x="50" y="101"/>
                    <a:pt x="59" y="104"/>
                    <a:pt x="70" y="104"/>
                  </a:cubicBezTo>
                  <a:cubicBezTo>
                    <a:pt x="77" y="104"/>
                    <a:pt x="84" y="101"/>
                    <a:pt x="89" y="97"/>
                  </a:cubicBezTo>
                  <a:cubicBezTo>
                    <a:pt x="94" y="94"/>
                    <a:pt x="97" y="89"/>
                    <a:pt x="99" y="82"/>
                  </a:cubicBezTo>
                  <a:lnTo>
                    <a:pt x="61" y="82"/>
                  </a:lnTo>
                  <a:lnTo>
                    <a:pt x="61" y="57"/>
                  </a:lnTo>
                  <a:lnTo>
                    <a:pt x="134" y="57"/>
                  </a:lnTo>
                  <a:lnTo>
                    <a:pt x="134" y="82"/>
                  </a:lnTo>
                  <a:cubicBezTo>
                    <a:pt x="131" y="95"/>
                    <a:pt x="125" y="106"/>
                    <a:pt x="114" y="116"/>
                  </a:cubicBezTo>
                  <a:cubicBezTo>
                    <a:pt x="109" y="121"/>
                    <a:pt x="102" y="125"/>
                    <a:pt x="95" y="129"/>
                  </a:cubicBezTo>
                  <a:cubicBezTo>
                    <a:pt x="87" y="132"/>
                    <a:pt x="79" y="134"/>
                    <a:pt x="70" y="134"/>
                  </a:cubicBezTo>
                  <a:cubicBezTo>
                    <a:pt x="50" y="136"/>
                    <a:pt x="34" y="130"/>
                    <a:pt x="20" y="1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Rectangle 243">
              <a:extLst>
                <a:ext uri="{FF2B5EF4-FFF2-40B4-BE49-F238E27FC236}">
                  <a16:creationId xmlns:a16="http://schemas.microsoft.com/office/drawing/2014/main" id="{1A102EE7-9159-4961-B61C-8F8A14636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6" y="5556251"/>
              <a:ext cx="15875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244">
              <a:extLst>
                <a:ext uri="{FF2B5EF4-FFF2-40B4-BE49-F238E27FC236}">
                  <a16:creationId xmlns:a16="http://schemas.microsoft.com/office/drawing/2014/main" id="{619B94A4-5800-4491-AD15-5D67303B7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9" y="5556251"/>
              <a:ext cx="39688" cy="66675"/>
            </a:xfrm>
            <a:custGeom>
              <a:avLst/>
              <a:gdLst>
                <a:gd name="T0" fmla="*/ 81 w 81"/>
                <a:gd name="T1" fmla="*/ 0 h 135"/>
                <a:gd name="T2" fmla="*/ 81 w 81"/>
                <a:gd name="T3" fmla="*/ 25 h 135"/>
                <a:gd name="T4" fmla="*/ 32 w 81"/>
                <a:gd name="T5" fmla="*/ 25 h 135"/>
                <a:gd name="T6" fmla="*/ 32 w 81"/>
                <a:gd name="T7" fmla="*/ 54 h 135"/>
                <a:gd name="T8" fmla="*/ 75 w 81"/>
                <a:gd name="T9" fmla="*/ 54 h 135"/>
                <a:gd name="T10" fmla="*/ 75 w 81"/>
                <a:gd name="T11" fmla="*/ 79 h 135"/>
                <a:gd name="T12" fmla="*/ 32 w 81"/>
                <a:gd name="T13" fmla="*/ 79 h 135"/>
                <a:gd name="T14" fmla="*/ 32 w 81"/>
                <a:gd name="T15" fmla="*/ 110 h 135"/>
                <a:gd name="T16" fmla="*/ 81 w 81"/>
                <a:gd name="T17" fmla="*/ 110 h 135"/>
                <a:gd name="T18" fmla="*/ 81 w 81"/>
                <a:gd name="T19" fmla="*/ 135 h 135"/>
                <a:gd name="T20" fmla="*/ 0 w 81"/>
                <a:gd name="T21" fmla="*/ 135 h 135"/>
                <a:gd name="T22" fmla="*/ 0 w 81"/>
                <a:gd name="T23" fmla="*/ 0 h 135"/>
                <a:gd name="T24" fmla="*/ 81 w 81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5">
                  <a:moveTo>
                    <a:pt x="81" y="0"/>
                  </a:moveTo>
                  <a:lnTo>
                    <a:pt x="81" y="25"/>
                  </a:lnTo>
                  <a:lnTo>
                    <a:pt x="32" y="25"/>
                  </a:lnTo>
                  <a:lnTo>
                    <a:pt x="32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2" y="79"/>
                  </a:lnTo>
                  <a:lnTo>
                    <a:pt x="32" y="110"/>
                  </a:lnTo>
                  <a:lnTo>
                    <a:pt x="81" y="110"/>
                  </a:lnTo>
                  <a:lnTo>
                    <a:pt x="81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245">
              <a:extLst>
                <a:ext uri="{FF2B5EF4-FFF2-40B4-BE49-F238E27FC236}">
                  <a16:creationId xmlns:a16="http://schemas.microsoft.com/office/drawing/2014/main" id="{00B82BBE-8CF8-4BCF-BC60-8F0B8C6D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1" y="4978402"/>
              <a:ext cx="393700" cy="382588"/>
            </a:xfrm>
            <a:custGeom>
              <a:avLst/>
              <a:gdLst>
                <a:gd name="T0" fmla="*/ 271 w 804"/>
                <a:gd name="T1" fmla="*/ 22 h 782"/>
                <a:gd name="T2" fmla="*/ 33 w 804"/>
                <a:gd name="T3" fmla="*/ 272 h 782"/>
                <a:gd name="T4" fmla="*/ 219 w 804"/>
                <a:gd name="T5" fmla="*/ 100 h 782"/>
                <a:gd name="T6" fmla="*/ 619 w 804"/>
                <a:gd name="T7" fmla="*/ 330 h 782"/>
                <a:gd name="T8" fmla="*/ 154 w 804"/>
                <a:gd name="T9" fmla="*/ 467 h 782"/>
                <a:gd name="T10" fmla="*/ 115 w 804"/>
                <a:gd name="T11" fmla="*/ 428 h 782"/>
                <a:gd name="T12" fmla="*/ 186 w 804"/>
                <a:gd name="T13" fmla="*/ 505 h 782"/>
                <a:gd name="T14" fmla="*/ 796 w 804"/>
                <a:gd name="T15" fmla="*/ 323 h 782"/>
                <a:gd name="T16" fmla="*/ 271 w 804"/>
                <a:gd name="T17" fmla="*/ 22 h 782"/>
                <a:gd name="T18" fmla="*/ 725 w 804"/>
                <a:gd name="T19" fmla="*/ 288 h 782"/>
                <a:gd name="T20" fmla="*/ 681 w 804"/>
                <a:gd name="T21" fmla="*/ 288 h 782"/>
                <a:gd name="T22" fmla="*/ 681 w 804"/>
                <a:gd name="T23" fmla="*/ 421 h 782"/>
                <a:gd name="T24" fmla="*/ 725 w 804"/>
                <a:gd name="T25" fmla="*/ 421 h 782"/>
                <a:gd name="T26" fmla="*/ 725 w 804"/>
                <a:gd name="T27" fmla="*/ 465 h 782"/>
                <a:gd name="T28" fmla="*/ 681 w 804"/>
                <a:gd name="T29" fmla="*/ 465 h 782"/>
                <a:gd name="T30" fmla="*/ 664 w 804"/>
                <a:gd name="T31" fmla="*/ 461 h 782"/>
                <a:gd name="T32" fmla="*/ 650 w 804"/>
                <a:gd name="T33" fmla="*/ 452 h 782"/>
                <a:gd name="T34" fmla="*/ 641 w 804"/>
                <a:gd name="T35" fmla="*/ 438 h 782"/>
                <a:gd name="T36" fmla="*/ 638 w 804"/>
                <a:gd name="T37" fmla="*/ 421 h 782"/>
                <a:gd name="T38" fmla="*/ 638 w 804"/>
                <a:gd name="T39" fmla="*/ 182 h 782"/>
                <a:gd name="T40" fmla="*/ 681 w 804"/>
                <a:gd name="T41" fmla="*/ 182 h 782"/>
                <a:gd name="T42" fmla="*/ 681 w 804"/>
                <a:gd name="T43" fmla="*/ 245 h 782"/>
                <a:gd name="T44" fmla="*/ 725 w 804"/>
                <a:gd name="T45" fmla="*/ 245 h 782"/>
                <a:gd name="T46" fmla="*/ 725 w 804"/>
                <a:gd name="T47" fmla="*/ 28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4" h="782">
                  <a:moveTo>
                    <a:pt x="271" y="22"/>
                  </a:moveTo>
                  <a:cubicBezTo>
                    <a:pt x="71" y="36"/>
                    <a:pt x="0" y="142"/>
                    <a:pt x="33" y="272"/>
                  </a:cubicBezTo>
                  <a:cubicBezTo>
                    <a:pt x="19" y="182"/>
                    <a:pt x="75" y="110"/>
                    <a:pt x="219" y="100"/>
                  </a:cubicBezTo>
                  <a:cubicBezTo>
                    <a:pt x="460" y="82"/>
                    <a:pt x="625" y="171"/>
                    <a:pt x="619" y="330"/>
                  </a:cubicBezTo>
                  <a:cubicBezTo>
                    <a:pt x="613" y="495"/>
                    <a:pt x="381" y="680"/>
                    <a:pt x="154" y="467"/>
                  </a:cubicBezTo>
                  <a:cubicBezTo>
                    <a:pt x="140" y="455"/>
                    <a:pt x="128" y="441"/>
                    <a:pt x="115" y="428"/>
                  </a:cubicBezTo>
                  <a:cubicBezTo>
                    <a:pt x="135" y="453"/>
                    <a:pt x="159" y="480"/>
                    <a:pt x="186" y="505"/>
                  </a:cubicBezTo>
                  <a:cubicBezTo>
                    <a:pt x="484" y="782"/>
                    <a:pt x="788" y="540"/>
                    <a:pt x="796" y="323"/>
                  </a:cubicBezTo>
                  <a:cubicBezTo>
                    <a:pt x="804" y="116"/>
                    <a:pt x="588" y="0"/>
                    <a:pt x="271" y="22"/>
                  </a:cubicBezTo>
                  <a:close/>
                  <a:moveTo>
                    <a:pt x="725" y="288"/>
                  </a:moveTo>
                  <a:lnTo>
                    <a:pt x="681" y="288"/>
                  </a:lnTo>
                  <a:lnTo>
                    <a:pt x="681" y="421"/>
                  </a:lnTo>
                  <a:lnTo>
                    <a:pt x="725" y="421"/>
                  </a:lnTo>
                  <a:lnTo>
                    <a:pt x="725" y="465"/>
                  </a:lnTo>
                  <a:lnTo>
                    <a:pt x="681" y="465"/>
                  </a:lnTo>
                  <a:cubicBezTo>
                    <a:pt x="675" y="465"/>
                    <a:pt x="669" y="463"/>
                    <a:pt x="664" y="461"/>
                  </a:cubicBezTo>
                  <a:cubicBezTo>
                    <a:pt x="659" y="458"/>
                    <a:pt x="654" y="456"/>
                    <a:pt x="650" y="452"/>
                  </a:cubicBezTo>
                  <a:cubicBezTo>
                    <a:pt x="646" y="448"/>
                    <a:pt x="643" y="443"/>
                    <a:pt x="641" y="438"/>
                  </a:cubicBezTo>
                  <a:cubicBezTo>
                    <a:pt x="639" y="433"/>
                    <a:pt x="638" y="427"/>
                    <a:pt x="638" y="421"/>
                  </a:cubicBezTo>
                  <a:lnTo>
                    <a:pt x="638" y="182"/>
                  </a:lnTo>
                  <a:lnTo>
                    <a:pt x="681" y="182"/>
                  </a:lnTo>
                  <a:lnTo>
                    <a:pt x="681" y="245"/>
                  </a:lnTo>
                  <a:lnTo>
                    <a:pt x="725" y="245"/>
                  </a:lnTo>
                  <a:lnTo>
                    <a:pt x="725" y="288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246">
              <a:extLst>
                <a:ext uri="{FF2B5EF4-FFF2-40B4-BE49-F238E27FC236}">
                  <a16:creationId xmlns:a16="http://schemas.microsoft.com/office/drawing/2014/main" id="{FD61489A-AD1E-4498-9C96-8945E4AEF0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4364" y="5067301"/>
              <a:ext cx="50800" cy="57150"/>
            </a:xfrm>
            <a:custGeom>
              <a:avLst/>
              <a:gdLst>
                <a:gd name="T0" fmla="*/ 85 w 105"/>
                <a:gd name="T1" fmla="*/ 18 h 115"/>
                <a:gd name="T2" fmla="*/ 22 w 105"/>
                <a:gd name="T3" fmla="*/ 18 h 115"/>
                <a:gd name="T4" fmla="*/ 22 w 105"/>
                <a:gd name="T5" fmla="*/ 45 h 115"/>
                <a:gd name="T6" fmla="*/ 85 w 105"/>
                <a:gd name="T7" fmla="*/ 45 h 115"/>
                <a:gd name="T8" fmla="*/ 85 w 105"/>
                <a:gd name="T9" fmla="*/ 18 h 115"/>
                <a:gd name="T10" fmla="*/ 105 w 105"/>
                <a:gd name="T11" fmla="*/ 115 h 115"/>
                <a:gd name="T12" fmla="*/ 84 w 105"/>
                <a:gd name="T13" fmla="*/ 115 h 115"/>
                <a:gd name="T14" fmla="*/ 84 w 105"/>
                <a:gd name="T15" fmla="*/ 63 h 115"/>
                <a:gd name="T16" fmla="*/ 21 w 105"/>
                <a:gd name="T17" fmla="*/ 63 h 115"/>
                <a:gd name="T18" fmla="*/ 21 w 105"/>
                <a:gd name="T19" fmla="*/ 115 h 115"/>
                <a:gd name="T20" fmla="*/ 0 w 105"/>
                <a:gd name="T21" fmla="*/ 115 h 115"/>
                <a:gd name="T22" fmla="*/ 0 w 105"/>
                <a:gd name="T23" fmla="*/ 18 h 115"/>
                <a:gd name="T24" fmla="*/ 6 w 105"/>
                <a:gd name="T25" fmla="*/ 5 h 115"/>
                <a:gd name="T26" fmla="*/ 21 w 105"/>
                <a:gd name="T27" fmla="*/ 0 h 115"/>
                <a:gd name="T28" fmla="*/ 84 w 105"/>
                <a:gd name="T29" fmla="*/ 0 h 115"/>
                <a:gd name="T30" fmla="*/ 97 w 105"/>
                <a:gd name="T31" fmla="*/ 6 h 115"/>
                <a:gd name="T32" fmla="*/ 104 w 105"/>
                <a:gd name="T33" fmla="*/ 19 h 115"/>
                <a:gd name="T34" fmla="*/ 104 w 105"/>
                <a:gd name="T35" fmla="*/ 115 h 115"/>
                <a:gd name="T36" fmla="*/ 105 w 105"/>
                <a:gd name="T3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15">
                  <a:moveTo>
                    <a:pt x="85" y="18"/>
                  </a:moveTo>
                  <a:lnTo>
                    <a:pt x="22" y="18"/>
                  </a:lnTo>
                  <a:lnTo>
                    <a:pt x="22" y="45"/>
                  </a:lnTo>
                  <a:lnTo>
                    <a:pt x="85" y="45"/>
                  </a:lnTo>
                  <a:lnTo>
                    <a:pt x="85" y="18"/>
                  </a:lnTo>
                  <a:close/>
                  <a:moveTo>
                    <a:pt x="105" y="115"/>
                  </a:moveTo>
                  <a:lnTo>
                    <a:pt x="84" y="115"/>
                  </a:lnTo>
                  <a:lnTo>
                    <a:pt x="84" y="63"/>
                  </a:lnTo>
                  <a:lnTo>
                    <a:pt x="21" y="63"/>
                  </a:lnTo>
                  <a:lnTo>
                    <a:pt x="21" y="115"/>
                  </a:lnTo>
                  <a:lnTo>
                    <a:pt x="0" y="115"/>
                  </a:lnTo>
                  <a:lnTo>
                    <a:pt x="0" y="18"/>
                  </a:lnTo>
                  <a:cubicBezTo>
                    <a:pt x="0" y="13"/>
                    <a:pt x="2" y="9"/>
                    <a:pt x="6" y="5"/>
                  </a:cubicBezTo>
                  <a:cubicBezTo>
                    <a:pt x="10" y="1"/>
                    <a:pt x="15" y="0"/>
                    <a:pt x="21" y="0"/>
                  </a:cubicBezTo>
                  <a:lnTo>
                    <a:pt x="84" y="0"/>
                  </a:lnTo>
                  <a:cubicBezTo>
                    <a:pt x="89" y="0"/>
                    <a:pt x="94" y="3"/>
                    <a:pt x="97" y="6"/>
                  </a:cubicBezTo>
                  <a:cubicBezTo>
                    <a:pt x="102" y="10"/>
                    <a:pt x="104" y="14"/>
                    <a:pt x="104" y="19"/>
                  </a:cubicBezTo>
                  <a:lnTo>
                    <a:pt x="104" y="115"/>
                  </a:lnTo>
                  <a:lnTo>
                    <a:pt x="105" y="115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247">
              <a:extLst>
                <a:ext uri="{FF2B5EF4-FFF2-40B4-BE49-F238E27FC236}">
                  <a16:creationId xmlns:a16="http://schemas.microsoft.com/office/drawing/2014/main" id="{8D785804-696B-4578-8A5E-88E5BEBE2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1" y="5080001"/>
              <a:ext cx="49213" cy="44450"/>
            </a:xfrm>
            <a:custGeom>
              <a:avLst/>
              <a:gdLst>
                <a:gd name="T0" fmla="*/ 100 w 100"/>
                <a:gd name="T1" fmla="*/ 90 h 90"/>
                <a:gd name="T2" fmla="*/ 79 w 100"/>
                <a:gd name="T3" fmla="*/ 90 h 90"/>
                <a:gd name="T4" fmla="*/ 79 w 100"/>
                <a:gd name="T5" fmla="*/ 19 h 90"/>
                <a:gd name="T6" fmla="*/ 21 w 100"/>
                <a:gd name="T7" fmla="*/ 19 h 90"/>
                <a:gd name="T8" fmla="*/ 21 w 100"/>
                <a:gd name="T9" fmla="*/ 90 h 90"/>
                <a:gd name="T10" fmla="*/ 0 w 100"/>
                <a:gd name="T11" fmla="*/ 90 h 90"/>
                <a:gd name="T12" fmla="*/ 0 w 100"/>
                <a:gd name="T13" fmla="*/ 0 h 90"/>
                <a:gd name="T14" fmla="*/ 79 w 100"/>
                <a:gd name="T15" fmla="*/ 0 h 90"/>
                <a:gd name="T16" fmla="*/ 99 w 100"/>
                <a:gd name="T17" fmla="*/ 13 h 90"/>
                <a:gd name="T18" fmla="*/ 99 w 100"/>
                <a:gd name="T19" fmla="*/ 19 h 90"/>
                <a:gd name="T20" fmla="*/ 99 w 100"/>
                <a:gd name="T21" fmla="*/ 90 h 90"/>
                <a:gd name="T22" fmla="*/ 100 w 100"/>
                <a:gd name="T2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79" y="90"/>
                  </a:lnTo>
                  <a:lnTo>
                    <a:pt x="79" y="19"/>
                  </a:lnTo>
                  <a:lnTo>
                    <a:pt x="21" y="19"/>
                  </a:lnTo>
                  <a:lnTo>
                    <a:pt x="21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79" y="0"/>
                  </a:lnTo>
                  <a:cubicBezTo>
                    <a:pt x="90" y="0"/>
                    <a:pt x="96" y="4"/>
                    <a:pt x="99" y="13"/>
                  </a:cubicBezTo>
                  <a:lnTo>
                    <a:pt x="99" y="19"/>
                  </a:lnTo>
                  <a:lnTo>
                    <a:pt x="99" y="90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248">
              <a:extLst>
                <a:ext uri="{FF2B5EF4-FFF2-40B4-BE49-F238E27FC236}">
                  <a16:creationId xmlns:a16="http://schemas.microsoft.com/office/drawing/2014/main" id="{50BE7323-D6F8-4B29-BCE5-0B7439B2E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839" y="5080001"/>
              <a:ext cx="50800" cy="58738"/>
            </a:xfrm>
            <a:custGeom>
              <a:avLst/>
              <a:gdLst>
                <a:gd name="T0" fmla="*/ 84 w 105"/>
                <a:gd name="T1" fmla="*/ 19 h 119"/>
                <a:gd name="T2" fmla="*/ 21 w 105"/>
                <a:gd name="T3" fmla="*/ 19 h 119"/>
                <a:gd name="T4" fmla="*/ 21 w 105"/>
                <a:gd name="T5" fmla="*/ 73 h 119"/>
                <a:gd name="T6" fmla="*/ 84 w 105"/>
                <a:gd name="T7" fmla="*/ 73 h 119"/>
                <a:gd name="T8" fmla="*/ 84 w 105"/>
                <a:gd name="T9" fmla="*/ 19 h 119"/>
                <a:gd name="T10" fmla="*/ 104 w 105"/>
                <a:gd name="T11" fmla="*/ 101 h 119"/>
                <a:gd name="T12" fmla="*/ 82 w 105"/>
                <a:gd name="T13" fmla="*/ 119 h 119"/>
                <a:gd name="T14" fmla="*/ 34 w 105"/>
                <a:gd name="T15" fmla="*/ 119 h 119"/>
                <a:gd name="T16" fmla="*/ 34 w 105"/>
                <a:gd name="T17" fmla="*/ 101 h 119"/>
                <a:gd name="T18" fmla="*/ 84 w 105"/>
                <a:gd name="T19" fmla="*/ 101 h 119"/>
                <a:gd name="T20" fmla="*/ 84 w 105"/>
                <a:gd name="T21" fmla="*/ 90 h 119"/>
                <a:gd name="T22" fmla="*/ 21 w 105"/>
                <a:gd name="T23" fmla="*/ 90 h 119"/>
                <a:gd name="T24" fmla="*/ 6 w 105"/>
                <a:gd name="T25" fmla="*/ 85 h 119"/>
                <a:gd name="T26" fmla="*/ 0 w 105"/>
                <a:gd name="T27" fmla="*/ 73 h 119"/>
                <a:gd name="T28" fmla="*/ 0 w 105"/>
                <a:gd name="T29" fmla="*/ 19 h 119"/>
                <a:gd name="T30" fmla="*/ 5 w 105"/>
                <a:gd name="T31" fmla="*/ 6 h 119"/>
                <a:gd name="T32" fmla="*/ 21 w 105"/>
                <a:gd name="T33" fmla="*/ 0 h 119"/>
                <a:gd name="T34" fmla="*/ 105 w 105"/>
                <a:gd name="T35" fmla="*/ 0 h 119"/>
                <a:gd name="T36" fmla="*/ 105 w 105"/>
                <a:gd name="T37" fmla="*/ 101 h 119"/>
                <a:gd name="T38" fmla="*/ 104 w 105"/>
                <a:gd name="T39" fmla="*/ 10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19">
                  <a:moveTo>
                    <a:pt x="84" y="19"/>
                  </a:moveTo>
                  <a:lnTo>
                    <a:pt x="21" y="19"/>
                  </a:lnTo>
                  <a:lnTo>
                    <a:pt x="21" y="73"/>
                  </a:lnTo>
                  <a:lnTo>
                    <a:pt x="84" y="73"/>
                  </a:lnTo>
                  <a:lnTo>
                    <a:pt x="84" y="19"/>
                  </a:lnTo>
                  <a:close/>
                  <a:moveTo>
                    <a:pt x="104" y="101"/>
                  </a:moveTo>
                  <a:cubicBezTo>
                    <a:pt x="104" y="114"/>
                    <a:pt x="96" y="119"/>
                    <a:pt x="82" y="119"/>
                  </a:cubicBezTo>
                  <a:lnTo>
                    <a:pt x="34" y="119"/>
                  </a:lnTo>
                  <a:lnTo>
                    <a:pt x="34" y="101"/>
                  </a:lnTo>
                  <a:lnTo>
                    <a:pt x="84" y="101"/>
                  </a:lnTo>
                  <a:lnTo>
                    <a:pt x="84" y="90"/>
                  </a:lnTo>
                  <a:lnTo>
                    <a:pt x="21" y="90"/>
                  </a:lnTo>
                  <a:cubicBezTo>
                    <a:pt x="15" y="90"/>
                    <a:pt x="11" y="89"/>
                    <a:pt x="6" y="85"/>
                  </a:cubicBezTo>
                  <a:cubicBezTo>
                    <a:pt x="2" y="81"/>
                    <a:pt x="0" y="78"/>
                    <a:pt x="0" y="73"/>
                  </a:cubicBezTo>
                  <a:lnTo>
                    <a:pt x="0" y="19"/>
                  </a:lnTo>
                  <a:cubicBezTo>
                    <a:pt x="0" y="14"/>
                    <a:pt x="1" y="10"/>
                    <a:pt x="5" y="6"/>
                  </a:cubicBezTo>
                  <a:cubicBezTo>
                    <a:pt x="9" y="3"/>
                    <a:pt x="14" y="0"/>
                    <a:pt x="21" y="0"/>
                  </a:cubicBezTo>
                  <a:lnTo>
                    <a:pt x="105" y="0"/>
                  </a:lnTo>
                  <a:lnTo>
                    <a:pt x="105" y="101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249">
              <a:extLst>
                <a:ext uri="{FF2B5EF4-FFF2-40B4-BE49-F238E27FC236}">
                  <a16:creationId xmlns:a16="http://schemas.microsoft.com/office/drawing/2014/main" id="{069EFA8D-3C56-4939-A981-B96D5AC237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2164" y="5080001"/>
              <a:ext cx="50800" cy="42863"/>
            </a:xfrm>
            <a:custGeom>
              <a:avLst/>
              <a:gdLst>
                <a:gd name="T0" fmla="*/ 82 w 104"/>
                <a:gd name="T1" fmla="*/ 19 h 89"/>
                <a:gd name="T2" fmla="*/ 20 w 104"/>
                <a:gd name="T3" fmla="*/ 19 h 89"/>
                <a:gd name="T4" fmla="*/ 20 w 104"/>
                <a:gd name="T5" fmla="*/ 36 h 89"/>
                <a:gd name="T6" fmla="*/ 82 w 104"/>
                <a:gd name="T7" fmla="*/ 36 h 89"/>
                <a:gd name="T8" fmla="*/ 82 w 104"/>
                <a:gd name="T9" fmla="*/ 19 h 89"/>
                <a:gd name="T10" fmla="*/ 104 w 104"/>
                <a:gd name="T11" fmla="*/ 36 h 89"/>
                <a:gd name="T12" fmla="*/ 99 w 104"/>
                <a:gd name="T13" fmla="*/ 49 h 89"/>
                <a:gd name="T14" fmla="*/ 84 w 104"/>
                <a:gd name="T15" fmla="*/ 54 h 89"/>
                <a:gd name="T16" fmla="*/ 21 w 104"/>
                <a:gd name="T17" fmla="*/ 54 h 89"/>
                <a:gd name="T18" fmla="*/ 21 w 104"/>
                <a:gd name="T19" fmla="*/ 71 h 89"/>
                <a:gd name="T20" fmla="*/ 100 w 104"/>
                <a:gd name="T21" fmla="*/ 71 h 89"/>
                <a:gd name="T22" fmla="*/ 100 w 104"/>
                <a:gd name="T23" fmla="*/ 89 h 89"/>
                <a:gd name="T24" fmla="*/ 21 w 104"/>
                <a:gd name="T25" fmla="*/ 89 h 89"/>
                <a:gd name="T26" fmla="*/ 6 w 104"/>
                <a:gd name="T27" fmla="*/ 84 h 89"/>
                <a:gd name="T28" fmla="*/ 0 w 104"/>
                <a:gd name="T29" fmla="*/ 71 h 89"/>
                <a:gd name="T30" fmla="*/ 0 w 104"/>
                <a:gd name="T31" fmla="*/ 18 h 89"/>
                <a:gd name="T32" fmla="*/ 5 w 104"/>
                <a:gd name="T33" fmla="*/ 5 h 89"/>
                <a:gd name="T34" fmla="*/ 20 w 104"/>
                <a:gd name="T35" fmla="*/ 0 h 89"/>
                <a:gd name="T36" fmla="*/ 82 w 104"/>
                <a:gd name="T37" fmla="*/ 0 h 89"/>
                <a:gd name="T38" fmla="*/ 97 w 104"/>
                <a:gd name="T39" fmla="*/ 5 h 89"/>
                <a:gd name="T40" fmla="*/ 104 w 104"/>
                <a:gd name="T41" fmla="*/ 18 h 89"/>
                <a:gd name="T42" fmla="*/ 104 w 104"/>
                <a:gd name="T43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89">
                  <a:moveTo>
                    <a:pt x="82" y="19"/>
                  </a:moveTo>
                  <a:lnTo>
                    <a:pt x="20" y="19"/>
                  </a:lnTo>
                  <a:lnTo>
                    <a:pt x="20" y="36"/>
                  </a:lnTo>
                  <a:lnTo>
                    <a:pt x="82" y="36"/>
                  </a:lnTo>
                  <a:lnTo>
                    <a:pt x="82" y="19"/>
                  </a:lnTo>
                  <a:close/>
                  <a:moveTo>
                    <a:pt x="104" y="36"/>
                  </a:moveTo>
                  <a:cubicBezTo>
                    <a:pt x="104" y="41"/>
                    <a:pt x="102" y="45"/>
                    <a:pt x="99" y="49"/>
                  </a:cubicBezTo>
                  <a:cubicBezTo>
                    <a:pt x="95" y="53"/>
                    <a:pt x="90" y="54"/>
                    <a:pt x="84" y="54"/>
                  </a:cubicBezTo>
                  <a:lnTo>
                    <a:pt x="21" y="54"/>
                  </a:lnTo>
                  <a:lnTo>
                    <a:pt x="21" y="71"/>
                  </a:lnTo>
                  <a:lnTo>
                    <a:pt x="100" y="71"/>
                  </a:lnTo>
                  <a:lnTo>
                    <a:pt x="100" y="89"/>
                  </a:lnTo>
                  <a:lnTo>
                    <a:pt x="21" y="89"/>
                  </a:lnTo>
                  <a:cubicBezTo>
                    <a:pt x="15" y="89"/>
                    <a:pt x="10" y="88"/>
                    <a:pt x="6" y="84"/>
                  </a:cubicBezTo>
                  <a:cubicBezTo>
                    <a:pt x="2" y="80"/>
                    <a:pt x="0" y="76"/>
                    <a:pt x="0" y="71"/>
                  </a:cubicBezTo>
                  <a:lnTo>
                    <a:pt x="0" y="18"/>
                  </a:lnTo>
                  <a:cubicBezTo>
                    <a:pt x="0" y="13"/>
                    <a:pt x="1" y="8"/>
                    <a:pt x="5" y="5"/>
                  </a:cubicBezTo>
                  <a:cubicBezTo>
                    <a:pt x="9" y="1"/>
                    <a:pt x="14" y="0"/>
                    <a:pt x="20" y="0"/>
                  </a:cubicBezTo>
                  <a:lnTo>
                    <a:pt x="82" y="0"/>
                  </a:lnTo>
                  <a:cubicBezTo>
                    <a:pt x="89" y="0"/>
                    <a:pt x="94" y="1"/>
                    <a:pt x="97" y="5"/>
                  </a:cubicBezTo>
                  <a:cubicBezTo>
                    <a:pt x="101" y="9"/>
                    <a:pt x="104" y="13"/>
                    <a:pt x="104" y="18"/>
                  </a:cubicBezTo>
                  <a:lnTo>
                    <a:pt x="104" y="36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250">
              <a:extLst>
                <a:ext uri="{FF2B5EF4-FFF2-40B4-BE49-F238E27FC236}">
                  <a16:creationId xmlns:a16="http://schemas.microsoft.com/office/drawing/2014/main" id="{EDA39C3A-F20C-4BD0-A596-69B2A8A0B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901" y="5080001"/>
              <a:ext cx="47625" cy="44450"/>
            </a:xfrm>
            <a:custGeom>
              <a:avLst/>
              <a:gdLst>
                <a:gd name="T0" fmla="*/ 96 w 96"/>
                <a:gd name="T1" fmla="*/ 36 h 90"/>
                <a:gd name="T2" fmla="*/ 75 w 96"/>
                <a:gd name="T3" fmla="*/ 36 h 90"/>
                <a:gd name="T4" fmla="*/ 75 w 96"/>
                <a:gd name="T5" fmla="*/ 19 h 90"/>
                <a:gd name="T6" fmla="*/ 21 w 96"/>
                <a:gd name="T7" fmla="*/ 19 h 90"/>
                <a:gd name="T8" fmla="*/ 21 w 96"/>
                <a:gd name="T9" fmla="*/ 90 h 90"/>
                <a:gd name="T10" fmla="*/ 0 w 96"/>
                <a:gd name="T11" fmla="*/ 90 h 90"/>
                <a:gd name="T12" fmla="*/ 0 w 96"/>
                <a:gd name="T13" fmla="*/ 0 h 90"/>
                <a:gd name="T14" fmla="*/ 75 w 96"/>
                <a:gd name="T15" fmla="*/ 0 h 90"/>
                <a:gd name="T16" fmla="*/ 95 w 96"/>
                <a:gd name="T17" fmla="*/ 13 h 90"/>
                <a:gd name="T18" fmla="*/ 96 w 96"/>
                <a:gd name="T19" fmla="*/ 19 h 90"/>
                <a:gd name="T20" fmla="*/ 96 w 96"/>
                <a:gd name="T21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90">
                  <a:moveTo>
                    <a:pt x="96" y="36"/>
                  </a:moveTo>
                  <a:lnTo>
                    <a:pt x="75" y="36"/>
                  </a:lnTo>
                  <a:lnTo>
                    <a:pt x="75" y="19"/>
                  </a:lnTo>
                  <a:lnTo>
                    <a:pt x="21" y="19"/>
                  </a:lnTo>
                  <a:lnTo>
                    <a:pt x="21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75" y="0"/>
                  </a:lnTo>
                  <a:cubicBezTo>
                    <a:pt x="86" y="0"/>
                    <a:pt x="93" y="4"/>
                    <a:pt x="95" y="13"/>
                  </a:cubicBezTo>
                  <a:cubicBezTo>
                    <a:pt x="95" y="14"/>
                    <a:pt x="96" y="16"/>
                    <a:pt x="96" y="19"/>
                  </a:cubicBezTo>
                  <a:lnTo>
                    <a:pt x="96" y="36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251">
              <a:extLst>
                <a:ext uri="{FF2B5EF4-FFF2-40B4-BE49-F238E27FC236}">
                  <a16:creationId xmlns:a16="http://schemas.microsoft.com/office/drawing/2014/main" id="{2F6BD83F-E69D-4609-8FFC-4A6A134FD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4" y="5080001"/>
              <a:ext cx="47625" cy="44450"/>
            </a:xfrm>
            <a:custGeom>
              <a:avLst/>
              <a:gdLst>
                <a:gd name="T0" fmla="*/ 97 w 97"/>
                <a:gd name="T1" fmla="*/ 72 h 89"/>
                <a:gd name="T2" fmla="*/ 92 w 97"/>
                <a:gd name="T3" fmla="*/ 84 h 89"/>
                <a:gd name="T4" fmla="*/ 77 w 97"/>
                <a:gd name="T5" fmla="*/ 89 h 89"/>
                <a:gd name="T6" fmla="*/ 2 w 97"/>
                <a:gd name="T7" fmla="*/ 89 h 89"/>
                <a:gd name="T8" fmla="*/ 2 w 97"/>
                <a:gd name="T9" fmla="*/ 72 h 89"/>
                <a:gd name="T10" fmla="*/ 77 w 97"/>
                <a:gd name="T11" fmla="*/ 72 h 89"/>
                <a:gd name="T12" fmla="*/ 77 w 97"/>
                <a:gd name="T13" fmla="*/ 54 h 89"/>
                <a:gd name="T14" fmla="*/ 22 w 97"/>
                <a:gd name="T15" fmla="*/ 54 h 89"/>
                <a:gd name="T16" fmla="*/ 8 w 97"/>
                <a:gd name="T17" fmla="*/ 50 h 89"/>
                <a:gd name="T18" fmla="*/ 1 w 97"/>
                <a:gd name="T19" fmla="*/ 40 h 89"/>
                <a:gd name="T20" fmla="*/ 0 w 97"/>
                <a:gd name="T21" fmla="*/ 35 h 89"/>
                <a:gd name="T22" fmla="*/ 0 w 97"/>
                <a:gd name="T23" fmla="*/ 18 h 89"/>
                <a:gd name="T24" fmla="*/ 6 w 97"/>
                <a:gd name="T25" fmla="*/ 5 h 89"/>
                <a:gd name="T26" fmla="*/ 21 w 97"/>
                <a:gd name="T27" fmla="*/ 0 h 89"/>
                <a:gd name="T28" fmla="*/ 90 w 97"/>
                <a:gd name="T29" fmla="*/ 0 h 89"/>
                <a:gd name="T30" fmla="*/ 90 w 97"/>
                <a:gd name="T31" fmla="*/ 18 h 89"/>
                <a:gd name="T32" fmla="*/ 21 w 97"/>
                <a:gd name="T33" fmla="*/ 18 h 89"/>
                <a:gd name="T34" fmla="*/ 21 w 97"/>
                <a:gd name="T35" fmla="*/ 35 h 89"/>
                <a:gd name="T36" fmla="*/ 76 w 97"/>
                <a:gd name="T37" fmla="*/ 35 h 89"/>
                <a:gd name="T38" fmla="*/ 91 w 97"/>
                <a:gd name="T39" fmla="*/ 40 h 89"/>
                <a:gd name="T40" fmla="*/ 97 w 97"/>
                <a:gd name="T41" fmla="*/ 53 h 89"/>
                <a:gd name="T42" fmla="*/ 97 w 97"/>
                <a:gd name="T43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89">
                  <a:moveTo>
                    <a:pt x="97" y="72"/>
                  </a:moveTo>
                  <a:cubicBezTo>
                    <a:pt x="97" y="77"/>
                    <a:pt x="96" y="80"/>
                    <a:pt x="92" y="84"/>
                  </a:cubicBezTo>
                  <a:cubicBezTo>
                    <a:pt x="88" y="88"/>
                    <a:pt x="83" y="89"/>
                    <a:pt x="77" y="89"/>
                  </a:cubicBezTo>
                  <a:lnTo>
                    <a:pt x="2" y="89"/>
                  </a:lnTo>
                  <a:lnTo>
                    <a:pt x="2" y="72"/>
                  </a:lnTo>
                  <a:lnTo>
                    <a:pt x="77" y="72"/>
                  </a:lnTo>
                  <a:lnTo>
                    <a:pt x="77" y="54"/>
                  </a:lnTo>
                  <a:lnTo>
                    <a:pt x="22" y="54"/>
                  </a:lnTo>
                  <a:cubicBezTo>
                    <a:pt x="17" y="54"/>
                    <a:pt x="12" y="53"/>
                    <a:pt x="8" y="50"/>
                  </a:cubicBezTo>
                  <a:cubicBezTo>
                    <a:pt x="5" y="48"/>
                    <a:pt x="2" y="45"/>
                    <a:pt x="1" y="40"/>
                  </a:cubicBezTo>
                  <a:cubicBezTo>
                    <a:pt x="1" y="39"/>
                    <a:pt x="0" y="37"/>
                    <a:pt x="0" y="35"/>
                  </a:cubicBezTo>
                  <a:lnTo>
                    <a:pt x="0" y="18"/>
                  </a:lnTo>
                  <a:cubicBezTo>
                    <a:pt x="0" y="13"/>
                    <a:pt x="2" y="9"/>
                    <a:pt x="6" y="5"/>
                  </a:cubicBezTo>
                  <a:cubicBezTo>
                    <a:pt x="10" y="2"/>
                    <a:pt x="15" y="0"/>
                    <a:pt x="21" y="0"/>
                  </a:cubicBezTo>
                  <a:lnTo>
                    <a:pt x="90" y="0"/>
                  </a:lnTo>
                  <a:lnTo>
                    <a:pt x="90" y="18"/>
                  </a:lnTo>
                  <a:lnTo>
                    <a:pt x="21" y="18"/>
                  </a:lnTo>
                  <a:lnTo>
                    <a:pt x="21" y="35"/>
                  </a:lnTo>
                  <a:lnTo>
                    <a:pt x="76" y="35"/>
                  </a:lnTo>
                  <a:cubicBezTo>
                    <a:pt x="82" y="35"/>
                    <a:pt x="87" y="37"/>
                    <a:pt x="91" y="40"/>
                  </a:cubicBezTo>
                  <a:cubicBezTo>
                    <a:pt x="95" y="44"/>
                    <a:pt x="97" y="48"/>
                    <a:pt x="97" y="53"/>
                  </a:cubicBezTo>
                  <a:lnTo>
                    <a:pt x="97" y="72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252">
              <a:extLst>
                <a:ext uri="{FF2B5EF4-FFF2-40B4-BE49-F238E27FC236}">
                  <a16:creationId xmlns:a16="http://schemas.microsoft.com/office/drawing/2014/main" id="{6E1574DC-B684-4B51-86FE-A99DA37D3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364" y="5148263"/>
              <a:ext cx="49213" cy="57150"/>
            </a:xfrm>
            <a:custGeom>
              <a:avLst/>
              <a:gdLst>
                <a:gd name="T0" fmla="*/ 101 w 101"/>
                <a:gd name="T1" fmla="*/ 117 h 117"/>
                <a:gd name="T2" fmla="*/ 21 w 101"/>
                <a:gd name="T3" fmla="*/ 117 h 117"/>
                <a:gd name="T4" fmla="*/ 1 w 101"/>
                <a:gd name="T5" fmla="*/ 104 h 117"/>
                <a:gd name="T6" fmla="*/ 0 w 101"/>
                <a:gd name="T7" fmla="*/ 98 h 117"/>
                <a:gd name="T8" fmla="*/ 0 w 101"/>
                <a:gd name="T9" fmla="*/ 18 h 117"/>
                <a:gd name="T10" fmla="*/ 6 w 101"/>
                <a:gd name="T11" fmla="*/ 5 h 117"/>
                <a:gd name="T12" fmla="*/ 21 w 101"/>
                <a:gd name="T13" fmla="*/ 0 h 117"/>
                <a:gd name="T14" fmla="*/ 101 w 101"/>
                <a:gd name="T15" fmla="*/ 0 h 117"/>
                <a:gd name="T16" fmla="*/ 101 w 101"/>
                <a:gd name="T17" fmla="*/ 18 h 117"/>
                <a:gd name="T18" fmla="*/ 21 w 101"/>
                <a:gd name="T19" fmla="*/ 18 h 117"/>
                <a:gd name="T20" fmla="*/ 21 w 101"/>
                <a:gd name="T21" fmla="*/ 98 h 117"/>
                <a:gd name="T22" fmla="*/ 101 w 101"/>
                <a:gd name="T23" fmla="*/ 98 h 117"/>
                <a:gd name="T24" fmla="*/ 101 w 101"/>
                <a:gd name="T2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17">
                  <a:moveTo>
                    <a:pt x="101" y="117"/>
                  </a:moveTo>
                  <a:lnTo>
                    <a:pt x="21" y="117"/>
                  </a:lnTo>
                  <a:cubicBezTo>
                    <a:pt x="10" y="117"/>
                    <a:pt x="4" y="113"/>
                    <a:pt x="1" y="104"/>
                  </a:cubicBezTo>
                  <a:cubicBezTo>
                    <a:pt x="1" y="103"/>
                    <a:pt x="0" y="100"/>
                    <a:pt x="0" y="98"/>
                  </a:cubicBezTo>
                  <a:lnTo>
                    <a:pt x="0" y="18"/>
                  </a:lnTo>
                  <a:cubicBezTo>
                    <a:pt x="0" y="13"/>
                    <a:pt x="3" y="9"/>
                    <a:pt x="6" y="5"/>
                  </a:cubicBezTo>
                  <a:cubicBezTo>
                    <a:pt x="10" y="2"/>
                    <a:pt x="15" y="0"/>
                    <a:pt x="21" y="0"/>
                  </a:cubicBezTo>
                  <a:lnTo>
                    <a:pt x="101" y="0"/>
                  </a:lnTo>
                  <a:lnTo>
                    <a:pt x="101" y="18"/>
                  </a:lnTo>
                  <a:lnTo>
                    <a:pt x="21" y="18"/>
                  </a:lnTo>
                  <a:lnTo>
                    <a:pt x="21" y="98"/>
                  </a:lnTo>
                  <a:lnTo>
                    <a:pt x="101" y="98"/>
                  </a:lnTo>
                  <a:lnTo>
                    <a:pt x="101" y="117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253">
              <a:extLst>
                <a:ext uri="{FF2B5EF4-FFF2-40B4-BE49-F238E27FC236}">
                  <a16:creationId xmlns:a16="http://schemas.microsoft.com/office/drawing/2014/main" id="{5DA5AA99-38B2-49F6-8A55-5A4F99A39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1" y="5149851"/>
              <a:ext cx="50800" cy="55563"/>
            </a:xfrm>
            <a:custGeom>
              <a:avLst/>
              <a:gdLst>
                <a:gd name="T0" fmla="*/ 105 w 105"/>
                <a:gd name="T1" fmla="*/ 115 h 115"/>
                <a:gd name="T2" fmla="*/ 84 w 105"/>
                <a:gd name="T3" fmla="*/ 115 h 115"/>
                <a:gd name="T4" fmla="*/ 84 w 105"/>
                <a:gd name="T5" fmla="*/ 43 h 115"/>
                <a:gd name="T6" fmla="*/ 21 w 105"/>
                <a:gd name="T7" fmla="*/ 43 h 115"/>
                <a:gd name="T8" fmla="*/ 21 w 105"/>
                <a:gd name="T9" fmla="*/ 115 h 115"/>
                <a:gd name="T10" fmla="*/ 0 w 105"/>
                <a:gd name="T11" fmla="*/ 115 h 115"/>
                <a:gd name="T12" fmla="*/ 0 w 105"/>
                <a:gd name="T13" fmla="*/ 0 h 115"/>
                <a:gd name="T14" fmla="*/ 21 w 105"/>
                <a:gd name="T15" fmla="*/ 0 h 115"/>
                <a:gd name="T16" fmla="*/ 21 w 105"/>
                <a:gd name="T17" fmla="*/ 26 h 115"/>
                <a:gd name="T18" fmla="*/ 84 w 105"/>
                <a:gd name="T19" fmla="*/ 26 h 115"/>
                <a:gd name="T20" fmla="*/ 104 w 105"/>
                <a:gd name="T21" fmla="*/ 38 h 115"/>
                <a:gd name="T22" fmla="*/ 105 w 105"/>
                <a:gd name="T23" fmla="*/ 45 h 115"/>
                <a:gd name="T24" fmla="*/ 105 w 105"/>
                <a:gd name="T2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15">
                  <a:moveTo>
                    <a:pt x="105" y="115"/>
                  </a:moveTo>
                  <a:lnTo>
                    <a:pt x="84" y="115"/>
                  </a:lnTo>
                  <a:lnTo>
                    <a:pt x="84" y="43"/>
                  </a:lnTo>
                  <a:lnTo>
                    <a:pt x="21" y="43"/>
                  </a:lnTo>
                  <a:lnTo>
                    <a:pt x="2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26"/>
                  </a:lnTo>
                  <a:lnTo>
                    <a:pt x="84" y="26"/>
                  </a:lnTo>
                  <a:cubicBezTo>
                    <a:pt x="95" y="26"/>
                    <a:pt x="101" y="30"/>
                    <a:pt x="104" y="38"/>
                  </a:cubicBezTo>
                  <a:cubicBezTo>
                    <a:pt x="104" y="40"/>
                    <a:pt x="105" y="42"/>
                    <a:pt x="105" y="45"/>
                  </a:cubicBezTo>
                  <a:lnTo>
                    <a:pt x="105" y="115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254">
              <a:extLst>
                <a:ext uri="{FF2B5EF4-FFF2-40B4-BE49-F238E27FC236}">
                  <a16:creationId xmlns:a16="http://schemas.microsoft.com/office/drawing/2014/main" id="{A1B7A35C-FB56-491F-9629-F995D9564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839" y="5162551"/>
              <a:ext cx="52388" cy="42863"/>
            </a:xfrm>
            <a:custGeom>
              <a:avLst/>
              <a:gdLst>
                <a:gd name="T0" fmla="*/ 84 w 105"/>
                <a:gd name="T1" fmla="*/ 18 h 90"/>
                <a:gd name="T2" fmla="*/ 22 w 105"/>
                <a:gd name="T3" fmla="*/ 18 h 90"/>
                <a:gd name="T4" fmla="*/ 22 w 105"/>
                <a:gd name="T5" fmla="*/ 72 h 90"/>
                <a:gd name="T6" fmla="*/ 84 w 105"/>
                <a:gd name="T7" fmla="*/ 72 h 90"/>
                <a:gd name="T8" fmla="*/ 84 w 105"/>
                <a:gd name="T9" fmla="*/ 18 h 90"/>
                <a:gd name="T10" fmla="*/ 105 w 105"/>
                <a:gd name="T11" fmla="*/ 72 h 90"/>
                <a:gd name="T12" fmla="*/ 84 w 105"/>
                <a:gd name="T13" fmla="*/ 90 h 90"/>
                <a:gd name="T14" fmla="*/ 22 w 105"/>
                <a:gd name="T15" fmla="*/ 90 h 90"/>
                <a:gd name="T16" fmla="*/ 2 w 105"/>
                <a:gd name="T17" fmla="*/ 77 h 90"/>
                <a:gd name="T18" fmla="*/ 0 w 105"/>
                <a:gd name="T19" fmla="*/ 71 h 90"/>
                <a:gd name="T20" fmla="*/ 0 w 105"/>
                <a:gd name="T21" fmla="*/ 17 h 90"/>
                <a:gd name="T22" fmla="*/ 7 w 105"/>
                <a:gd name="T23" fmla="*/ 5 h 90"/>
                <a:gd name="T24" fmla="*/ 22 w 105"/>
                <a:gd name="T25" fmla="*/ 0 h 90"/>
                <a:gd name="T26" fmla="*/ 84 w 105"/>
                <a:gd name="T27" fmla="*/ 0 h 90"/>
                <a:gd name="T28" fmla="*/ 99 w 105"/>
                <a:gd name="T29" fmla="*/ 5 h 90"/>
                <a:gd name="T30" fmla="*/ 105 w 105"/>
                <a:gd name="T31" fmla="*/ 17 h 90"/>
                <a:gd name="T32" fmla="*/ 105 w 105"/>
                <a:gd name="T33" fmla="*/ 7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90">
                  <a:moveTo>
                    <a:pt x="84" y="18"/>
                  </a:moveTo>
                  <a:lnTo>
                    <a:pt x="22" y="18"/>
                  </a:lnTo>
                  <a:lnTo>
                    <a:pt x="22" y="72"/>
                  </a:lnTo>
                  <a:lnTo>
                    <a:pt x="84" y="72"/>
                  </a:lnTo>
                  <a:lnTo>
                    <a:pt x="84" y="18"/>
                  </a:lnTo>
                  <a:close/>
                  <a:moveTo>
                    <a:pt x="105" y="72"/>
                  </a:moveTo>
                  <a:cubicBezTo>
                    <a:pt x="105" y="85"/>
                    <a:pt x="98" y="90"/>
                    <a:pt x="84" y="90"/>
                  </a:cubicBezTo>
                  <a:lnTo>
                    <a:pt x="22" y="90"/>
                  </a:lnTo>
                  <a:cubicBezTo>
                    <a:pt x="10" y="90"/>
                    <a:pt x="4" y="86"/>
                    <a:pt x="2" y="77"/>
                  </a:cubicBezTo>
                  <a:cubicBezTo>
                    <a:pt x="2" y="76"/>
                    <a:pt x="0" y="73"/>
                    <a:pt x="0" y="71"/>
                  </a:cubicBezTo>
                  <a:lnTo>
                    <a:pt x="0" y="17"/>
                  </a:lnTo>
                  <a:cubicBezTo>
                    <a:pt x="0" y="12"/>
                    <a:pt x="3" y="8"/>
                    <a:pt x="7" y="5"/>
                  </a:cubicBezTo>
                  <a:cubicBezTo>
                    <a:pt x="10" y="1"/>
                    <a:pt x="15" y="0"/>
                    <a:pt x="22" y="0"/>
                  </a:cubicBezTo>
                  <a:lnTo>
                    <a:pt x="84" y="0"/>
                  </a:lnTo>
                  <a:cubicBezTo>
                    <a:pt x="90" y="0"/>
                    <a:pt x="95" y="1"/>
                    <a:pt x="99" y="5"/>
                  </a:cubicBezTo>
                  <a:cubicBezTo>
                    <a:pt x="103" y="8"/>
                    <a:pt x="105" y="12"/>
                    <a:pt x="105" y="17"/>
                  </a:cubicBezTo>
                  <a:lnTo>
                    <a:pt x="105" y="72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Rectangle 255">
              <a:extLst>
                <a:ext uri="{FF2B5EF4-FFF2-40B4-BE49-F238E27FC236}">
                  <a16:creationId xmlns:a16="http://schemas.microsoft.com/office/drawing/2014/main" id="{A6DF6996-A947-4C5B-8BD8-2D9F8BE35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4" y="5149851"/>
              <a:ext cx="9525" cy="55563"/>
            </a:xfrm>
            <a:prstGeom prst="rect">
              <a:avLst/>
            </a:prstGeom>
            <a:solidFill>
              <a:srgbClr val="A716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256">
              <a:extLst>
                <a:ext uri="{FF2B5EF4-FFF2-40B4-BE49-F238E27FC236}">
                  <a16:creationId xmlns:a16="http://schemas.microsoft.com/office/drawing/2014/main" id="{EE05B7FA-C9C1-4D3D-AB53-B2B7A3EC7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1214" y="5162551"/>
              <a:ext cx="50800" cy="42863"/>
            </a:xfrm>
            <a:custGeom>
              <a:avLst/>
              <a:gdLst>
                <a:gd name="T0" fmla="*/ 84 w 104"/>
                <a:gd name="T1" fmla="*/ 18 h 88"/>
                <a:gd name="T2" fmla="*/ 21 w 104"/>
                <a:gd name="T3" fmla="*/ 18 h 88"/>
                <a:gd name="T4" fmla="*/ 21 w 104"/>
                <a:gd name="T5" fmla="*/ 36 h 88"/>
                <a:gd name="T6" fmla="*/ 84 w 104"/>
                <a:gd name="T7" fmla="*/ 36 h 88"/>
                <a:gd name="T8" fmla="*/ 84 w 104"/>
                <a:gd name="T9" fmla="*/ 18 h 88"/>
                <a:gd name="T10" fmla="*/ 104 w 104"/>
                <a:gd name="T11" fmla="*/ 36 h 88"/>
                <a:gd name="T12" fmla="*/ 99 w 104"/>
                <a:gd name="T13" fmla="*/ 48 h 88"/>
                <a:gd name="T14" fmla="*/ 84 w 104"/>
                <a:gd name="T15" fmla="*/ 53 h 88"/>
                <a:gd name="T16" fmla="*/ 21 w 104"/>
                <a:gd name="T17" fmla="*/ 53 h 88"/>
                <a:gd name="T18" fmla="*/ 21 w 104"/>
                <a:gd name="T19" fmla="*/ 71 h 88"/>
                <a:gd name="T20" fmla="*/ 100 w 104"/>
                <a:gd name="T21" fmla="*/ 71 h 88"/>
                <a:gd name="T22" fmla="*/ 100 w 104"/>
                <a:gd name="T23" fmla="*/ 88 h 88"/>
                <a:gd name="T24" fmla="*/ 21 w 104"/>
                <a:gd name="T25" fmla="*/ 88 h 88"/>
                <a:gd name="T26" fmla="*/ 6 w 104"/>
                <a:gd name="T27" fmla="*/ 83 h 88"/>
                <a:gd name="T28" fmla="*/ 0 w 104"/>
                <a:gd name="T29" fmla="*/ 71 h 88"/>
                <a:gd name="T30" fmla="*/ 0 w 104"/>
                <a:gd name="T31" fmla="*/ 17 h 88"/>
                <a:gd name="T32" fmla="*/ 5 w 104"/>
                <a:gd name="T33" fmla="*/ 5 h 88"/>
                <a:gd name="T34" fmla="*/ 20 w 104"/>
                <a:gd name="T35" fmla="*/ 0 h 88"/>
                <a:gd name="T36" fmla="*/ 82 w 104"/>
                <a:gd name="T37" fmla="*/ 0 h 88"/>
                <a:gd name="T38" fmla="*/ 97 w 104"/>
                <a:gd name="T39" fmla="*/ 5 h 88"/>
                <a:gd name="T40" fmla="*/ 104 w 104"/>
                <a:gd name="T41" fmla="*/ 17 h 88"/>
                <a:gd name="T42" fmla="*/ 104 w 104"/>
                <a:gd name="T43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88">
                  <a:moveTo>
                    <a:pt x="84" y="18"/>
                  </a:moveTo>
                  <a:lnTo>
                    <a:pt x="21" y="18"/>
                  </a:lnTo>
                  <a:lnTo>
                    <a:pt x="21" y="36"/>
                  </a:lnTo>
                  <a:lnTo>
                    <a:pt x="84" y="36"/>
                  </a:lnTo>
                  <a:lnTo>
                    <a:pt x="84" y="18"/>
                  </a:lnTo>
                  <a:close/>
                  <a:moveTo>
                    <a:pt x="104" y="36"/>
                  </a:moveTo>
                  <a:cubicBezTo>
                    <a:pt x="104" y="41"/>
                    <a:pt x="102" y="45"/>
                    <a:pt x="99" y="48"/>
                  </a:cubicBezTo>
                  <a:cubicBezTo>
                    <a:pt x="95" y="52"/>
                    <a:pt x="90" y="53"/>
                    <a:pt x="84" y="53"/>
                  </a:cubicBezTo>
                  <a:lnTo>
                    <a:pt x="21" y="53"/>
                  </a:lnTo>
                  <a:lnTo>
                    <a:pt x="21" y="71"/>
                  </a:lnTo>
                  <a:lnTo>
                    <a:pt x="100" y="71"/>
                  </a:lnTo>
                  <a:lnTo>
                    <a:pt x="100" y="88"/>
                  </a:lnTo>
                  <a:lnTo>
                    <a:pt x="21" y="88"/>
                  </a:lnTo>
                  <a:cubicBezTo>
                    <a:pt x="15" y="88"/>
                    <a:pt x="10" y="87"/>
                    <a:pt x="6" y="83"/>
                  </a:cubicBezTo>
                  <a:cubicBezTo>
                    <a:pt x="2" y="80"/>
                    <a:pt x="0" y="76"/>
                    <a:pt x="0" y="71"/>
                  </a:cubicBezTo>
                  <a:lnTo>
                    <a:pt x="0" y="17"/>
                  </a:lnTo>
                  <a:cubicBezTo>
                    <a:pt x="0" y="12"/>
                    <a:pt x="1" y="7"/>
                    <a:pt x="5" y="5"/>
                  </a:cubicBezTo>
                  <a:cubicBezTo>
                    <a:pt x="9" y="1"/>
                    <a:pt x="14" y="0"/>
                    <a:pt x="20" y="0"/>
                  </a:cubicBezTo>
                  <a:lnTo>
                    <a:pt x="82" y="0"/>
                  </a:lnTo>
                  <a:cubicBezTo>
                    <a:pt x="89" y="0"/>
                    <a:pt x="94" y="1"/>
                    <a:pt x="97" y="5"/>
                  </a:cubicBezTo>
                  <a:cubicBezTo>
                    <a:pt x="101" y="8"/>
                    <a:pt x="104" y="12"/>
                    <a:pt x="104" y="17"/>
                  </a:cubicBezTo>
                  <a:lnTo>
                    <a:pt x="104" y="36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257">
              <a:extLst>
                <a:ext uri="{FF2B5EF4-FFF2-40B4-BE49-F238E27FC236}">
                  <a16:creationId xmlns:a16="http://schemas.microsoft.com/office/drawing/2014/main" id="{EF4EB369-64EE-4E69-8DCA-925B3BF3F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951" y="5149851"/>
              <a:ext cx="20638" cy="55563"/>
            </a:xfrm>
            <a:custGeom>
              <a:avLst/>
              <a:gdLst>
                <a:gd name="T0" fmla="*/ 42 w 42"/>
                <a:gd name="T1" fmla="*/ 115 h 115"/>
                <a:gd name="T2" fmla="*/ 21 w 42"/>
                <a:gd name="T3" fmla="*/ 115 h 115"/>
                <a:gd name="T4" fmla="*/ 6 w 42"/>
                <a:gd name="T5" fmla="*/ 110 h 115"/>
                <a:gd name="T6" fmla="*/ 0 w 42"/>
                <a:gd name="T7" fmla="*/ 97 h 115"/>
                <a:gd name="T8" fmla="*/ 0 w 42"/>
                <a:gd name="T9" fmla="*/ 0 h 115"/>
                <a:gd name="T10" fmla="*/ 21 w 42"/>
                <a:gd name="T11" fmla="*/ 0 h 115"/>
                <a:gd name="T12" fmla="*/ 21 w 42"/>
                <a:gd name="T13" fmla="*/ 25 h 115"/>
                <a:gd name="T14" fmla="*/ 42 w 42"/>
                <a:gd name="T15" fmla="*/ 25 h 115"/>
                <a:gd name="T16" fmla="*/ 42 w 42"/>
                <a:gd name="T17" fmla="*/ 42 h 115"/>
                <a:gd name="T18" fmla="*/ 21 w 42"/>
                <a:gd name="T19" fmla="*/ 42 h 115"/>
                <a:gd name="T20" fmla="*/ 21 w 42"/>
                <a:gd name="T21" fmla="*/ 96 h 115"/>
                <a:gd name="T22" fmla="*/ 42 w 42"/>
                <a:gd name="T23" fmla="*/ 96 h 115"/>
                <a:gd name="T24" fmla="*/ 42 w 42"/>
                <a:gd name="T2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15">
                  <a:moveTo>
                    <a:pt x="42" y="115"/>
                  </a:moveTo>
                  <a:lnTo>
                    <a:pt x="21" y="115"/>
                  </a:lnTo>
                  <a:cubicBezTo>
                    <a:pt x="15" y="115"/>
                    <a:pt x="10" y="113"/>
                    <a:pt x="6" y="110"/>
                  </a:cubicBezTo>
                  <a:cubicBezTo>
                    <a:pt x="2" y="106"/>
                    <a:pt x="0" y="102"/>
                    <a:pt x="0" y="97"/>
                  </a:cubicBezTo>
                  <a:lnTo>
                    <a:pt x="0" y="0"/>
                  </a:lnTo>
                  <a:lnTo>
                    <a:pt x="21" y="0"/>
                  </a:lnTo>
                  <a:lnTo>
                    <a:pt x="21" y="25"/>
                  </a:lnTo>
                  <a:lnTo>
                    <a:pt x="42" y="25"/>
                  </a:lnTo>
                  <a:lnTo>
                    <a:pt x="42" y="42"/>
                  </a:lnTo>
                  <a:lnTo>
                    <a:pt x="21" y="42"/>
                  </a:lnTo>
                  <a:lnTo>
                    <a:pt x="21" y="96"/>
                  </a:lnTo>
                  <a:lnTo>
                    <a:pt x="42" y="96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Rectangle 258">
              <a:extLst>
                <a:ext uri="{FF2B5EF4-FFF2-40B4-BE49-F238E27FC236}">
                  <a16:creationId xmlns:a16="http://schemas.microsoft.com/office/drawing/2014/main" id="{DB059B07-5BE2-4B42-A657-5C081FE9E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039" y="5099051"/>
              <a:ext cx="22225" cy="106363"/>
            </a:xfrm>
            <a:prstGeom prst="rect">
              <a:avLst/>
            </a:prstGeom>
            <a:solidFill>
              <a:srgbClr val="A716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Rectangle 259">
              <a:extLst>
                <a:ext uri="{FF2B5EF4-FFF2-40B4-BE49-F238E27FC236}">
                  <a16:creationId xmlns:a16="http://schemas.microsoft.com/office/drawing/2014/main" id="{F2140251-552A-4D18-B149-A3E936729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039" y="5051426"/>
              <a:ext cx="22225" cy="33338"/>
            </a:xfrm>
            <a:prstGeom prst="rect">
              <a:avLst/>
            </a:prstGeom>
            <a:solidFill>
              <a:srgbClr val="A716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260">
              <a:extLst>
                <a:ext uri="{FF2B5EF4-FFF2-40B4-BE49-F238E27FC236}">
                  <a16:creationId xmlns:a16="http://schemas.microsoft.com/office/drawing/2014/main" id="{206ECD96-E63D-4F2E-B9CA-D93C4F050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6" y="5099051"/>
              <a:ext cx="107950" cy="106363"/>
            </a:xfrm>
            <a:custGeom>
              <a:avLst/>
              <a:gdLst>
                <a:gd name="T0" fmla="*/ 219 w 219"/>
                <a:gd name="T1" fmla="*/ 176 h 220"/>
                <a:gd name="T2" fmla="*/ 208 w 219"/>
                <a:gd name="T3" fmla="*/ 207 h 220"/>
                <a:gd name="T4" fmla="*/ 175 w 219"/>
                <a:gd name="T5" fmla="*/ 220 h 220"/>
                <a:gd name="T6" fmla="*/ 44 w 219"/>
                <a:gd name="T7" fmla="*/ 220 h 220"/>
                <a:gd name="T8" fmla="*/ 13 w 219"/>
                <a:gd name="T9" fmla="*/ 207 h 220"/>
                <a:gd name="T10" fmla="*/ 0 w 219"/>
                <a:gd name="T11" fmla="*/ 176 h 220"/>
                <a:gd name="T12" fmla="*/ 0 w 219"/>
                <a:gd name="T13" fmla="*/ 0 h 220"/>
                <a:gd name="T14" fmla="*/ 44 w 219"/>
                <a:gd name="T15" fmla="*/ 0 h 220"/>
                <a:gd name="T16" fmla="*/ 44 w 219"/>
                <a:gd name="T17" fmla="*/ 176 h 220"/>
                <a:gd name="T18" fmla="*/ 175 w 219"/>
                <a:gd name="T19" fmla="*/ 176 h 220"/>
                <a:gd name="T20" fmla="*/ 175 w 219"/>
                <a:gd name="T21" fmla="*/ 0 h 220"/>
                <a:gd name="T22" fmla="*/ 219 w 219"/>
                <a:gd name="T23" fmla="*/ 0 h 220"/>
                <a:gd name="T24" fmla="*/ 219 w 219"/>
                <a:gd name="T25" fmla="*/ 17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9" h="220">
                  <a:moveTo>
                    <a:pt x="219" y="176"/>
                  </a:moveTo>
                  <a:cubicBezTo>
                    <a:pt x="219" y="188"/>
                    <a:pt x="215" y="198"/>
                    <a:pt x="208" y="207"/>
                  </a:cubicBezTo>
                  <a:cubicBezTo>
                    <a:pt x="200" y="216"/>
                    <a:pt x="189" y="220"/>
                    <a:pt x="175" y="220"/>
                  </a:cubicBezTo>
                  <a:lnTo>
                    <a:pt x="44" y="220"/>
                  </a:lnTo>
                  <a:cubicBezTo>
                    <a:pt x="32" y="220"/>
                    <a:pt x="20" y="216"/>
                    <a:pt x="13" y="207"/>
                  </a:cubicBezTo>
                  <a:cubicBezTo>
                    <a:pt x="5" y="198"/>
                    <a:pt x="0" y="188"/>
                    <a:pt x="0" y="176"/>
                  </a:cubicBezTo>
                  <a:lnTo>
                    <a:pt x="0" y="0"/>
                  </a:lnTo>
                  <a:lnTo>
                    <a:pt x="44" y="0"/>
                  </a:lnTo>
                  <a:lnTo>
                    <a:pt x="44" y="176"/>
                  </a:lnTo>
                  <a:lnTo>
                    <a:pt x="175" y="176"/>
                  </a:lnTo>
                  <a:lnTo>
                    <a:pt x="175" y="0"/>
                  </a:lnTo>
                  <a:lnTo>
                    <a:pt x="219" y="0"/>
                  </a:lnTo>
                  <a:lnTo>
                    <a:pt x="219" y="176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Rectangle 261">
              <a:extLst>
                <a:ext uri="{FF2B5EF4-FFF2-40B4-BE49-F238E27FC236}">
                  <a16:creationId xmlns:a16="http://schemas.microsoft.com/office/drawing/2014/main" id="{5D1BA40A-8573-4F6C-9542-89F0AD4E5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6" y="5349876"/>
              <a:ext cx="15875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262">
              <a:extLst>
                <a:ext uri="{FF2B5EF4-FFF2-40B4-BE49-F238E27FC236}">
                  <a16:creationId xmlns:a16="http://schemas.microsoft.com/office/drawing/2014/main" id="{37EAFFF7-58E3-4778-83BE-F913C22B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9" y="5349876"/>
              <a:ext cx="57150" cy="65088"/>
            </a:xfrm>
            <a:custGeom>
              <a:avLst/>
              <a:gdLst>
                <a:gd name="T0" fmla="*/ 86 w 118"/>
                <a:gd name="T1" fmla="*/ 0 h 135"/>
                <a:gd name="T2" fmla="*/ 118 w 118"/>
                <a:gd name="T3" fmla="*/ 0 h 135"/>
                <a:gd name="T4" fmla="*/ 118 w 118"/>
                <a:gd name="T5" fmla="*/ 135 h 135"/>
                <a:gd name="T6" fmla="*/ 86 w 118"/>
                <a:gd name="T7" fmla="*/ 135 h 135"/>
                <a:gd name="T8" fmla="*/ 31 w 118"/>
                <a:gd name="T9" fmla="*/ 50 h 135"/>
                <a:gd name="T10" fmla="*/ 31 w 118"/>
                <a:gd name="T11" fmla="*/ 135 h 135"/>
                <a:gd name="T12" fmla="*/ 0 w 118"/>
                <a:gd name="T13" fmla="*/ 135 h 135"/>
                <a:gd name="T14" fmla="*/ 0 w 118"/>
                <a:gd name="T15" fmla="*/ 0 h 135"/>
                <a:gd name="T16" fmla="*/ 32 w 118"/>
                <a:gd name="T17" fmla="*/ 0 h 135"/>
                <a:gd name="T18" fmla="*/ 87 w 118"/>
                <a:gd name="T19" fmla="*/ 85 h 135"/>
                <a:gd name="T20" fmla="*/ 87 w 118"/>
                <a:gd name="T21" fmla="*/ 0 h 135"/>
                <a:gd name="T22" fmla="*/ 86 w 118"/>
                <a:gd name="T2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35">
                  <a:moveTo>
                    <a:pt x="86" y="0"/>
                  </a:moveTo>
                  <a:lnTo>
                    <a:pt x="118" y="0"/>
                  </a:lnTo>
                  <a:lnTo>
                    <a:pt x="118" y="135"/>
                  </a:lnTo>
                  <a:lnTo>
                    <a:pt x="86" y="135"/>
                  </a:lnTo>
                  <a:lnTo>
                    <a:pt x="31" y="50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32" y="0"/>
                  </a:lnTo>
                  <a:lnTo>
                    <a:pt x="87" y="85"/>
                  </a:lnTo>
                  <a:lnTo>
                    <a:pt x="87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263">
              <a:extLst>
                <a:ext uri="{FF2B5EF4-FFF2-40B4-BE49-F238E27FC236}">
                  <a16:creationId xmlns:a16="http://schemas.microsoft.com/office/drawing/2014/main" id="{BE757148-8242-45B5-B5D1-CC28DDAA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6" y="5348288"/>
              <a:ext cx="49213" cy="68263"/>
            </a:xfrm>
            <a:custGeom>
              <a:avLst/>
              <a:gdLst>
                <a:gd name="T0" fmla="*/ 47 w 100"/>
                <a:gd name="T1" fmla="*/ 26 h 139"/>
                <a:gd name="T2" fmla="*/ 37 w 100"/>
                <a:gd name="T3" fmla="*/ 30 h 139"/>
                <a:gd name="T4" fmla="*/ 34 w 100"/>
                <a:gd name="T5" fmla="*/ 39 h 139"/>
                <a:gd name="T6" fmla="*/ 37 w 100"/>
                <a:gd name="T7" fmla="*/ 49 h 139"/>
                <a:gd name="T8" fmla="*/ 47 w 100"/>
                <a:gd name="T9" fmla="*/ 55 h 139"/>
                <a:gd name="T10" fmla="*/ 60 w 100"/>
                <a:gd name="T11" fmla="*/ 59 h 139"/>
                <a:gd name="T12" fmla="*/ 74 w 100"/>
                <a:gd name="T13" fmla="*/ 64 h 139"/>
                <a:gd name="T14" fmla="*/ 86 w 100"/>
                <a:gd name="T15" fmla="*/ 70 h 139"/>
                <a:gd name="T16" fmla="*/ 96 w 100"/>
                <a:gd name="T17" fmla="*/ 81 h 139"/>
                <a:gd name="T18" fmla="*/ 100 w 100"/>
                <a:gd name="T19" fmla="*/ 98 h 139"/>
                <a:gd name="T20" fmla="*/ 86 w 100"/>
                <a:gd name="T21" fmla="*/ 126 h 139"/>
                <a:gd name="T22" fmla="*/ 50 w 100"/>
                <a:gd name="T23" fmla="*/ 139 h 139"/>
                <a:gd name="T24" fmla="*/ 14 w 100"/>
                <a:gd name="T25" fmla="*/ 128 h 139"/>
                <a:gd name="T26" fmla="*/ 0 w 100"/>
                <a:gd name="T27" fmla="*/ 96 h 139"/>
                <a:gd name="T28" fmla="*/ 35 w 100"/>
                <a:gd name="T29" fmla="*/ 96 h 139"/>
                <a:gd name="T30" fmla="*/ 51 w 100"/>
                <a:gd name="T31" fmla="*/ 113 h 139"/>
                <a:gd name="T32" fmla="*/ 62 w 100"/>
                <a:gd name="T33" fmla="*/ 109 h 139"/>
                <a:gd name="T34" fmla="*/ 66 w 100"/>
                <a:gd name="T35" fmla="*/ 99 h 139"/>
                <a:gd name="T36" fmla="*/ 62 w 100"/>
                <a:gd name="T37" fmla="*/ 90 h 139"/>
                <a:gd name="T38" fmla="*/ 52 w 100"/>
                <a:gd name="T39" fmla="*/ 84 h 139"/>
                <a:gd name="T40" fmla="*/ 40 w 100"/>
                <a:gd name="T41" fmla="*/ 80 h 139"/>
                <a:gd name="T42" fmla="*/ 26 w 100"/>
                <a:gd name="T43" fmla="*/ 75 h 139"/>
                <a:gd name="T44" fmla="*/ 14 w 100"/>
                <a:gd name="T45" fmla="*/ 69 h 139"/>
                <a:gd name="T46" fmla="*/ 4 w 100"/>
                <a:gd name="T47" fmla="*/ 58 h 139"/>
                <a:gd name="T48" fmla="*/ 0 w 100"/>
                <a:gd name="T49" fmla="*/ 41 h 139"/>
                <a:gd name="T50" fmla="*/ 14 w 100"/>
                <a:gd name="T51" fmla="*/ 11 h 139"/>
                <a:gd name="T52" fmla="*/ 50 w 100"/>
                <a:gd name="T53" fmla="*/ 0 h 139"/>
                <a:gd name="T54" fmla="*/ 85 w 100"/>
                <a:gd name="T55" fmla="*/ 10 h 139"/>
                <a:gd name="T56" fmla="*/ 99 w 100"/>
                <a:gd name="T57" fmla="*/ 41 h 139"/>
                <a:gd name="T58" fmla="*/ 64 w 100"/>
                <a:gd name="T59" fmla="*/ 41 h 139"/>
                <a:gd name="T60" fmla="*/ 59 w 100"/>
                <a:gd name="T61" fmla="*/ 30 h 139"/>
                <a:gd name="T62" fmla="*/ 47 w 100"/>
                <a:gd name="T63" fmla="*/ 2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39">
                  <a:moveTo>
                    <a:pt x="47" y="26"/>
                  </a:moveTo>
                  <a:cubicBezTo>
                    <a:pt x="44" y="26"/>
                    <a:pt x="40" y="28"/>
                    <a:pt x="37" y="30"/>
                  </a:cubicBezTo>
                  <a:cubicBezTo>
                    <a:pt x="35" y="33"/>
                    <a:pt x="34" y="35"/>
                    <a:pt x="34" y="39"/>
                  </a:cubicBezTo>
                  <a:cubicBezTo>
                    <a:pt x="34" y="43"/>
                    <a:pt x="35" y="46"/>
                    <a:pt x="37" y="49"/>
                  </a:cubicBezTo>
                  <a:cubicBezTo>
                    <a:pt x="40" y="51"/>
                    <a:pt x="42" y="54"/>
                    <a:pt x="47" y="55"/>
                  </a:cubicBezTo>
                  <a:cubicBezTo>
                    <a:pt x="51" y="56"/>
                    <a:pt x="56" y="58"/>
                    <a:pt x="60" y="59"/>
                  </a:cubicBezTo>
                  <a:cubicBezTo>
                    <a:pt x="65" y="60"/>
                    <a:pt x="70" y="61"/>
                    <a:pt x="74" y="64"/>
                  </a:cubicBezTo>
                  <a:cubicBezTo>
                    <a:pt x="79" y="65"/>
                    <a:pt x="82" y="68"/>
                    <a:pt x="86" y="70"/>
                  </a:cubicBezTo>
                  <a:cubicBezTo>
                    <a:pt x="90" y="73"/>
                    <a:pt x="94" y="76"/>
                    <a:pt x="96" y="81"/>
                  </a:cubicBezTo>
                  <a:cubicBezTo>
                    <a:pt x="99" y="86"/>
                    <a:pt x="100" y="91"/>
                    <a:pt x="100" y="98"/>
                  </a:cubicBezTo>
                  <a:cubicBezTo>
                    <a:pt x="100" y="109"/>
                    <a:pt x="95" y="119"/>
                    <a:pt x="86" y="126"/>
                  </a:cubicBezTo>
                  <a:cubicBezTo>
                    <a:pt x="77" y="134"/>
                    <a:pt x="65" y="139"/>
                    <a:pt x="50" y="139"/>
                  </a:cubicBezTo>
                  <a:cubicBezTo>
                    <a:pt x="35" y="139"/>
                    <a:pt x="22" y="135"/>
                    <a:pt x="14" y="128"/>
                  </a:cubicBezTo>
                  <a:cubicBezTo>
                    <a:pt x="5" y="120"/>
                    <a:pt x="0" y="110"/>
                    <a:pt x="0" y="96"/>
                  </a:cubicBezTo>
                  <a:lnTo>
                    <a:pt x="35" y="96"/>
                  </a:lnTo>
                  <a:cubicBezTo>
                    <a:pt x="36" y="108"/>
                    <a:pt x="41" y="113"/>
                    <a:pt x="51" y="113"/>
                  </a:cubicBezTo>
                  <a:cubicBezTo>
                    <a:pt x="56" y="113"/>
                    <a:pt x="60" y="111"/>
                    <a:pt x="62" y="109"/>
                  </a:cubicBezTo>
                  <a:cubicBezTo>
                    <a:pt x="65" y="106"/>
                    <a:pt x="66" y="103"/>
                    <a:pt x="66" y="99"/>
                  </a:cubicBezTo>
                  <a:cubicBezTo>
                    <a:pt x="66" y="95"/>
                    <a:pt x="65" y="91"/>
                    <a:pt x="62" y="90"/>
                  </a:cubicBezTo>
                  <a:cubicBezTo>
                    <a:pt x="60" y="88"/>
                    <a:pt x="57" y="86"/>
                    <a:pt x="52" y="84"/>
                  </a:cubicBezTo>
                  <a:cubicBezTo>
                    <a:pt x="49" y="83"/>
                    <a:pt x="44" y="81"/>
                    <a:pt x="40" y="80"/>
                  </a:cubicBezTo>
                  <a:cubicBezTo>
                    <a:pt x="35" y="79"/>
                    <a:pt x="30" y="78"/>
                    <a:pt x="26" y="75"/>
                  </a:cubicBezTo>
                  <a:cubicBezTo>
                    <a:pt x="21" y="74"/>
                    <a:pt x="17" y="71"/>
                    <a:pt x="14" y="69"/>
                  </a:cubicBezTo>
                  <a:cubicBezTo>
                    <a:pt x="10" y="66"/>
                    <a:pt x="6" y="63"/>
                    <a:pt x="4" y="58"/>
                  </a:cubicBezTo>
                  <a:cubicBezTo>
                    <a:pt x="1" y="53"/>
                    <a:pt x="0" y="48"/>
                    <a:pt x="0" y="41"/>
                  </a:cubicBezTo>
                  <a:cubicBezTo>
                    <a:pt x="0" y="29"/>
                    <a:pt x="5" y="19"/>
                    <a:pt x="14" y="11"/>
                  </a:cubicBezTo>
                  <a:cubicBezTo>
                    <a:pt x="22" y="4"/>
                    <a:pt x="35" y="0"/>
                    <a:pt x="50" y="0"/>
                  </a:cubicBezTo>
                  <a:cubicBezTo>
                    <a:pt x="65" y="0"/>
                    <a:pt x="76" y="4"/>
                    <a:pt x="85" y="10"/>
                  </a:cubicBezTo>
                  <a:cubicBezTo>
                    <a:pt x="94" y="16"/>
                    <a:pt x="99" y="28"/>
                    <a:pt x="99" y="41"/>
                  </a:cubicBezTo>
                  <a:lnTo>
                    <a:pt x="64" y="41"/>
                  </a:lnTo>
                  <a:cubicBezTo>
                    <a:pt x="64" y="36"/>
                    <a:pt x="61" y="33"/>
                    <a:pt x="59" y="30"/>
                  </a:cubicBezTo>
                  <a:cubicBezTo>
                    <a:pt x="55" y="28"/>
                    <a:pt x="51" y="26"/>
                    <a:pt x="47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264">
              <a:extLst>
                <a:ext uri="{FF2B5EF4-FFF2-40B4-BE49-F238E27FC236}">
                  <a16:creationId xmlns:a16="http://schemas.microsoft.com/office/drawing/2014/main" id="{F62B13DE-D019-4289-9EBE-926C7C42E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6" y="5349876"/>
              <a:ext cx="50800" cy="65088"/>
            </a:xfrm>
            <a:custGeom>
              <a:avLst/>
              <a:gdLst>
                <a:gd name="T0" fmla="*/ 0 w 106"/>
                <a:gd name="T1" fmla="*/ 25 h 134"/>
                <a:gd name="T2" fmla="*/ 0 w 106"/>
                <a:gd name="T3" fmla="*/ 0 h 134"/>
                <a:gd name="T4" fmla="*/ 106 w 106"/>
                <a:gd name="T5" fmla="*/ 0 h 134"/>
                <a:gd name="T6" fmla="*/ 106 w 106"/>
                <a:gd name="T7" fmla="*/ 25 h 134"/>
                <a:gd name="T8" fmla="*/ 70 w 106"/>
                <a:gd name="T9" fmla="*/ 25 h 134"/>
                <a:gd name="T10" fmla="*/ 70 w 106"/>
                <a:gd name="T11" fmla="*/ 134 h 134"/>
                <a:gd name="T12" fmla="*/ 38 w 106"/>
                <a:gd name="T13" fmla="*/ 134 h 134"/>
                <a:gd name="T14" fmla="*/ 38 w 106"/>
                <a:gd name="T15" fmla="*/ 25 h 134"/>
                <a:gd name="T16" fmla="*/ 0 w 106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34">
                  <a:moveTo>
                    <a:pt x="0" y="25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5"/>
                  </a:lnTo>
                  <a:lnTo>
                    <a:pt x="70" y="25"/>
                  </a:lnTo>
                  <a:lnTo>
                    <a:pt x="70" y="134"/>
                  </a:lnTo>
                  <a:lnTo>
                    <a:pt x="38" y="134"/>
                  </a:lnTo>
                  <a:lnTo>
                    <a:pt x="38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Rectangle 265">
              <a:extLst>
                <a:ext uri="{FF2B5EF4-FFF2-40B4-BE49-F238E27FC236}">
                  <a16:creationId xmlns:a16="http://schemas.microsoft.com/office/drawing/2014/main" id="{B72B4DAC-56DB-4211-B87C-5B41395E7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701" y="5349876"/>
              <a:ext cx="17463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266">
              <a:extLst>
                <a:ext uri="{FF2B5EF4-FFF2-40B4-BE49-F238E27FC236}">
                  <a16:creationId xmlns:a16="http://schemas.microsoft.com/office/drawing/2014/main" id="{257867CD-EA59-46EC-B5E1-C7D6464B1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9" y="5349876"/>
              <a:ext cx="50800" cy="65088"/>
            </a:xfrm>
            <a:custGeom>
              <a:avLst/>
              <a:gdLst>
                <a:gd name="T0" fmla="*/ 0 w 106"/>
                <a:gd name="T1" fmla="*/ 25 h 134"/>
                <a:gd name="T2" fmla="*/ 0 w 106"/>
                <a:gd name="T3" fmla="*/ 0 h 134"/>
                <a:gd name="T4" fmla="*/ 106 w 106"/>
                <a:gd name="T5" fmla="*/ 0 h 134"/>
                <a:gd name="T6" fmla="*/ 106 w 106"/>
                <a:gd name="T7" fmla="*/ 25 h 134"/>
                <a:gd name="T8" fmla="*/ 70 w 106"/>
                <a:gd name="T9" fmla="*/ 25 h 134"/>
                <a:gd name="T10" fmla="*/ 70 w 106"/>
                <a:gd name="T11" fmla="*/ 134 h 134"/>
                <a:gd name="T12" fmla="*/ 37 w 106"/>
                <a:gd name="T13" fmla="*/ 134 h 134"/>
                <a:gd name="T14" fmla="*/ 37 w 106"/>
                <a:gd name="T15" fmla="*/ 25 h 134"/>
                <a:gd name="T16" fmla="*/ 0 w 106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34">
                  <a:moveTo>
                    <a:pt x="0" y="25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5"/>
                  </a:lnTo>
                  <a:lnTo>
                    <a:pt x="70" y="25"/>
                  </a:lnTo>
                  <a:lnTo>
                    <a:pt x="70" y="134"/>
                  </a:lnTo>
                  <a:lnTo>
                    <a:pt x="37" y="134"/>
                  </a:lnTo>
                  <a:lnTo>
                    <a:pt x="3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267">
              <a:extLst>
                <a:ext uri="{FF2B5EF4-FFF2-40B4-BE49-F238E27FC236}">
                  <a16:creationId xmlns:a16="http://schemas.microsoft.com/office/drawing/2014/main" id="{94C9C824-0C36-48BE-840A-C1B23745F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014" y="5349876"/>
              <a:ext cx="55563" cy="66675"/>
            </a:xfrm>
            <a:custGeom>
              <a:avLst/>
              <a:gdLst>
                <a:gd name="T0" fmla="*/ 0 w 112"/>
                <a:gd name="T1" fmla="*/ 80 h 136"/>
                <a:gd name="T2" fmla="*/ 0 w 112"/>
                <a:gd name="T3" fmla="*/ 0 h 136"/>
                <a:gd name="T4" fmla="*/ 32 w 112"/>
                <a:gd name="T5" fmla="*/ 0 h 136"/>
                <a:gd name="T6" fmla="*/ 32 w 112"/>
                <a:gd name="T7" fmla="*/ 80 h 136"/>
                <a:gd name="T8" fmla="*/ 38 w 112"/>
                <a:gd name="T9" fmla="*/ 98 h 136"/>
                <a:gd name="T10" fmla="*/ 56 w 112"/>
                <a:gd name="T11" fmla="*/ 105 h 136"/>
                <a:gd name="T12" fmla="*/ 73 w 112"/>
                <a:gd name="T13" fmla="*/ 98 h 136"/>
                <a:gd name="T14" fmla="*/ 80 w 112"/>
                <a:gd name="T15" fmla="*/ 80 h 136"/>
                <a:gd name="T16" fmla="*/ 80 w 112"/>
                <a:gd name="T17" fmla="*/ 0 h 136"/>
                <a:gd name="T18" fmla="*/ 112 w 112"/>
                <a:gd name="T19" fmla="*/ 0 h 136"/>
                <a:gd name="T20" fmla="*/ 112 w 112"/>
                <a:gd name="T21" fmla="*/ 80 h 136"/>
                <a:gd name="T22" fmla="*/ 103 w 112"/>
                <a:gd name="T23" fmla="*/ 111 h 136"/>
                <a:gd name="T24" fmla="*/ 82 w 112"/>
                <a:gd name="T25" fmla="*/ 130 h 136"/>
                <a:gd name="T26" fmla="*/ 55 w 112"/>
                <a:gd name="T27" fmla="*/ 136 h 136"/>
                <a:gd name="T28" fmla="*/ 16 w 112"/>
                <a:gd name="T29" fmla="*/ 121 h 136"/>
                <a:gd name="T30" fmla="*/ 0 w 112"/>
                <a:gd name="T31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36">
                  <a:moveTo>
                    <a:pt x="0" y="80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80"/>
                  </a:lnTo>
                  <a:cubicBezTo>
                    <a:pt x="32" y="87"/>
                    <a:pt x="35" y="93"/>
                    <a:pt x="38" y="98"/>
                  </a:cubicBezTo>
                  <a:cubicBezTo>
                    <a:pt x="42" y="102"/>
                    <a:pt x="48" y="105"/>
                    <a:pt x="56" y="105"/>
                  </a:cubicBezTo>
                  <a:cubicBezTo>
                    <a:pt x="63" y="105"/>
                    <a:pt x="70" y="102"/>
                    <a:pt x="73" y="98"/>
                  </a:cubicBezTo>
                  <a:cubicBezTo>
                    <a:pt x="77" y="95"/>
                    <a:pt x="80" y="88"/>
                    <a:pt x="80" y="80"/>
                  </a:cubicBezTo>
                  <a:lnTo>
                    <a:pt x="80" y="0"/>
                  </a:lnTo>
                  <a:lnTo>
                    <a:pt x="112" y="0"/>
                  </a:lnTo>
                  <a:lnTo>
                    <a:pt x="112" y="80"/>
                  </a:lnTo>
                  <a:cubicBezTo>
                    <a:pt x="112" y="91"/>
                    <a:pt x="110" y="102"/>
                    <a:pt x="103" y="111"/>
                  </a:cubicBezTo>
                  <a:cubicBezTo>
                    <a:pt x="98" y="120"/>
                    <a:pt x="91" y="126"/>
                    <a:pt x="82" y="130"/>
                  </a:cubicBezTo>
                  <a:cubicBezTo>
                    <a:pt x="73" y="133"/>
                    <a:pt x="65" y="136"/>
                    <a:pt x="55" y="136"/>
                  </a:cubicBezTo>
                  <a:cubicBezTo>
                    <a:pt x="40" y="136"/>
                    <a:pt x="26" y="131"/>
                    <a:pt x="16" y="121"/>
                  </a:cubicBezTo>
                  <a:cubicBezTo>
                    <a:pt x="5" y="111"/>
                    <a:pt x="0" y="97"/>
                    <a:pt x="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268">
              <a:extLst>
                <a:ext uri="{FF2B5EF4-FFF2-40B4-BE49-F238E27FC236}">
                  <a16:creationId xmlns:a16="http://schemas.microsoft.com/office/drawing/2014/main" id="{6E40502D-F040-41A0-A009-2238DD68B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1" y="5349876"/>
              <a:ext cx="50800" cy="65088"/>
            </a:xfrm>
            <a:custGeom>
              <a:avLst/>
              <a:gdLst>
                <a:gd name="T0" fmla="*/ 0 w 106"/>
                <a:gd name="T1" fmla="*/ 25 h 134"/>
                <a:gd name="T2" fmla="*/ 0 w 106"/>
                <a:gd name="T3" fmla="*/ 0 h 134"/>
                <a:gd name="T4" fmla="*/ 106 w 106"/>
                <a:gd name="T5" fmla="*/ 0 h 134"/>
                <a:gd name="T6" fmla="*/ 106 w 106"/>
                <a:gd name="T7" fmla="*/ 25 h 134"/>
                <a:gd name="T8" fmla="*/ 70 w 106"/>
                <a:gd name="T9" fmla="*/ 25 h 134"/>
                <a:gd name="T10" fmla="*/ 70 w 106"/>
                <a:gd name="T11" fmla="*/ 134 h 134"/>
                <a:gd name="T12" fmla="*/ 37 w 106"/>
                <a:gd name="T13" fmla="*/ 134 h 134"/>
                <a:gd name="T14" fmla="*/ 37 w 106"/>
                <a:gd name="T15" fmla="*/ 25 h 134"/>
                <a:gd name="T16" fmla="*/ 0 w 106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34">
                  <a:moveTo>
                    <a:pt x="0" y="25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5"/>
                  </a:lnTo>
                  <a:lnTo>
                    <a:pt x="70" y="25"/>
                  </a:lnTo>
                  <a:lnTo>
                    <a:pt x="70" y="134"/>
                  </a:lnTo>
                  <a:lnTo>
                    <a:pt x="37" y="134"/>
                  </a:lnTo>
                  <a:lnTo>
                    <a:pt x="3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269">
              <a:extLst>
                <a:ext uri="{FF2B5EF4-FFF2-40B4-BE49-F238E27FC236}">
                  <a16:creationId xmlns:a16="http://schemas.microsoft.com/office/drawing/2014/main" id="{C3C83964-9807-4093-89FC-2B84F1014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26" y="5453063"/>
              <a:ext cx="53975" cy="66675"/>
            </a:xfrm>
            <a:custGeom>
              <a:avLst/>
              <a:gdLst>
                <a:gd name="T0" fmla="*/ 0 w 113"/>
                <a:gd name="T1" fmla="*/ 80 h 135"/>
                <a:gd name="T2" fmla="*/ 0 w 113"/>
                <a:gd name="T3" fmla="*/ 0 h 135"/>
                <a:gd name="T4" fmla="*/ 33 w 113"/>
                <a:gd name="T5" fmla="*/ 0 h 135"/>
                <a:gd name="T6" fmla="*/ 33 w 113"/>
                <a:gd name="T7" fmla="*/ 80 h 135"/>
                <a:gd name="T8" fmla="*/ 39 w 113"/>
                <a:gd name="T9" fmla="*/ 99 h 135"/>
                <a:gd name="T10" fmla="*/ 56 w 113"/>
                <a:gd name="T11" fmla="*/ 105 h 135"/>
                <a:gd name="T12" fmla="*/ 74 w 113"/>
                <a:gd name="T13" fmla="*/ 99 h 135"/>
                <a:gd name="T14" fmla="*/ 80 w 113"/>
                <a:gd name="T15" fmla="*/ 80 h 135"/>
                <a:gd name="T16" fmla="*/ 80 w 113"/>
                <a:gd name="T17" fmla="*/ 0 h 135"/>
                <a:gd name="T18" fmla="*/ 113 w 113"/>
                <a:gd name="T19" fmla="*/ 0 h 135"/>
                <a:gd name="T20" fmla="*/ 113 w 113"/>
                <a:gd name="T21" fmla="*/ 80 h 135"/>
                <a:gd name="T22" fmla="*/ 104 w 113"/>
                <a:gd name="T23" fmla="*/ 110 h 135"/>
                <a:gd name="T24" fmla="*/ 83 w 113"/>
                <a:gd name="T25" fmla="*/ 129 h 135"/>
                <a:gd name="T26" fmla="*/ 55 w 113"/>
                <a:gd name="T27" fmla="*/ 135 h 135"/>
                <a:gd name="T28" fmla="*/ 16 w 113"/>
                <a:gd name="T29" fmla="*/ 120 h 135"/>
                <a:gd name="T30" fmla="*/ 0 w 113"/>
                <a:gd name="T31" fmla="*/ 8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5">
                  <a:moveTo>
                    <a:pt x="0" y="80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0"/>
                  </a:lnTo>
                  <a:cubicBezTo>
                    <a:pt x="33" y="87"/>
                    <a:pt x="35" y="94"/>
                    <a:pt x="39" y="99"/>
                  </a:cubicBezTo>
                  <a:cubicBezTo>
                    <a:pt x="43" y="102"/>
                    <a:pt x="49" y="105"/>
                    <a:pt x="56" y="105"/>
                  </a:cubicBezTo>
                  <a:cubicBezTo>
                    <a:pt x="64" y="105"/>
                    <a:pt x="70" y="102"/>
                    <a:pt x="74" y="99"/>
                  </a:cubicBezTo>
                  <a:cubicBezTo>
                    <a:pt x="78" y="95"/>
                    <a:pt x="80" y="89"/>
                    <a:pt x="80" y="80"/>
                  </a:cubicBezTo>
                  <a:lnTo>
                    <a:pt x="80" y="0"/>
                  </a:lnTo>
                  <a:lnTo>
                    <a:pt x="113" y="0"/>
                  </a:lnTo>
                  <a:lnTo>
                    <a:pt x="113" y="80"/>
                  </a:lnTo>
                  <a:cubicBezTo>
                    <a:pt x="113" y="91"/>
                    <a:pt x="110" y="102"/>
                    <a:pt x="104" y="110"/>
                  </a:cubicBezTo>
                  <a:cubicBezTo>
                    <a:pt x="99" y="119"/>
                    <a:pt x="91" y="125"/>
                    <a:pt x="83" y="129"/>
                  </a:cubicBezTo>
                  <a:cubicBezTo>
                    <a:pt x="74" y="132"/>
                    <a:pt x="65" y="135"/>
                    <a:pt x="55" y="135"/>
                  </a:cubicBezTo>
                  <a:cubicBezTo>
                    <a:pt x="40" y="135"/>
                    <a:pt x="26" y="130"/>
                    <a:pt x="16" y="120"/>
                  </a:cubicBezTo>
                  <a:cubicBezTo>
                    <a:pt x="6" y="110"/>
                    <a:pt x="0" y="97"/>
                    <a:pt x="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270">
              <a:extLst>
                <a:ext uri="{FF2B5EF4-FFF2-40B4-BE49-F238E27FC236}">
                  <a16:creationId xmlns:a16="http://schemas.microsoft.com/office/drawing/2014/main" id="{9B44322A-9B6C-4862-BBBA-0FB735369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9" y="5453063"/>
              <a:ext cx="58738" cy="65088"/>
            </a:xfrm>
            <a:custGeom>
              <a:avLst/>
              <a:gdLst>
                <a:gd name="T0" fmla="*/ 88 w 120"/>
                <a:gd name="T1" fmla="*/ 0 h 134"/>
                <a:gd name="T2" fmla="*/ 120 w 120"/>
                <a:gd name="T3" fmla="*/ 0 h 134"/>
                <a:gd name="T4" fmla="*/ 120 w 120"/>
                <a:gd name="T5" fmla="*/ 134 h 134"/>
                <a:gd name="T6" fmla="*/ 88 w 120"/>
                <a:gd name="T7" fmla="*/ 134 h 134"/>
                <a:gd name="T8" fmla="*/ 33 w 120"/>
                <a:gd name="T9" fmla="*/ 49 h 134"/>
                <a:gd name="T10" fmla="*/ 33 w 120"/>
                <a:gd name="T11" fmla="*/ 132 h 134"/>
                <a:gd name="T12" fmla="*/ 0 w 120"/>
                <a:gd name="T13" fmla="*/ 132 h 134"/>
                <a:gd name="T14" fmla="*/ 0 w 120"/>
                <a:gd name="T15" fmla="*/ 0 h 134"/>
                <a:gd name="T16" fmla="*/ 33 w 120"/>
                <a:gd name="T17" fmla="*/ 0 h 134"/>
                <a:gd name="T18" fmla="*/ 88 w 120"/>
                <a:gd name="T19" fmla="*/ 84 h 134"/>
                <a:gd name="T20" fmla="*/ 88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88" y="0"/>
                  </a:moveTo>
                  <a:lnTo>
                    <a:pt x="120" y="0"/>
                  </a:lnTo>
                  <a:lnTo>
                    <a:pt x="120" y="134"/>
                  </a:lnTo>
                  <a:lnTo>
                    <a:pt x="88" y="134"/>
                  </a:lnTo>
                  <a:lnTo>
                    <a:pt x="33" y="49"/>
                  </a:lnTo>
                  <a:lnTo>
                    <a:pt x="33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88" y="8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Rectangle 271">
              <a:extLst>
                <a:ext uri="{FF2B5EF4-FFF2-40B4-BE49-F238E27FC236}">
                  <a16:creationId xmlns:a16="http://schemas.microsoft.com/office/drawing/2014/main" id="{A479D4E7-B55E-4D36-9170-88A8D641F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26" y="5453063"/>
              <a:ext cx="15875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272">
              <a:extLst>
                <a:ext uri="{FF2B5EF4-FFF2-40B4-BE49-F238E27FC236}">
                  <a16:creationId xmlns:a16="http://schemas.microsoft.com/office/drawing/2014/main" id="{256A84BB-F7F9-4FFA-A66D-E718C0857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9" y="5453063"/>
              <a:ext cx="66675" cy="65088"/>
            </a:xfrm>
            <a:custGeom>
              <a:avLst/>
              <a:gdLst>
                <a:gd name="T0" fmla="*/ 48 w 135"/>
                <a:gd name="T1" fmla="*/ 134 h 134"/>
                <a:gd name="T2" fmla="*/ 0 w 135"/>
                <a:gd name="T3" fmla="*/ 0 h 134"/>
                <a:gd name="T4" fmla="*/ 35 w 135"/>
                <a:gd name="T5" fmla="*/ 0 h 134"/>
                <a:gd name="T6" fmla="*/ 68 w 135"/>
                <a:gd name="T7" fmla="*/ 101 h 134"/>
                <a:gd name="T8" fmla="*/ 100 w 135"/>
                <a:gd name="T9" fmla="*/ 0 h 134"/>
                <a:gd name="T10" fmla="*/ 135 w 135"/>
                <a:gd name="T11" fmla="*/ 0 h 134"/>
                <a:gd name="T12" fmla="*/ 88 w 135"/>
                <a:gd name="T13" fmla="*/ 134 h 134"/>
                <a:gd name="T14" fmla="*/ 48 w 135"/>
                <a:gd name="T1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34">
                  <a:moveTo>
                    <a:pt x="48" y="134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68" y="101"/>
                  </a:lnTo>
                  <a:lnTo>
                    <a:pt x="100" y="0"/>
                  </a:lnTo>
                  <a:lnTo>
                    <a:pt x="135" y="0"/>
                  </a:lnTo>
                  <a:lnTo>
                    <a:pt x="88" y="134"/>
                  </a:lnTo>
                  <a:lnTo>
                    <a:pt x="4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73">
              <a:extLst>
                <a:ext uri="{FF2B5EF4-FFF2-40B4-BE49-F238E27FC236}">
                  <a16:creationId xmlns:a16="http://schemas.microsoft.com/office/drawing/2014/main" id="{27F3F7EC-E7D8-479F-83A2-308BA0652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1" y="5453063"/>
              <a:ext cx="39688" cy="66675"/>
            </a:xfrm>
            <a:custGeom>
              <a:avLst/>
              <a:gdLst>
                <a:gd name="T0" fmla="*/ 80 w 81"/>
                <a:gd name="T1" fmla="*/ 0 h 135"/>
                <a:gd name="T2" fmla="*/ 80 w 81"/>
                <a:gd name="T3" fmla="*/ 25 h 135"/>
                <a:gd name="T4" fmla="*/ 31 w 81"/>
                <a:gd name="T5" fmla="*/ 25 h 135"/>
                <a:gd name="T6" fmla="*/ 31 w 81"/>
                <a:gd name="T7" fmla="*/ 54 h 135"/>
                <a:gd name="T8" fmla="*/ 75 w 81"/>
                <a:gd name="T9" fmla="*/ 54 h 135"/>
                <a:gd name="T10" fmla="*/ 75 w 81"/>
                <a:gd name="T11" fmla="*/ 79 h 135"/>
                <a:gd name="T12" fmla="*/ 32 w 81"/>
                <a:gd name="T13" fmla="*/ 79 h 135"/>
                <a:gd name="T14" fmla="*/ 32 w 81"/>
                <a:gd name="T15" fmla="*/ 110 h 135"/>
                <a:gd name="T16" fmla="*/ 81 w 81"/>
                <a:gd name="T17" fmla="*/ 110 h 135"/>
                <a:gd name="T18" fmla="*/ 81 w 81"/>
                <a:gd name="T19" fmla="*/ 135 h 135"/>
                <a:gd name="T20" fmla="*/ 0 w 81"/>
                <a:gd name="T21" fmla="*/ 135 h 135"/>
                <a:gd name="T22" fmla="*/ 0 w 81"/>
                <a:gd name="T23" fmla="*/ 0 h 135"/>
                <a:gd name="T24" fmla="*/ 80 w 81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5">
                  <a:moveTo>
                    <a:pt x="80" y="0"/>
                  </a:moveTo>
                  <a:lnTo>
                    <a:pt x="80" y="25"/>
                  </a:lnTo>
                  <a:lnTo>
                    <a:pt x="31" y="25"/>
                  </a:lnTo>
                  <a:lnTo>
                    <a:pt x="31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2" y="79"/>
                  </a:lnTo>
                  <a:lnTo>
                    <a:pt x="32" y="110"/>
                  </a:lnTo>
                  <a:lnTo>
                    <a:pt x="81" y="110"/>
                  </a:lnTo>
                  <a:lnTo>
                    <a:pt x="81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274">
              <a:extLst>
                <a:ext uri="{FF2B5EF4-FFF2-40B4-BE49-F238E27FC236}">
                  <a16:creationId xmlns:a16="http://schemas.microsoft.com/office/drawing/2014/main" id="{953CC410-0602-4C7A-A060-609BD1394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2139" y="5453063"/>
              <a:ext cx="50800" cy="65088"/>
            </a:xfrm>
            <a:custGeom>
              <a:avLst/>
              <a:gdLst>
                <a:gd name="T0" fmla="*/ 33 w 104"/>
                <a:gd name="T1" fmla="*/ 81 h 134"/>
                <a:gd name="T2" fmla="*/ 33 w 104"/>
                <a:gd name="T3" fmla="*/ 134 h 134"/>
                <a:gd name="T4" fmla="*/ 0 w 104"/>
                <a:gd name="T5" fmla="*/ 134 h 134"/>
                <a:gd name="T6" fmla="*/ 0 w 104"/>
                <a:gd name="T7" fmla="*/ 0 h 134"/>
                <a:gd name="T8" fmla="*/ 53 w 104"/>
                <a:gd name="T9" fmla="*/ 0 h 134"/>
                <a:gd name="T10" fmla="*/ 89 w 104"/>
                <a:gd name="T11" fmla="*/ 12 h 134"/>
                <a:gd name="T12" fmla="*/ 102 w 104"/>
                <a:gd name="T13" fmla="*/ 41 h 134"/>
                <a:gd name="T14" fmla="*/ 94 w 104"/>
                <a:gd name="T15" fmla="*/ 64 h 134"/>
                <a:gd name="T16" fmla="*/ 72 w 104"/>
                <a:gd name="T17" fmla="*/ 79 h 134"/>
                <a:gd name="T18" fmla="*/ 104 w 104"/>
                <a:gd name="T19" fmla="*/ 134 h 134"/>
                <a:gd name="T20" fmla="*/ 67 w 104"/>
                <a:gd name="T21" fmla="*/ 134 h 134"/>
                <a:gd name="T22" fmla="*/ 37 w 104"/>
                <a:gd name="T23" fmla="*/ 81 h 134"/>
                <a:gd name="T24" fmla="*/ 33 w 104"/>
                <a:gd name="T25" fmla="*/ 81 h 134"/>
                <a:gd name="T26" fmla="*/ 33 w 104"/>
                <a:gd name="T27" fmla="*/ 25 h 134"/>
                <a:gd name="T28" fmla="*/ 33 w 104"/>
                <a:gd name="T29" fmla="*/ 57 h 134"/>
                <a:gd name="T30" fmla="*/ 53 w 104"/>
                <a:gd name="T31" fmla="*/ 57 h 134"/>
                <a:gd name="T32" fmla="*/ 64 w 104"/>
                <a:gd name="T33" fmla="*/ 52 h 134"/>
                <a:gd name="T34" fmla="*/ 68 w 104"/>
                <a:gd name="T35" fmla="*/ 41 h 134"/>
                <a:gd name="T36" fmla="*/ 64 w 104"/>
                <a:gd name="T37" fmla="*/ 30 h 134"/>
                <a:gd name="T38" fmla="*/ 53 w 104"/>
                <a:gd name="T39" fmla="*/ 25 h 134"/>
                <a:gd name="T40" fmla="*/ 33 w 104"/>
                <a:gd name="T41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4">
                  <a:moveTo>
                    <a:pt x="33" y="81"/>
                  </a:moveTo>
                  <a:lnTo>
                    <a:pt x="33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53" y="0"/>
                  </a:lnTo>
                  <a:cubicBezTo>
                    <a:pt x="68" y="0"/>
                    <a:pt x="80" y="4"/>
                    <a:pt x="89" y="12"/>
                  </a:cubicBezTo>
                  <a:cubicBezTo>
                    <a:pt x="98" y="21"/>
                    <a:pt x="102" y="30"/>
                    <a:pt x="102" y="41"/>
                  </a:cubicBezTo>
                  <a:cubicBezTo>
                    <a:pt x="102" y="49"/>
                    <a:pt x="99" y="56"/>
                    <a:pt x="94" y="64"/>
                  </a:cubicBezTo>
                  <a:cubicBezTo>
                    <a:pt x="89" y="71"/>
                    <a:pt x="82" y="76"/>
                    <a:pt x="72" y="79"/>
                  </a:cubicBezTo>
                  <a:lnTo>
                    <a:pt x="104" y="134"/>
                  </a:lnTo>
                  <a:lnTo>
                    <a:pt x="67" y="134"/>
                  </a:lnTo>
                  <a:lnTo>
                    <a:pt x="37" y="81"/>
                  </a:lnTo>
                  <a:lnTo>
                    <a:pt x="33" y="81"/>
                  </a:lnTo>
                  <a:close/>
                  <a:moveTo>
                    <a:pt x="33" y="25"/>
                  </a:moveTo>
                  <a:lnTo>
                    <a:pt x="33" y="57"/>
                  </a:lnTo>
                  <a:lnTo>
                    <a:pt x="53" y="57"/>
                  </a:lnTo>
                  <a:cubicBezTo>
                    <a:pt x="58" y="57"/>
                    <a:pt x="62" y="56"/>
                    <a:pt x="64" y="52"/>
                  </a:cubicBezTo>
                  <a:cubicBezTo>
                    <a:pt x="67" y="50"/>
                    <a:pt x="68" y="46"/>
                    <a:pt x="68" y="41"/>
                  </a:cubicBezTo>
                  <a:cubicBezTo>
                    <a:pt x="68" y="36"/>
                    <a:pt x="67" y="32"/>
                    <a:pt x="64" y="30"/>
                  </a:cubicBezTo>
                  <a:cubicBezTo>
                    <a:pt x="62" y="27"/>
                    <a:pt x="58" y="25"/>
                    <a:pt x="53" y="25"/>
                  </a:cubicBezTo>
                  <a:lnTo>
                    <a:pt x="33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275">
              <a:extLst>
                <a:ext uri="{FF2B5EF4-FFF2-40B4-BE49-F238E27FC236}">
                  <a16:creationId xmlns:a16="http://schemas.microsoft.com/office/drawing/2014/main" id="{2D1DAFD6-535E-44C0-AA56-36E58D6F7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51" y="5451476"/>
              <a:ext cx="49213" cy="68263"/>
            </a:xfrm>
            <a:custGeom>
              <a:avLst/>
              <a:gdLst>
                <a:gd name="T0" fmla="*/ 48 w 100"/>
                <a:gd name="T1" fmla="*/ 27 h 139"/>
                <a:gd name="T2" fmla="*/ 38 w 100"/>
                <a:gd name="T3" fmla="*/ 30 h 139"/>
                <a:gd name="T4" fmla="*/ 34 w 100"/>
                <a:gd name="T5" fmla="*/ 39 h 139"/>
                <a:gd name="T6" fmla="*/ 38 w 100"/>
                <a:gd name="T7" fmla="*/ 49 h 139"/>
                <a:gd name="T8" fmla="*/ 48 w 100"/>
                <a:gd name="T9" fmla="*/ 55 h 139"/>
                <a:gd name="T10" fmla="*/ 60 w 100"/>
                <a:gd name="T11" fmla="*/ 59 h 139"/>
                <a:gd name="T12" fmla="*/ 74 w 100"/>
                <a:gd name="T13" fmla="*/ 64 h 139"/>
                <a:gd name="T14" fmla="*/ 87 w 100"/>
                <a:gd name="T15" fmla="*/ 70 h 139"/>
                <a:gd name="T16" fmla="*/ 97 w 100"/>
                <a:gd name="T17" fmla="*/ 82 h 139"/>
                <a:gd name="T18" fmla="*/ 100 w 100"/>
                <a:gd name="T19" fmla="*/ 98 h 139"/>
                <a:gd name="T20" fmla="*/ 87 w 100"/>
                <a:gd name="T21" fmla="*/ 127 h 139"/>
                <a:gd name="T22" fmla="*/ 50 w 100"/>
                <a:gd name="T23" fmla="*/ 139 h 139"/>
                <a:gd name="T24" fmla="*/ 14 w 100"/>
                <a:gd name="T25" fmla="*/ 128 h 139"/>
                <a:gd name="T26" fmla="*/ 0 w 100"/>
                <a:gd name="T27" fmla="*/ 97 h 139"/>
                <a:gd name="T28" fmla="*/ 35 w 100"/>
                <a:gd name="T29" fmla="*/ 97 h 139"/>
                <a:gd name="T30" fmla="*/ 52 w 100"/>
                <a:gd name="T31" fmla="*/ 113 h 139"/>
                <a:gd name="T32" fmla="*/ 63 w 100"/>
                <a:gd name="T33" fmla="*/ 109 h 139"/>
                <a:gd name="T34" fmla="*/ 67 w 100"/>
                <a:gd name="T35" fmla="*/ 99 h 139"/>
                <a:gd name="T36" fmla="*/ 63 w 100"/>
                <a:gd name="T37" fmla="*/ 90 h 139"/>
                <a:gd name="T38" fmla="*/ 53 w 100"/>
                <a:gd name="T39" fmla="*/ 84 h 139"/>
                <a:gd name="T40" fmla="*/ 40 w 100"/>
                <a:gd name="T41" fmla="*/ 80 h 139"/>
                <a:gd name="T42" fmla="*/ 27 w 100"/>
                <a:gd name="T43" fmla="*/ 75 h 139"/>
                <a:gd name="T44" fmla="*/ 14 w 100"/>
                <a:gd name="T45" fmla="*/ 69 h 139"/>
                <a:gd name="T46" fmla="*/ 4 w 100"/>
                <a:gd name="T47" fmla="*/ 58 h 139"/>
                <a:gd name="T48" fmla="*/ 0 w 100"/>
                <a:gd name="T49" fmla="*/ 42 h 139"/>
                <a:gd name="T50" fmla="*/ 14 w 100"/>
                <a:gd name="T51" fmla="*/ 12 h 139"/>
                <a:gd name="T52" fmla="*/ 49 w 100"/>
                <a:gd name="T53" fmla="*/ 0 h 139"/>
                <a:gd name="T54" fmla="*/ 84 w 100"/>
                <a:gd name="T55" fmla="*/ 10 h 139"/>
                <a:gd name="T56" fmla="*/ 98 w 100"/>
                <a:gd name="T57" fmla="*/ 42 h 139"/>
                <a:gd name="T58" fmla="*/ 63 w 100"/>
                <a:gd name="T59" fmla="*/ 42 h 139"/>
                <a:gd name="T60" fmla="*/ 58 w 100"/>
                <a:gd name="T61" fmla="*/ 30 h 139"/>
                <a:gd name="T62" fmla="*/ 48 w 100"/>
                <a:gd name="T63" fmla="*/ 2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39">
                  <a:moveTo>
                    <a:pt x="48" y="27"/>
                  </a:moveTo>
                  <a:cubicBezTo>
                    <a:pt x="44" y="27"/>
                    <a:pt x="40" y="28"/>
                    <a:pt x="38" y="30"/>
                  </a:cubicBezTo>
                  <a:cubicBezTo>
                    <a:pt x="35" y="33"/>
                    <a:pt x="34" y="35"/>
                    <a:pt x="34" y="39"/>
                  </a:cubicBezTo>
                  <a:cubicBezTo>
                    <a:pt x="34" y="43"/>
                    <a:pt x="35" y="47"/>
                    <a:pt x="38" y="49"/>
                  </a:cubicBezTo>
                  <a:cubicBezTo>
                    <a:pt x="40" y="52"/>
                    <a:pt x="43" y="53"/>
                    <a:pt x="48" y="55"/>
                  </a:cubicBezTo>
                  <a:cubicBezTo>
                    <a:pt x="52" y="57"/>
                    <a:pt x="57" y="58"/>
                    <a:pt x="60" y="59"/>
                  </a:cubicBezTo>
                  <a:cubicBezTo>
                    <a:pt x="65" y="60"/>
                    <a:pt x="70" y="62"/>
                    <a:pt x="74" y="64"/>
                  </a:cubicBezTo>
                  <a:cubicBezTo>
                    <a:pt x="79" y="65"/>
                    <a:pt x="83" y="68"/>
                    <a:pt x="87" y="70"/>
                  </a:cubicBezTo>
                  <a:cubicBezTo>
                    <a:pt x="90" y="73"/>
                    <a:pt x="94" y="77"/>
                    <a:pt x="97" y="82"/>
                  </a:cubicBezTo>
                  <a:cubicBezTo>
                    <a:pt x="99" y="87"/>
                    <a:pt x="100" y="92"/>
                    <a:pt x="100" y="98"/>
                  </a:cubicBezTo>
                  <a:cubicBezTo>
                    <a:pt x="100" y="109"/>
                    <a:pt x="95" y="119"/>
                    <a:pt x="87" y="127"/>
                  </a:cubicBezTo>
                  <a:cubicBezTo>
                    <a:pt x="78" y="134"/>
                    <a:pt x="65" y="139"/>
                    <a:pt x="50" y="139"/>
                  </a:cubicBezTo>
                  <a:cubicBezTo>
                    <a:pt x="35" y="139"/>
                    <a:pt x="23" y="135"/>
                    <a:pt x="14" y="128"/>
                  </a:cubicBezTo>
                  <a:cubicBezTo>
                    <a:pt x="5" y="120"/>
                    <a:pt x="0" y="110"/>
                    <a:pt x="0" y="97"/>
                  </a:cubicBezTo>
                  <a:lnTo>
                    <a:pt x="35" y="97"/>
                  </a:lnTo>
                  <a:cubicBezTo>
                    <a:pt x="37" y="108"/>
                    <a:pt x="42" y="113"/>
                    <a:pt x="52" y="113"/>
                  </a:cubicBezTo>
                  <a:cubicBezTo>
                    <a:pt x="57" y="113"/>
                    <a:pt x="60" y="112"/>
                    <a:pt x="63" y="109"/>
                  </a:cubicBezTo>
                  <a:cubicBezTo>
                    <a:pt x="65" y="107"/>
                    <a:pt x="67" y="104"/>
                    <a:pt x="67" y="99"/>
                  </a:cubicBezTo>
                  <a:cubicBezTo>
                    <a:pt x="67" y="95"/>
                    <a:pt x="65" y="92"/>
                    <a:pt x="63" y="90"/>
                  </a:cubicBezTo>
                  <a:cubicBezTo>
                    <a:pt x="60" y="88"/>
                    <a:pt x="58" y="87"/>
                    <a:pt x="53" y="84"/>
                  </a:cubicBezTo>
                  <a:cubicBezTo>
                    <a:pt x="49" y="83"/>
                    <a:pt x="44" y="82"/>
                    <a:pt x="40" y="80"/>
                  </a:cubicBezTo>
                  <a:cubicBezTo>
                    <a:pt x="35" y="79"/>
                    <a:pt x="30" y="78"/>
                    <a:pt x="27" y="75"/>
                  </a:cubicBezTo>
                  <a:cubicBezTo>
                    <a:pt x="23" y="73"/>
                    <a:pt x="18" y="72"/>
                    <a:pt x="14" y="69"/>
                  </a:cubicBezTo>
                  <a:cubicBezTo>
                    <a:pt x="10" y="67"/>
                    <a:pt x="7" y="63"/>
                    <a:pt x="4" y="58"/>
                  </a:cubicBezTo>
                  <a:cubicBezTo>
                    <a:pt x="2" y="53"/>
                    <a:pt x="0" y="48"/>
                    <a:pt x="0" y="42"/>
                  </a:cubicBezTo>
                  <a:cubicBezTo>
                    <a:pt x="0" y="29"/>
                    <a:pt x="5" y="19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63" y="0"/>
                    <a:pt x="75" y="4"/>
                    <a:pt x="84" y="10"/>
                  </a:cubicBezTo>
                  <a:cubicBezTo>
                    <a:pt x="93" y="17"/>
                    <a:pt x="98" y="27"/>
                    <a:pt x="98" y="42"/>
                  </a:cubicBezTo>
                  <a:lnTo>
                    <a:pt x="63" y="42"/>
                  </a:lnTo>
                  <a:cubicBezTo>
                    <a:pt x="63" y="37"/>
                    <a:pt x="60" y="33"/>
                    <a:pt x="58" y="30"/>
                  </a:cubicBezTo>
                  <a:cubicBezTo>
                    <a:pt x="54" y="28"/>
                    <a:pt x="52" y="27"/>
                    <a:pt x="48" y="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Rectangle 276">
              <a:extLst>
                <a:ext uri="{FF2B5EF4-FFF2-40B4-BE49-F238E27FC236}">
                  <a16:creationId xmlns:a16="http://schemas.microsoft.com/office/drawing/2014/main" id="{0EA0DDB5-5886-4424-8C92-8A4072A0B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6" y="5453063"/>
              <a:ext cx="17463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277">
              <a:extLst>
                <a:ext uri="{FF2B5EF4-FFF2-40B4-BE49-F238E27FC236}">
                  <a16:creationId xmlns:a16="http://schemas.microsoft.com/office/drawing/2014/main" id="{8B9446B1-45E3-4E86-96BA-062D08832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5453063"/>
              <a:ext cx="52388" cy="65088"/>
            </a:xfrm>
            <a:custGeom>
              <a:avLst/>
              <a:gdLst>
                <a:gd name="T0" fmla="*/ 0 w 105"/>
                <a:gd name="T1" fmla="*/ 25 h 134"/>
                <a:gd name="T2" fmla="*/ 0 w 105"/>
                <a:gd name="T3" fmla="*/ 0 h 134"/>
                <a:gd name="T4" fmla="*/ 105 w 105"/>
                <a:gd name="T5" fmla="*/ 0 h 134"/>
                <a:gd name="T6" fmla="*/ 105 w 105"/>
                <a:gd name="T7" fmla="*/ 25 h 134"/>
                <a:gd name="T8" fmla="*/ 68 w 105"/>
                <a:gd name="T9" fmla="*/ 25 h 134"/>
                <a:gd name="T10" fmla="*/ 68 w 105"/>
                <a:gd name="T11" fmla="*/ 134 h 134"/>
                <a:gd name="T12" fmla="*/ 36 w 105"/>
                <a:gd name="T13" fmla="*/ 134 h 134"/>
                <a:gd name="T14" fmla="*/ 36 w 105"/>
                <a:gd name="T15" fmla="*/ 25 h 134"/>
                <a:gd name="T16" fmla="*/ 0 w 105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4">
                  <a:moveTo>
                    <a:pt x="0" y="2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5"/>
                  </a:lnTo>
                  <a:lnTo>
                    <a:pt x="68" y="25"/>
                  </a:lnTo>
                  <a:lnTo>
                    <a:pt x="68" y="134"/>
                  </a:lnTo>
                  <a:lnTo>
                    <a:pt x="36" y="134"/>
                  </a:lnTo>
                  <a:lnTo>
                    <a:pt x="3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278">
              <a:extLst>
                <a:ext uri="{FF2B5EF4-FFF2-40B4-BE49-F238E27FC236}">
                  <a16:creationId xmlns:a16="http://schemas.microsoft.com/office/drawing/2014/main" id="{1CCCA347-9F2B-429B-A18D-C67371DA93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5339" y="5453063"/>
              <a:ext cx="65088" cy="65088"/>
            </a:xfrm>
            <a:custGeom>
              <a:avLst/>
              <a:gdLst>
                <a:gd name="T0" fmla="*/ 98 w 133"/>
                <a:gd name="T1" fmla="*/ 134 h 134"/>
                <a:gd name="T2" fmla="*/ 90 w 133"/>
                <a:gd name="T3" fmla="*/ 111 h 134"/>
                <a:gd name="T4" fmla="*/ 43 w 133"/>
                <a:gd name="T5" fmla="*/ 111 h 134"/>
                <a:gd name="T6" fmla="*/ 35 w 133"/>
                <a:gd name="T7" fmla="*/ 134 h 134"/>
                <a:gd name="T8" fmla="*/ 0 w 133"/>
                <a:gd name="T9" fmla="*/ 134 h 134"/>
                <a:gd name="T10" fmla="*/ 46 w 133"/>
                <a:gd name="T11" fmla="*/ 0 h 134"/>
                <a:gd name="T12" fmla="*/ 86 w 133"/>
                <a:gd name="T13" fmla="*/ 0 h 134"/>
                <a:gd name="T14" fmla="*/ 133 w 133"/>
                <a:gd name="T15" fmla="*/ 134 h 134"/>
                <a:gd name="T16" fmla="*/ 98 w 133"/>
                <a:gd name="T17" fmla="*/ 134 h 134"/>
                <a:gd name="T18" fmla="*/ 50 w 133"/>
                <a:gd name="T19" fmla="*/ 86 h 134"/>
                <a:gd name="T20" fmla="*/ 81 w 133"/>
                <a:gd name="T21" fmla="*/ 86 h 134"/>
                <a:gd name="T22" fmla="*/ 65 w 133"/>
                <a:gd name="T23" fmla="*/ 39 h 134"/>
                <a:gd name="T24" fmla="*/ 50 w 133"/>
                <a:gd name="T25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34">
                  <a:moveTo>
                    <a:pt x="98" y="134"/>
                  </a:moveTo>
                  <a:lnTo>
                    <a:pt x="90" y="111"/>
                  </a:lnTo>
                  <a:lnTo>
                    <a:pt x="43" y="111"/>
                  </a:lnTo>
                  <a:lnTo>
                    <a:pt x="35" y="134"/>
                  </a:lnTo>
                  <a:lnTo>
                    <a:pt x="0" y="134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3" y="134"/>
                  </a:lnTo>
                  <a:lnTo>
                    <a:pt x="98" y="134"/>
                  </a:lnTo>
                  <a:close/>
                  <a:moveTo>
                    <a:pt x="50" y="86"/>
                  </a:moveTo>
                  <a:lnTo>
                    <a:pt x="81" y="86"/>
                  </a:lnTo>
                  <a:lnTo>
                    <a:pt x="65" y="39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Rectangle 279">
              <a:extLst>
                <a:ext uri="{FF2B5EF4-FFF2-40B4-BE49-F238E27FC236}">
                  <a16:creationId xmlns:a16="http://schemas.microsoft.com/office/drawing/2014/main" id="{CCC8727E-AAC3-451F-B701-C0FDA994F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364" y="5453063"/>
              <a:ext cx="15875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280">
              <a:extLst>
                <a:ext uri="{FF2B5EF4-FFF2-40B4-BE49-F238E27FC236}">
                  <a16:creationId xmlns:a16="http://schemas.microsoft.com/office/drawing/2014/main" id="{BD8B159F-0AF2-4EA1-9EB0-494AABC6A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6939" y="5453063"/>
              <a:ext cx="50800" cy="65088"/>
            </a:xfrm>
            <a:custGeom>
              <a:avLst/>
              <a:gdLst>
                <a:gd name="T0" fmla="*/ 32 w 104"/>
                <a:gd name="T1" fmla="*/ 81 h 134"/>
                <a:gd name="T2" fmla="*/ 32 w 104"/>
                <a:gd name="T3" fmla="*/ 134 h 134"/>
                <a:gd name="T4" fmla="*/ 0 w 104"/>
                <a:gd name="T5" fmla="*/ 134 h 134"/>
                <a:gd name="T6" fmla="*/ 0 w 104"/>
                <a:gd name="T7" fmla="*/ 0 h 134"/>
                <a:gd name="T8" fmla="*/ 52 w 104"/>
                <a:gd name="T9" fmla="*/ 0 h 134"/>
                <a:gd name="T10" fmla="*/ 89 w 104"/>
                <a:gd name="T11" fmla="*/ 12 h 134"/>
                <a:gd name="T12" fmla="*/ 101 w 104"/>
                <a:gd name="T13" fmla="*/ 41 h 134"/>
                <a:gd name="T14" fmla="*/ 94 w 104"/>
                <a:gd name="T15" fmla="*/ 64 h 134"/>
                <a:gd name="T16" fmla="*/ 71 w 104"/>
                <a:gd name="T17" fmla="*/ 79 h 134"/>
                <a:gd name="T18" fmla="*/ 104 w 104"/>
                <a:gd name="T19" fmla="*/ 134 h 134"/>
                <a:gd name="T20" fmla="*/ 66 w 104"/>
                <a:gd name="T21" fmla="*/ 134 h 134"/>
                <a:gd name="T22" fmla="*/ 36 w 104"/>
                <a:gd name="T23" fmla="*/ 81 h 134"/>
                <a:gd name="T24" fmla="*/ 32 w 104"/>
                <a:gd name="T25" fmla="*/ 81 h 134"/>
                <a:gd name="T26" fmla="*/ 32 w 104"/>
                <a:gd name="T27" fmla="*/ 25 h 134"/>
                <a:gd name="T28" fmla="*/ 32 w 104"/>
                <a:gd name="T29" fmla="*/ 57 h 134"/>
                <a:gd name="T30" fmla="*/ 52 w 104"/>
                <a:gd name="T31" fmla="*/ 57 h 134"/>
                <a:gd name="T32" fmla="*/ 64 w 104"/>
                <a:gd name="T33" fmla="*/ 52 h 134"/>
                <a:gd name="T34" fmla="*/ 67 w 104"/>
                <a:gd name="T35" fmla="*/ 41 h 134"/>
                <a:gd name="T36" fmla="*/ 64 w 104"/>
                <a:gd name="T37" fmla="*/ 30 h 134"/>
                <a:gd name="T38" fmla="*/ 52 w 104"/>
                <a:gd name="T39" fmla="*/ 25 h 134"/>
                <a:gd name="T40" fmla="*/ 32 w 104"/>
                <a:gd name="T41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4">
                  <a:moveTo>
                    <a:pt x="32" y="81"/>
                  </a:moveTo>
                  <a:lnTo>
                    <a:pt x="32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52" y="0"/>
                  </a:lnTo>
                  <a:cubicBezTo>
                    <a:pt x="67" y="0"/>
                    <a:pt x="80" y="4"/>
                    <a:pt x="89" y="12"/>
                  </a:cubicBezTo>
                  <a:cubicBezTo>
                    <a:pt x="97" y="20"/>
                    <a:pt x="101" y="30"/>
                    <a:pt x="101" y="41"/>
                  </a:cubicBezTo>
                  <a:cubicBezTo>
                    <a:pt x="101" y="49"/>
                    <a:pt x="99" y="56"/>
                    <a:pt x="94" y="64"/>
                  </a:cubicBezTo>
                  <a:cubicBezTo>
                    <a:pt x="89" y="71"/>
                    <a:pt x="81" y="76"/>
                    <a:pt x="71" y="79"/>
                  </a:cubicBezTo>
                  <a:lnTo>
                    <a:pt x="104" y="134"/>
                  </a:lnTo>
                  <a:lnTo>
                    <a:pt x="66" y="134"/>
                  </a:lnTo>
                  <a:lnTo>
                    <a:pt x="36" y="81"/>
                  </a:lnTo>
                  <a:lnTo>
                    <a:pt x="32" y="81"/>
                  </a:lnTo>
                  <a:close/>
                  <a:moveTo>
                    <a:pt x="32" y="25"/>
                  </a:moveTo>
                  <a:lnTo>
                    <a:pt x="32" y="57"/>
                  </a:lnTo>
                  <a:lnTo>
                    <a:pt x="52" y="57"/>
                  </a:lnTo>
                  <a:cubicBezTo>
                    <a:pt x="57" y="57"/>
                    <a:pt x="61" y="56"/>
                    <a:pt x="64" y="52"/>
                  </a:cubicBezTo>
                  <a:cubicBezTo>
                    <a:pt x="66" y="50"/>
                    <a:pt x="67" y="46"/>
                    <a:pt x="67" y="41"/>
                  </a:cubicBezTo>
                  <a:cubicBezTo>
                    <a:pt x="67" y="36"/>
                    <a:pt x="66" y="32"/>
                    <a:pt x="64" y="30"/>
                  </a:cubicBezTo>
                  <a:cubicBezTo>
                    <a:pt x="61" y="27"/>
                    <a:pt x="57" y="25"/>
                    <a:pt x="52" y="25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281">
              <a:extLst>
                <a:ext uri="{FF2B5EF4-FFF2-40B4-BE49-F238E27FC236}">
                  <a16:creationId xmlns:a16="http://schemas.microsoft.com/office/drawing/2014/main" id="{4B6CED44-7A0F-42E9-AA61-D8DE41A31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9" y="5453063"/>
              <a:ext cx="39688" cy="66675"/>
            </a:xfrm>
            <a:custGeom>
              <a:avLst/>
              <a:gdLst>
                <a:gd name="T0" fmla="*/ 82 w 82"/>
                <a:gd name="T1" fmla="*/ 0 h 135"/>
                <a:gd name="T2" fmla="*/ 82 w 82"/>
                <a:gd name="T3" fmla="*/ 25 h 135"/>
                <a:gd name="T4" fmla="*/ 33 w 82"/>
                <a:gd name="T5" fmla="*/ 25 h 135"/>
                <a:gd name="T6" fmla="*/ 33 w 82"/>
                <a:gd name="T7" fmla="*/ 54 h 135"/>
                <a:gd name="T8" fmla="*/ 75 w 82"/>
                <a:gd name="T9" fmla="*/ 54 h 135"/>
                <a:gd name="T10" fmla="*/ 75 w 82"/>
                <a:gd name="T11" fmla="*/ 79 h 135"/>
                <a:gd name="T12" fmla="*/ 33 w 82"/>
                <a:gd name="T13" fmla="*/ 79 h 135"/>
                <a:gd name="T14" fmla="*/ 33 w 82"/>
                <a:gd name="T15" fmla="*/ 110 h 135"/>
                <a:gd name="T16" fmla="*/ 82 w 82"/>
                <a:gd name="T17" fmla="*/ 110 h 135"/>
                <a:gd name="T18" fmla="*/ 82 w 82"/>
                <a:gd name="T19" fmla="*/ 135 h 135"/>
                <a:gd name="T20" fmla="*/ 0 w 82"/>
                <a:gd name="T21" fmla="*/ 135 h 135"/>
                <a:gd name="T22" fmla="*/ 0 w 82"/>
                <a:gd name="T23" fmla="*/ 0 h 135"/>
                <a:gd name="T24" fmla="*/ 82 w 82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35">
                  <a:moveTo>
                    <a:pt x="82" y="0"/>
                  </a:moveTo>
                  <a:lnTo>
                    <a:pt x="82" y="25"/>
                  </a:lnTo>
                  <a:lnTo>
                    <a:pt x="33" y="25"/>
                  </a:lnTo>
                  <a:lnTo>
                    <a:pt x="33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3" y="79"/>
                  </a:lnTo>
                  <a:lnTo>
                    <a:pt x="33" y="110"/>
                  </a:lnTo>
                  <a:lnTo>
                    <a:pt x="82" y="110"/>
                  </a:lnTo>
                  <a:lnTo>
                    <a:pt x="82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96" name="Groupe 495">
            <a:extLst>
              <a:ext uri="{FF2B5EF4-FFF2-40B4-BE49-F238E27FC236}">
                <a16:creationId xmlns:a16="http://schemas.microsoft.com/office/drawing/2014/main" id="{2DC11DD1-FC30-4E35-B504-2861D3B64F63}"/>
              </a:ext>
            </a:extLst>
          </p:cNvPr>
          <p:cNvGrpSpPr/>
          <p:nvPr/>
        </p:nvGrpSpPr>
        <p:grpSpPr>
          <a:xfrm>
            <a:off x="954816" y="3094738"/>
            <a:ext cx="1712699" cy="1397203"/>
            <a:chOff x="4224339" y="3082926"/>
            <a:chExt cx="904875" cy="738188"/>
          </a:xfrm>
        </p:grpSpPr>
        <p:sp>
          <p:nvSpPr>
            <p:cNvPr id="169" name="Rectangle 282">
              <a:extLst>
                <a:ext uri="{FF2B5EF4-FFF2-40B4-BE49-F238E27FC236}">
                  <a16:creationId xmlns:a16="http://schemas.microsoft.com/office/drawing/2014/main" id="{7F8F86A8-FB53-401D-B130-8955DB047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1" y="3109913"/>
              <a:ext cx="36513" cy="920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283">
              <a:extLst>
                <a:ext uri="{FF2B5EF4-FFF2-40B4-BE49-F238E27FC236}">
                  <a16:creationId xmlns:a16="http://schemas.microsoft.com/office/drawing/2014/main" id="{03453F40-761A-4BF8-BF96-4F6FE66CF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6" y="3779838"/>
              <a:ext cx="30163" cy="39688"/>
            </a:xfrm>
            <a:custGeom>
              <a:avLst/>
              <a:gdLst>
                <a:gd name="T0" fmla="*/ 0 w 62"/>
                <a:gd name="T1" fmla="*/ 53 h 83"/>
                <a:gd name="T2" fmla="*/ 0 w 62"/>
                <a:gd name="T3" fmla="*/ 0 h 83"/>
                <a:gd name="T4" fmla="*/ 11 w 62"/>
                <a:gd name="T5" fmla="*/ 0 h 83"/>
                <a:gd name="T6" fmla="*/ 11 w 62"/>
                <a:gd name="T7" fmla="*/ 53 h 83"/>
                <a:gd name="T8" fmla="*/ 16 w 62"/>
                <a:gd name="T9" fmla="*/ 68 h 83"/>
                <a:gd name="T10" fmla="*/ 31 w 62"/>
                <a:gd name="T11" fmla="*/ 73 h 83"/>
                <a:gd name="T12" fmla="*/ 46 w 62"/>
                <a:gd name="T13" fmla="*/ 68 h 83"/>
                <a:gd name="T14" fmla="*/ 51 w 62"/>
                <a:gd name="T15" fmla="*/ 53 h 83"/>
                <a:gd name="T16" fmla="*/ 51 w 62"/>
                <a:gd name="T17" fmla="*/ 0 h 83"/>
                <a:gd name="T18" fmla="*/ 62 w 62"/>
                <a:gd name="T19" fmla="*/ 0 h 83"/>
                <a:gd name="T20" fmla="*/ 62 w 62"/>
                <a:gd name="T21" fmla="*/ 53 h 83"/>
                <a:gd name="T22" fmla="*/ 54 w 62"/>
                <a:gd name="T23" fmla="*/ 76 h 83"/>
                <a:gd name="T24" fmla="*/ 31 w 62"/>
                <a:gd name="T25" fmla="*/ 83 h 83"/>
                <a:gd name="T26" fmla="*/ 9 w 62"/>
                <a:gd name="T27" fmla="*/ 76 h 83"/>
                <a:gd name="T28" fmla="*/ 0 w 62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83">
                  <a:moveTo>
                    <a:pt x="0" y="5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53"/>
                  </a:lnTo>
                  <a:cubicBezTo>
                    <a:pt x="11" y="60"/>
                    <a:pt x="12" y="66"/>
                    <a:pt x="16" y="68"/>
                  </a:cubicBezTo>
                  <a:cubicBezTo>
                    <a:pt x="20" y="72"/>
                    <a:pt x="25" y="73"/>
                    <a:pt x="31" y="73"/>
                  </a:cubicBezTo>
                  <a:cubicBezTo>
                    <a:pt x="37" y="73"/>
                    <a:pt x="42" y="72"/>
                    <a:pt x="46" y="68"/>
                  </a:cubicBezTo>
                  <a:cubicBezTo>
                    <a:pt x="50" y="65"/>
                    <a:pt x="51" y="60"/>
                    <a:pt x="51" y="53"/>
                  </a:cubicBezTo>
                  <a:lnTo>
                    <a:pt x="51" y="0"/>
                  </a:lnTo>
                  <a:lnTo>
                    <a:pt x="62" y="0"/>
                  </a:lnTo>
                  <a:lnTo>
                    <a:pt x="62" y="53"/>
                  </a:lnTo>
                  <a:cubicBezTo>
                    <a:pt x="62" y="63"/>
                    <a:pt x="60" y="71"/>
                    <a:pt x="54" y="76"/>
                  </a:cubicBezTo>
                  <a:cubicBezTo>
                    <a:pt x="47" y="81"/>
                    <a:pt x="40" y="83"/>
                    <a:pt x="31" y="83"/>
                  </a:cubicBezTo>
                  <a:cubicBezTo>
                    <a:pt x="22" y="83"/>
                    <a:pt x="15" y="81"/>
                    <a:pt x="9" y="76"/>
                  </a:cubicBezTo>
                  <a:cubicBezTo>
                    <a:pt x="4" y="71"/>
                    <a:pt x="0" y="63"/>
                    <a:pt x="0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284">
              <a:extLst>
                <a:ext uri="{FF2B5EF4-FFF2-40B4-BE49-F238E27FC236}">
                  <a16:creationId xmlns:a16="http://schemas.microsoft.com/office/drawing/2014/main" id="{C6335D68-4581-401E-BAEC-B43DA035F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3779838"/>
              <a:ext cx="31750" cy="39688"/>
            </a:xfrm>
            <a:custGeom>
              <a:avLst/>
              <a:gdLst>
                <a:gd name="T0" fmla="*/ 55 w 66"/>
                <a:gd name="T1" fmla="*/ 0 h 82"/>
                <a:gd name="T2" fmla="*/ 66 w 66"/>
                <a:gd name="T3" fmla="*/ 0 h 82"/>
                <a:gd name="T4" fmla="*/ 66 w 66"/>
                <a:gd name="T5" fmla="*/ 82 h 82"/>
                <a:gd name="T6" fmla="*/ 55 w 66"/>
                <a:gd name="T7" fmla="*/ 82 h 82"/>
                <a:gd name="T8" fmla="*/ 11 w 66"/>
                <a:gd name="T9" fmla="*/ 16 h 82"/>
                <a:gd name="T10" fmla="*/ 11 w 66"/>
                <a:gd name="T11" fmla="*/ 82 h 82"/>
                <a:gd name="T12" fmla="*/ 0 w 66"/>
                <a:gd name="T13" fmla="*/ 82 h 82"/>
                <a:gd name="T14" fmla="*/ 0 w 66"/>
                <a:gd name="T15" fmla="*/ 0 h 82"/>
                <a:gd name="T16" fmla="*/ 11 w 66"/>
                <a:gd name="T17" fmla="*/ 0 h 82"/>
                <a:gd name="T18" fmla="*/ 55 w 66"/>
                <a:gd name="T19" fmla="*/ 66 h 82"/>
                <a:gd name="T20" fmla="*/ 55 w 66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2">
                  <a:moveTo>
                    <a:pt x="55" y="0"/>
                  </a:moveTo>
                  <a:lnTo>
                    <a:pt x="66" y="0"/>
                  </a:lnTo>
                  <a:lnTo>
                    <a:pt x="66" y="82"/>
                  </a:lnTo>
                  <a:lnTo>
                    <a:pt x="55" y="82"/>
                  </a:lnTo>
                  <a:lnTo>
                    <a:pt x="11" y="16"/>
                  </a:lnTo>
                  <a:lnTo>
                    <a:pt x="11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5" y="6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Rectangle 285">
              <a:extLst>
                <a:ext uri="{FF2B5EF4-FFF2-40B4-BE49-F238E27FC236}">
                  <a16:creationId xmlns:a16="http://schemas.microsoft.com/office/drawing/2014/main" id="{DEE23DD4-AFA5-4F2C-89CF-887D95FC7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314" y="3779838"/>
              <a:ext cx="4763" cy="396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286">
              <a:extLst>
                <a:ext uri="{FF2B5EF4-FFF2-40B4-BE49-F238E27FC236}">
                  <a16:creationId xmlns:a16="http://schemas.microsoft.com/office/drawing/2014/main" id="{02D97FEA-3467-4746-BCED-AC4EBCDDA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3779838"/>
              <a:ext cx="36513" cy="39688"/>
            </a:xfrm>
            <a:custGeom>
              <a:avLst/>
              <a:gdLst>
                <a:gd name="T0" fmla="*/ 32 w 75"/>
                <a:gd name="T1" fmla="*/ 82 h 82"/>
                <a:gd name="T2" fmla="*/ 0 w 75"/>
                <a:gd name="T3" fmla="*/ 0 h 82"/>
                <a:gd name="T4" fmla="*/ 11 w 75"/>
                <a:gd name="T5" fmla="*/ 0 h 82"/>
                <a:gd name="T6" fmla="*/ 37 w 75"/>
                <a:gd name="T7" fmla="*/ 71 h 82"/>
                <a:gd name="T8" fmla="*/ 64 w 75"/>
                <a:gd name="T9" fmla="*/ 0 h 82"/>
                <a:gd name="T10" fmla="*/ 75 w 75"/>
                <a:gd name="T11" fmla="*/ 0 h 82"/>
                <a:gd name="T12" fmla="*/ 42 w 75"/>
                <a:gd name="T13" fmla="*/ 82 h 82"/>
                <a:gd name="T14" fmla="*/ 32 w 75"/>
                <a:gd name="T1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2">
                  <a:moveTo>
                    <a:pt x="32" y="82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37" y="71"/>
                  </a:lnTo>
                  <a:lnTo>
                    <a:pt x="64" y="0"/>
                  </a:lnTo>
                  <a:lnTo>
                    <a:pt x="75" y="0"/>
                  </a:lnTo>
                  <a:lnTo>
                    <a:pt x="42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287">
              <a:extLst>
                <a:ext uri="{FF2B5EF4-FFF2-40B4-BE49-F238E27FC236}">
                  <a16:creationId xmlns:a16="http://schemas.microsoft.com/office/drawing/2014/main" id="{DA93A4DF-CE8A-4CB5-8200-7EB7A758D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76" y="3779838"/>
              <a:ext cx="22225" cy="39688"/>
            </a:xfrm>
            <a:custGeom>
              <a:avLst/>
              <a:gdLst>
                <a:gd name="T0" fmla="*/ 45 w 45"/>
                <a:gd name="T1" fmla="*/ 0 h 83"/>
                <a:gd name="T2" fmla="*/ 45 w 45"/>
                <a:gd name="T3" fmla="*/ 8 h 83"/>
                <a:gd name="T4" fmla="*/ 12 w 45"/>
                <a:gd name="T5" fmla="*/ 8 h 83"/>
                <a:gd name="T6" fmla="*/ 12 w 45"/>
                <a:gd name="T7" fmla="*/ 37 h 83"/>
                <a:gd name="T8" fmla="*/ 41 w 45"/>
                <a:gd name="T9" fmla="*/ 37 h 83"/>
                <a:gd name="T10" fmla="*/ 41 w 45"/>
                <a:gd name="T11" fmla="*/ 46 h 83"/>
                <a:gd name="T12" fmla="*/ 11 w 45"/>
                <a:gd name="T13" fmla="*/ 46 h 83"/>
                <a:gd name="T14" fmla="*/ 11 w 45"/>
                <a:gd name="T15" fmla="*/ 75 h 83"/>
                <a:gd name="T16" fmla="*/ 43 w 45"/>
                <a:gd name="T17" fmla="*/ 75 h 83"/>
                <a:gd name="T18" fmla="*/ 43 w 45"/>
                <a:gd name="T19" fmla="*/ 83 h 83"/>
                <a:gd name="T20" fmla="*/ 0 w 45"/>
                <a:gd name="T21" fmla="*/ 83 h 83"/>
                <a:gd name="T22" fmla="*/ 0 w 45"/>
                <a:gd name="T23" fmla="*/ 1 h 83"/>
                <a:gd name="T24" fmla="*/ 45 w 45"/>
                <a:gd name="T25" fmla="*/ 1 h 83"/>
                <a:gd name="T26" fmla="*/ 45 w 45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3">
                  <a:moveTo>
                    <a:pt x="45" y="0"/>
                  </a:moveTo>
                  <a:lnTo>
                    <a:pt x="45" y="8"/>
                  </a:lnTo>
                  <a:lnTo>
                    <a:pt x="12" y="8"/>
                  </a:lnTo>
                  <a:lnTo>
                    <a:pt x="12" y="37"/>
                  </a:lnTo>
                  <a:lnTo>
                    <a:pt x="41" y="37"/>
                  </a:lnTo>
                  <a:lnTo>
                    <a:pt x="41" y="46"/>
                  </a:lnTo>
                  <a:lnTo>
                    <a:pt x="11" y="46"/>
                  </a:lnTo>
                  <a:lnTo>
                    <a:pt x="11" y="75"/>
                  </a:lnTo>
                  <a:lnTo>
                    <a:pt x="43" y="75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45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288">
              <a:extLst>
                <a:ext uri="{FF2B5EF4-FFF2-40B4-BE49-F238E27FC236}">
                  <a16:creationId xmlns:a16="http://schemas.microsoft.com/office/drawing/2014/main" id="{47C7D8F3-FF05-4EAA-9CCC-BDBBBD4C2E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1039" y="3779838"/>
              <a:ext cx="26988" cy="39688"/>
            </a:xfrm>
            <a:custGeom>
              <a:avLst/>
              <a:gdLst>
                <a:gd name="T0" fmla="*/ 11 w 57"/>
                <a:gd name="T1" fmla="*/ 48 h 82"/>
                <a:gd name="T2" fmla="*/ 11 w 57"/>
                <a:gd name="T3" fmla="*/ 82 h 82"/>
                <a:gd name="T4" fmla="*/ 0 w 57"/>
                <a:gd name="T5" fmla="*/ 82 h 82"/>
                <a:gd name="T6" fmla="*/ 0 w 57"/>
                <a:gd name="T7" fmla="*/ 0 h 82"/>
                <a:gd name="T8" fmla="*/ 27 w 57"/>
                <a:gd name="T9" fmla="*/ 0 h 82"/>
                <a:gd name="T10" fmla="*/ 49 w 57"/>
                <a:gd name="T11" fmla="*/ 6 h 82"/>
                <a:gd name="T12" fmla="*/ 56 w 57"/>
                <a:gd name="T13" fmla="*/ 22 h 82"/>
                <a:gd name="T14" fmla="*/ 51 w 57"/>
                <a:gd name="T15" fmla="*/ 38 h 82"/>
                <a:gd name="T16" fmla="*/ 35 w 57"/>
                <a:gd name="T17" fmla="*/ 47 h 82"/>
                <a:gd name="T18" fmla="*/ 57 w 57"/>
                <a:gd name="T19" fmla="*/ 82 h 82"/>
                <a:gd name="T20" fmla="*/ 44 w 57"/>
                <a:gd name="T21" fmla="*/ 82 h 82"/>
                <a:gd name="T22" fmla="*/ 22 w 57"/>
                <a:gd name="T23" fmla="*/ 48 h 82"/>
                <a:gd name="T24" fmla="*/ 11 w 57"/>
                <a:gd name="T25" fmla="*/ 48 h 82"/>
                <a:gd name="T26" fmla="*/ 11 w 57"/>
                <a:gd name="T27" fmla="*/ 8 h 82"/>
                <a:gd name="T28" fmla="*/ 11 w 57"/>
                <a:gd name="T29" fmla="*/ 40 h 82"/>
                <a:gd name="T30" fmla="*/ 27 w 57"/>
                <a:gd name="T31" fmla="*/ 40 h 82"/>
                <a:gd name="T32" fmla="*/ 41 w 57"/>
                <a:gd name="T33" fmla="*/ 36 h 82"/>
                <a:gd name="T34" fmla="*/ 45 w 57"/>
                <a:gd name="T35" fmla="*/ 25 h 82"/>
                <a:gd name="T36" fmla="*/ 27 w 57"/>
                <a:gd name="T37" fmla="*/ 8 h 82"/>
                <a:gd name="T38" fmla="*/ 11 w 57"/>
                <a:gd name="T39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82">
                  <a:moveTo>
                    <a:pt x="11" y="48"/>
                  </a:moveTo>
                  <a:lnTo>
                    <a:pt x="11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27" y="0"/>
                  </a:lnTo>
                  <a:cubicBezTo>
                    <a:pt x="36" y="0"/>
                    <a:pt x="44" y="2"/>
                    <a:pt x="49" y="6"/>
                  </a:cubicBezTo>
                  <a:cubicBezTo>
                    <a:pt x="54" y="11"/>
                    <a:pt x="56" y="16"/>
                    <a:pt x="56" y="22"/>
                  </a:cubicBezTo>
                  <a:cubicBezTo>
                    <a:pt x="56" y="28"/>
                    <a:pt x="55" y="35"/>
                    <a:pt x="51" y="38"/>
                  </a:cubicBezTo>
                  <a:cubicBezTo>
                    <a:pt x="47" y="42"/>
                    <a:pt x="42" y="46"/>
                    <a:pt x="35" y="47"/>
                  </a:cubicBezTo>
                  <a:lnTo>
                    <a:pt x="57" y="82"/>
                  </a:lnTo>
                  <a:lnTo>
                    <a:pt x="44" y="82"/>
                  </a:lnTo>
                  <a:lnTo>
                    <a:pt x="22" y="48"/>
                  </a:lnTo>
                  <a:lnTo>
                    <a:pt x="11" y="48"/>
                  </a:lnTo>
                  <a:close/>
                  <a:moveTo>
                    <a:pt x="11" y="8"/>
                  </a:moveTo>
                  <a:lnTo>
                    <a:pt x="11" y="40"/>
                  </a:lnTo>
                  <a:lnTo>
                    <a:pt x="27" y="40"/>
                  </a:lnTo>
                  <a:cubicBezTo>
                    <a:pt x="34" y="40"/>
                    <a:pt x="37" y="38"/>
                    <a:pt x="41" y="36"/>
                  </a:cubicBezTo>
                  <a:cubicBezTo>
                    <a:pt x="44" y="33"/>
                    <a:pt x="45" y="30"/>
                    <a:pt x="45" y="25"/>
                  </a:cubicBezTo>
                  <a:cubicBezTo>
                    <a:pt x="45" y="15"/>
                    <a:pt x="39" y="8"/>
                    <a:pt x="27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289">
              <a:extLst>
                <a:ext uri="{FF2B5EF4-FFF2-40B4-BE49-F238E27FC236}">
                  <a16:creationId xmlns:a16="http://schemas.microsoft.com/office/drawing/2014/main" id="{6DDFB2B2-80D0-4812-B032-06D8EA89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964" y="3778251"/>
              <a:ext cx="28575" cy="42863"/>
            </a:xfrm>
            <a:custGeom>
              <a:avLst/>
              <a:gdLst>
                <a:gd name="T0" fmla="*/ 10 w 56"/>
                <a:gd name="T1" fmla="*/ 24 h 87"/>
                <a:gd name="T2" fmla="*/ 12 w 56"/>
                <a:gd name="T3" fmla="*/ 32 h 87"/>
                <a:gd name="T4" fmla="*/ 18 w 56"/>
                <a:gd name="T5" fmla="*/ 37 h 87"/>
                <a:gd name="T6" fmla="*/ 27 w 56"/>
                <a:gd name="T7" fmla="*/ 39 h 87"/>
                <a:gd name="T8" fmla="*/ 37 w 56"/>
                <a:gd name="T9" fmla="*/ 42 h 87"/>
                <a:gd name="T10" fmla="*/ 46 w 56"/>
                <a:gd name="T11" fmla="*/ 45 h 87"/>
                <a:gd name="T12" fmla="*/ 52 w 56"/>
                <a:gd name="T13" fmla="*/ 52 h 87"/>
                <a:gd name="T14" fmla="*/ 55 w 56"/>
                <a:gd name="T15" fmla="*/ 63 h 87"/>
                <a:gd name="T16" fmla="*/ 47 w 56"/>
                <a:gd name="T17" fmla="*/ 79 h 87"/>
                <a:gd name="T18" fmla="*/ 27 w 56"/>
                <a:gd name="T19" fmla="*/ 87 h 87"/>
                <a:gd name="T20" fmla="*/ 7 w 56"/>
                <a:gd name="T21" fmla="*/ 80 h 87"/>
                <a:gd name="T22" fmla="*/ 0 w 56"/>
                <a:gd name="T23" fmla="*/ 64 h 87"/>
                <a:gd name="T24" fmla="*/ 11 w 56"/>
                <a:gd name="T25" fmla="*/ 64 h 87"/>
                <a:gd name="T26" fmla="*/ 16 w 56"/>
                <a:gd name="T27" fmla="*/ 73 h 87"/>
                <a:gd name="T28" fmla="*/ 28 w 56"/>
                <a:gd name="T29" fmla="*/ 77 h 87"/>
                <a:gd name="T30" fmla="*/ 41 w 56"/>
                <a:gd name="T31" fmla="*/ 73 h 87"/>
                <a:gd name="T32" fmla="*/ 46 w 56"/>
                <a:gd name="T33" fmla="*/ 63 h 87"/>
                <a:gd name="T34" fmla="*/ 43 w 56"/>
                <a:gd name="T35" fmla="*/ 54 h 87"/>
                <a:gd name="T36" fmla="*/ 37 w 56"/>
                <a:gd name="T37" fmla="*/ 50 h 87"/>
                <a:gd name="T38" fmla="*/ 28 w 56"/>
                <a:gd name="T39" fmla="*/ 48 h 87"/>
                <a:gd name="T40" fmla="*/ 18 w 56"/>
                <a:gd name="T41" fmla="*/ 45 h 87"/>
                <a:gd name="T42" fmla="*/ 10 w 56"/>
                <a:gd name="T43" fmla="*/ 42 h 87"/>
                <a:gd name="T44" fmla="*/ 3 w 56"/>
                <a:gd name="T45" fmla="*/ 35 h 87"/>
                <a:gd name="T46" fmla="*/ 1 w 56"/>
                <a:gd name="T47" fmla="*/ 24 h 87"/>
                <a:gd name="T48" fmla="*/ 8 w 56"/>
                <a:gd name="T49" fmla="*/ 7 h 87"/>
                <a:gd name="T50" fmla="*/ 28 w 56"/>
                <a:gd name="T51" fmla="*/ 0 h 87"/>
                <a:gd name="T52" fmla="*/ 47 w 56"/>
                <a:gd name="T53" fmla="*/ 5 h 87"/>
                <a:gd name="T54" fmla="*/ 56 w 56"/>
                <a:gd name="T55" fmla="*/ 20 h 87"/>
                <a:gd name="T56" fmla="*/ 43 w 56"/>
                <a:gd name="T57" fmla="*/ 20 h 87"/>
                <a:gd name="T58" fmla="*/ 38 w 56"/>
                <a:gd name="T59" fmla="*/ 12 h 87"/>
                <a:gd name="T60" fmla="*/ 27 w 56"/>
                <a:gd name="T61" fmla="*/ 8 h 87"/>
                <a:gd name="T62" fmla="*/ 16 w 56"/>
                <a:gd name="T63" fmla="*/ 12 h 87"/>
                <a:gd name="T64" fmla="*/ 10 w 56"/>
                <a:gd name="T65" fmla="*/ 2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87">
                  <a:moveTo>
                    <a:pt x="10" y="24"/>
                  </a:moveTo>
                  <a:cubicBezTo>
                    <a:pt x="10" y="27"/>
                    <a:pt x="11" y="29"/>
                    <a:pt x="12" y="32"/>
                  </a:cubicBezTo>
                  <a:cubicBezTo>
                    <a:pt x="13" y="34"/>
                    <a:pt x="16" y="35"/>
                    <a:pt x="18" y="37"/>
                  </a:cubicBezTo>
                  <a:cubicBezTo>
                    <a:pt x="21" y="38"/>
                    <a:pt x="23" y="38"/>
                    <a:pt x="27" y="39"/>
                  </a:cubicBezTo>
                  <a:cubicBezTo>
                    <a:pt x="31" y="40"/>
                    <a:pt x="33" y="40"/>
                    <a:pt x="37" y="42"/>
                  </a:cubicBezTo>
                  <a:cubicBezTo>
                    <a:pt x="41" y="43"/>
                    <a:pt x="43" y="44"/>
                    <a:pt x="46" y="45"/>
                  </a:cubicBezTo>
                  <a:cubicBezTo>
                    <a:pt x="48" y="47"/>
                    <a:pt x="51" y="49"/>
                    <a:pt x="52" y="52"/>
                  </a:cubicBezTo>
                  <a:cubicBezTo>
                    <a:pt x="53" y="54"/>
                    <a:pt x="55" y="58"/>
                    <a:pt x="55" y="63"/>
                  </a:cubicBezTo>
                  <a:cubicBezTo>
                    <a:pt x="55" y="69"/>
                    <a:pt x="52" y="75"/>
                    <a:pt x="47" y="79"/>
                  </a:cubicBezTo>
                  <a:cubicBezTo>
                    <a:pt x="42" y="84"/>
                    <a:pt x="36" y="87"/>
                    <a:pt x="27" y="87"/>
                  </a:cubicBezTo>
                  <a:cubicBezTo>
                    <a:pt x="18" y="87"/>
                    <a:pt x="12" y="84"/>
                    <a:pt x="7" y="80"/>
                  </a:cubicBezTo>
                  <a:cubicBezTo>
                    <a:pt x="2" y="77"/>
                    <a:pt x="0" y="72"/>
                    <a:pt x="0" y="64"/>
                  </a:cubicBezTo>
                  <a:lnTo>
                    <a:pt x="11" y="64"/>
                  </a:lnTo>
                  <a:cubicBezTo>
                    <a:pt x="11" y="68"/>
                    <a:pt x="12" y="70"/>
                    <a:pt x="16" y="73"/>
                  </a:cubicBezTo>
                  <a:cubicBezTo>
                    <a:pt x="18" y="75"/>
                    <a:pt x="22" y="77"/>
                    <a:pt x="28" y="77"/>
                  </a:cubicBezTo>
                  <a:cubicBezTo>
                    <a:pt x="33" y="77"/>
                    <a:pt x="38" y="75"/>
                    <a:pt x="41" y="73"/>
                  </a:cubicBezTo>
                  <a:cubicBezTo>
                    <a:pt x="43" y="70"/>
                    <a:pt x="46" y="67"/>
                    <a:pt x="46" y="63"/>
                  </a:cubicBezTo>
                  <a:cubicBezTo>
                    <a:pt x="46" y="59"/>
                    <a:pt x="45" y="57"/>
                    <a:pt x="43" y="54"/>
                  </a:cubicBezTo>
                  <a:cubicBezTo>
                    <a:pt x="42" y="52"/>
                    <a:pt x="40" y="50"/>
                    <a:pt x="37" y="50"/>
                  </a:cubicBezTo>
                  <a:cubicBezTo>
                    <a:pt x="35" y="49"/>
                    <a:pt x="32" y="49"/>
                    <a:pt x="28" y="48"/>
                  </a:cubicBezTo>
                  <a:cubicBezTo>
                    <a:pt x="25" y="47"/>
                    <a:pt x="22" y="47"/>
                    <a:pt x="18" y="45"/>
                  </a:cubicBezTo>
                  <a:cubicBezTo>
                    <a:pt x="15" y="44"/>
                    <a:pt x="12" y="43"/>
                    <a:pt x="10" y="42"/>
                  </a:cubicBezTo>
                  <a:cubicBezTo>
                    <a:pt x="7" y="40"/>
                    <a:pt x="5" y="38"/>
                    <a:pt x="3" y="35"/>
                  </a:cubicBezTo>
                  <a:cubicBezTo>
                    <a:pt x="2" y="33"/>
                    <a:pt x="1" y="29"/>
                    <a:pt x="1" y="24"/>
                  </a:cubicBezTo>
                  <a:cubicBezTo>
                    <a:pt x="1" y="17"/>
                    <a:pt x="3" y="12"/>
                    <a:pt x="8" y="7"/>
                  </a:cubicBezTo>
                  <a:cubicBezTo>
                    <a:pt x="13" y="3"/>
                    <a:pt x="20" y="0"/>
                    <a:pt x="28" y="0"/>
                  </a:cubicBezTo>
                  <a:cubicBezTo>
                    <a:pt x="36" y="0"/>
                    <a:pt x="42" y="2"/>
                    <a:pt x="47" y="5"/>
                  </a:cubicBezTo>
                  <a:cubicBezTo>
                    <a:pt x="52" y="9"/>
                    <a:pt x="55" y="14"/>
                    <a:pt x="56" y="20"/>
                  </a:cubicBezTo>
                  <a:lnTo>
                    <a:pt x="43" y="20"/>
                  </a:lnTo>
                  <a:cubicBezTo>
                    <a:pt x="43" y="17"/>
                    <a:pt x="42" y="14"/>
                    <a:pt x="38" y="12"/>
                  </a:cubicBezTo>
                  <a:cubicBezTo>
                    <a:pt x="36" y="9"/>
                    <a:pt x="32" y="8"/>
                    <a:pt x="27" y="8"/>
                  </a:cubicBezTo>
                  <a:cubicBezTo>
                    <a:pt x="22" y="8"/>
                    <a:pt x="18" y="9"/>
                    <a:pt x="16" y="12"/>
                  </a:cubicBezTo>
                  <a:cubicBezTo>
                    <a:pt x="11" y="15"/>
                    <a:pt x="10" y="19"/>
                    <a:pt x="10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Rectangle 290">
              <a:extLst>
                <a:ext uri="{FF2B5EF4-FFF2-40B4-BE49-F238E27FC236}">
                  <a16:creationId xmlns:a16="http://schemas.microsoft.com/office/drawing/2014/main" id="{3C46DC78-C904-4A70-A278-987A256C2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476" y="3779838"/>
              <a:ext cx="6350" cy="396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291">
              <a:extLst>
                <a:ext uri="{FF2B5EF4-FFF2-40B4-BE49-F238E27FC236}">
                  <a16:creationId xmlns:a16="http://schemas.microsoft.com/office/drawing/2014/main" id="{CB9CB7B6-9F15-40A8-A411-E6D2B3F69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3779838"/>
              <a:ext cx="25400" cy="39688"/>
            </a:xfrm>
            <a:custGeom>
              <a:avLst/>
              <a:gdLst>
                <a:gd name="T0" fmla="*/ 0 w 55"/>
                <a:gd name="T1" fmla="*/ 8 h 82"/>
                <a:gd name="T2" fmla="*/ 0 w 55"/>
                <a:gd name="T3" fmla="*/ 0 h 82"/>
                <a:gd name="T4" fmla="*/ 55 w 55"/>
                <a:gd name="T5" fmla="*/ 0 h 82"/>
                <a:gd name="T6" fmla="*/ 55 w 55"/>
                <a:gd name="T7" fmla="*/ 8 h 82"/>
                <a:gd name="T8" fmla="*/ 34 w 55"/>
                <a:gd name="T9" fmla="*/ 8 h 82"/>
                <a:gd name="T10" fmla="*/ 34 w 55"/>
                <a:gd name="T11" fmla="*/ 82 h 82"/>
                <a:gd name="T12" fmla="*/ 23 w 55"/>
                <a:gd name="T13" fmla="*/ 82 h 82"/>
                <a:gd name="T14" fmla="*/ 23 w 55"/>
                <a:gd name="T15" fmla="*/ 8 h 82"/>
                <a:gd name="T16" fmla="*/ 0 w 55"/>
                <a:gd name="T17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2">
                  <a:moveTo>
                    <a:pt x="0" y="8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55" y="8"/>
                  </a:lnTo>
                  <a:lnTo>
                    <a:pt x="34" y="8"/>
                  </a:lnTo>
                  <a:lnTo>
                    <a:pt x="34" y="82"/>
                  </a:lnTo>
                  <a:lnTo>
                    <a:pt x="23" y="82"/>
                  </a:lnTo>
                  <a:lnTo>
                    <a:pt x="23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292">
              <a:extLst>
                <a:ext uri="{FF2B5EF4-FFF2-40B4-BE49-F238E27FC236}">
                  <a16:creationId xmlns:a16="http://schemas.microsoft.com/office/drawing/2014/main" id="{6DEA8BE6-76DF-4A7B-AF30-5D754BC56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8514" y="3765551"/>
              <a:ext cx="22225" cy="53975"/>
            </a:xfrm>
            <a:custGeom>
              <a:avLst/>
              <a:gdLst>
                <a:gd name="T0" fmla="*/ 44 w 44"/>
                <a:gd name="T1" fmla="*/ 28 h 111"/>
                <a:gd name="T2" fmla="*/ 44 w 44"/>
                <a:gd name="T3" fmla="*/ 36 h 111"/>
                <a:gd name="T4" fmla="*/ 12 w 44"/>
                <a:gd name="T5" fmla="*/ 36 h 111"/>
                <a:gd name="T6" fmla="*/ 12 w 44"/>
                <a:gd name="T7" fmla="*/ 65 h 111"/>
                <a:gd name="T8" fmla="*/ 42 w 44"/>
                <a:gd name="T9" fmla="*/ 65 h 111"/>
                <a:gd name="T10" fmla="*/ 42 w 44"/>
                <a:gd name="T11" fmla="*/ 74 h 111"/>
                <a:gd name="T12" fmla="*/ 12 w 44"/>
                <a:gd name="T13" fmla="*/ 74 h 111"/>
                <a:gd name="T14" fmla="*/ 12 w 44"/>
                <a:gd name="T15" fmla="*/ 103 h 111"/>
                <a:gd name="T16" fmla="*/ 44 w 44"/>
                <a:gd name="T17" fmla="*/ 103 h 111"/>
                <a:gd name="T18" fmla="*/ 44 w 44"/>
                <a:gd name="T19" fmla="*/ 111 h 111"/>
                <a:gd name="T20" fmla="*/ 0 w 44"/>
                <a:gd name="T21" fmla="*/ 111 h 111"/>
                <a:gd name="T22" fmla="*/ 0 w 44"/>
                <a:gd name="T23" fmla="*/ 29 h 111"/>
                <a:gd name="T24" fmla="*/ 44 w 44"/>
                <a:gd name="T25" fmla="*/ 29 h 111"/>
                <a:gd name="T26" fmla="*/ 44 w 44"/>
                <a:gd name="T27" fmla="*/ 28 h 111"/>
                <a:gd name="T28" fmla="*/ 8 w 44"/>
                <a:gd name="T29" fmla="*/ 15 h 111"/>
                <a:gd name="T30" fmla="*/ 33 w 44"/>
                <a:gd name="T31" fmla="*/ 0 h 111"/>
                <a:gd name="T32" fmla="*/ 33 w 44"/>
                <a:gd name="T33" fmla="*/ 10 h 111"/>
                <a:gd name="T34" fmla="*/ 8 w 44"/>
                <a:gd name="T35" fmla="*/ 24 h 111"/>
                <a:gd name="T36" fmla="*/ 8 w 44"/>
                <a:gd name="T37" fmla="*/ 1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11">
                  <a:moveTo>
                    <a:pt x="44" y="28"/>
                  </a:moveTo>
                  <a:lnTo>
                    <a:pt x="44" y="36"/>
                  </a:lnTo>
                  <a:lnTo>
                    <a:pt x="12" y="36"/>
                  </a:lnTo>
                  <a:lnTo>
                    <a:pt x="12" y="65"/>
                  </a:lnTo>
                  <a:lnTo>
                    <a:pt x="42" y="65"/>
                  </a:lnTo>
                  <a:lnTo>
                    <a:pt x="42" y="74"/>
                  </a:lnTo>
                  <a:lnTo>
                    <a:pt x="12" y="74"/>
                  </a:lnTo>
                  <a:lnTo>
                    <a:pt x="12" y="103"/>
                  </a:lnTo>
                  <a:lnTo>
                    <a:pt x="44" y="103"/>
                  </a:lnTo>
                  <a:lnTo>
                    <a:pt x="44" y="111"/>
                  </a:lnTo>
                  <a:lnTo>
                    <a:pt x="0" y="111"/>
                  </a:lnTo>
                  <a:lnTo>
                    <a:pt x="0" y="29"/>
                  </a:lnTo>
                  <a:lnTo>
                    <a:pt x="44" y="29"/>
                  </a:lnTo>
                  <a:lnTo>
                    <a:pt x="44" y="28"/>
                  </a:lnTo>
                  <a:close/>
                  <a:moveTo>
                    <a:pt x="8" y="15"/>
                  </a:moveTo>
                  <a:lnTo>
                    <a:pt x="33" y="0"/>
                  </a:lnTo>
                  <a:lnTo>
                    <a:pt x="33" y="10"/>
                  </a:lnTo>
                  <a:lnTo>
                    <a:pt x="8" y="24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293">
              <a:extLst>
                <a:ext uri="{FF2B5EF4-FFF2-40B4-BE49-F238E27FC236}">
                  <a16:creationId xmlns:a16="http://schemas.microsoft.com/office/drawing/2014/main" id="{154092BC-8492-46D5-A052-9CE1371650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139" y="3779838"/>
              <a:ext cx="33338" cy="39688"/>
            </a:xfrm>
            <a:custGeom>
              <a:avLst/>
              <a:gdLst>
                <a:gd name="T0" fmla="*/ 26 w 68"/>
                <a:gd name="T1" fmla="*/ 0 h 82"/>
                <a:gd name="T2" fmla="*/ 57 w 68"/>
                <a:gd name="T3" fmla="*/ 11 h 82"/>
                <a:gd name="T4" fmla="*/ 68 w 68"/>
                <a:gd name="T5" fmla="*/ 41 h 82"/>
                <a:gd name="T6" fmla="*/ 57 w 68"/>
                <a:gd name="T7" fmla="*/ 71 h 82"/>
                <a:gd name="T8" fmla="*/ 26 w 68"/>
                <a:gd name="T9" fmla="*/ 82 h 82"/>
                <a:gd name="T10" fmla="*/ 0 w 68"/>
                <a:gd name="T11" fmla="*/ 82 h 82"/>
                <a:gd name="T12" fmla="*/ 0 w 68"/>
                <a:gd name="T13" fmla="*/ 0 h 82"/>
                <a:gd name="T14" fmla="*/ 26 w 68"/>
                <a:gd name="T15" fmla="*/ 0 h 82"/>
                <a:gd name="T16" fmla="*/ 11 w 68"/>
                <a:gd name="T17" fmla="*/ 75 h 82"/>
                <a:gd name="T18" fmla="*/ 26 w 68"/>
                <a:gd name="T19" fmla="*/ 75 h 82"/>
                <a:gd name="T20" fmla="*/ 50 w 68"/>
                <a:gd name="T21" fmla="*/ 66 h 82"/>
                <a:gd name="T22" fmla="*/ 58 w 68"/>
                <a:gd name="T23" fmla="*/ 42 h 82"/>
                <a:gd name="T24" fmla="*/ 50 w 68"/>
                <a:gd name="T25" fmla="*/ 18 h 82"/>
                <a:gd name="T26" fmla="*/ 26 w 68"/>
                <a:gd name="T27" fmla="*/ 10 h 82"/>
                <a:gd name="T28" fmla="*/ 11 w 68"/>
                <a:gd name="T29" fmla="*/ 10 h 82"/>
                <a:gd name="T30" fmla="*/ 11 w 68"/>
                <a:gd name="T31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82">
                  <a:moveTo>
                    <a:pt x="26" y="0"/>
                  </a:moveTo>
                  <a:cubicBezTo>
                    <a:pt x="40" y="0"/>
                    <a:pt x="50" y="3"/>
                    <a:pt x="57" y="11"/>
                  </a:cubicBezTo>
                  <a:cubicBezTo>
                    <a:pt x="65" y="18"/>
                    <a:pt x="68" y="28"/>
                    <a:pt x="68" y="41"/>
                  </a:cubicBezTo>
                  <a:cubicBezTo>
                    <a:pt x="68" y="53"/>
                    <a:pt x="65" y="63"/>
                    <a:pt x="57" y="71"/>
                  </a:cubicBezTo>
                  <a:cubicBezTo>
                    <a:pt x="50" y="78"/>
                    <a:pt x="38" y="82"/>
                    <a:pt x="26" y="82"/>
                  </a:cubicBezTo>
                  <a:lnTo>
                    <a:pt x="0" y="82"/>
                  </a:lnTo>
                  <a:lnTo>
                    <a:pt x="0" y="0"/>
                  </a:lnTo>
                  <a:lnTo>
                    <a:pt x="26" y="0"/>
                  </a:lnTo>
                  <a:close/>
                  <a:moveTo>
                    <a:pt x="11" y="75"/>
                  </a:moveTo>
                  <a:lnTo>
                    <a:pt x="26" y="75"/>
                  </a:lnTo>
                  <a:cubicBezTo>
                    <a:pt x="36" y="75"/>
                    <a:pt x="45" y="72"/>
                    <a:pt x="50" y="66"/>
                  </a:cubicBezTo>
                  <a:cubicBezTo>
                    <a:pt x="55" y="60"/>
                    <a:pt x="58" y="52"/>
                    <a:pt x="58" y="42"/>
                  </a:cubicBezTo>
                  <a:cubicBezTo>
                    <a:pt x="58" y="32"/>
                    <a:pt x="56" y="23"/>
                    <a:pt x="50" y="18"/>
                  </a:cubicBezTo>
                  <a:cubicBezTo>
                    <a:pt x="45" y="12"/>
                    <a:pt x="36" y="10"/>
                    <a:pt x="26" y="10"/>
                  </a:cubicBezTo>
                  <a:lnTo>
                    <a:pt x="11" y="10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294">
              <a:extLst>
                <a:ext uri="{FF2B5EF4-FFF2-40B4-BE49-F238E27FC236}">
                  <a16:creationId xmlns:a16="http://schemas.microsoft.com/office/drawing/2014/main" id="{01623A1B-D1E8-4F2D-B5DC-F5B623D57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9" y="3773488"/>
              <a:ext cx="6350" cy="12700"/>
            </a:xfrm>
            <a:custGeom>
              <a:avLst/>
              <a:gdLst>
                <a:gd name="T0" fmla="*/ 0 w 13"/>
                <a:gd name="T1" fmla="*/ 0 h 25"/>
                <a:gd name="T2" fmla="*/ 11 w 13"/>
                <a:gd name="T3" fmla="*/ 0 h 25"/>
                <a:gd name="T4" fmla="*/ 13 w 13"/>
                <a:gd name="T5" fmla="*/ 12 h 25"/>
                <a:gd name="T6" fmla="*/ 0 w 13"/>
                <a:gd name="T7" fmla="*/ 25 h 25"/>
                <a:gd name="T8" fmla="*/ 0 w 13"/>
                <a:gd name="T9" fmla="*/ 20 h 25"/>
                <a:gd name="T10" fmla="*/ 6 w 13"/>
                <a:gd name="T11" fmla="*/ 14 h 25"/>
                <a:gd name="T12" fmla="*/ 6 w 13"/>
                <a:gd name="T13" fmla="*/ 12 h 25"/>
                <a:gd name="T14" fmla="*/ 0 w 13"/>
                <a:gd name="T15" fmla="*/ 12 h 25"/>
                <a:gd name="T16" fmla="*/ 0 w 13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1" y="0"/>
                  </a:lnTo>
                  <a:cubicBezTo>
                    <a:pt x="13" y="4"/>
                    <a:pt x="13" y="8"/>
                    <a:pt x="13" y="12"/>
                  </a:cubicBezTo>
                  <a:cubicBezTo>
                    <a:pt x="13" y="20"/>
                    <a:pt x="9" y="25"/>
                    <a:pt x="0" y="25"/>
                  </a:cubicBezTo>
                  <a:lnTo>
                    <a:pt x="0" y="20"/>
                  </a:lnTo>
                  <a:cubicBezTo>
                    <a:pt x="4" y="20"/>
                    <a:pt x="6" y="18"/>
                    <a:pt x="6" y="14"/>
                  </a:cubicBez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295">
              <a:extLst>
                <a:ext uri="{FF2B5EF4-FFF2-40B4-BE49-F238E27FC236}">
                  <a16:creationId xmlns:a16="http://schemas.microsoft.com/office/drawing/2014/main" id="{D4A5554C-B8B4-4D2A-A5E0-D71F82065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4" y="3779838"/>
              <a:ext cx="36513" cy="39688"/>
            </a:xfrm>
            <a:custGeom>
              <a:avLst/>
              <a:gdLst>
                <a:gd name="T0" fmla="*/ 60 w 73"/>
                <a:gd name="T1" fmla="*/ 82 h 82"/>
                <a:gd name="T2" fmla="*/ 54 w 73"/>
                <a:gd name="T3" fmla="*/ 63 h 82"/>
                <a:gd name="T4" fmla="*/ 18 w 73"/>
                <a:gd name="T5" fmla="*/ 63 h 82"/>
                <a:gd name="T6" fmla="*/ 12 w 73"/>
                <a:gd name="T7" fmla="*/ 82 h 82"/>
                <a:gd name="T8" fmla="*/ 0 w 73"/>
                <a:gd name="T9" fmla="*/ 82 h 82"/>
                <a:gd name="T10" fmla="*/ 30 w 73"/>
                <a:gd name="T11" fmla="*/ 0 h 82"/>
                <a:gd name="T12" fmla="*/ 43 w 73"/>
                <a:gd name="T13" fmla="*/ 0 h 82"/>
                <a:gd name="T14" fmla="*/ 73 w 73"/>
                <a:gd name="T15" fmla="*/ 82 h 82"/>
                <a:gd name="T16" fmla="*/ 60 w 73"/>
                <a:gd name="T17" fmla="*/ 82 h 82"/>
                <a:gd name="T18" fmla="*/ 20 w 73"/>
                <a:gd name="T19" fmla="*/ 56 h 82"/>
                <a:gd name="T20" fmla="*/ 50 w 73"/>
                <a:gd name="T21" fmla="*/ 56 h 82"/>
                <a:gd name="T22" fmla="*/ 35 w 73"/>
                <a:gd name="T23" fmla="*/ 13 h 82"/>
                <a:gd name="T24" fmla="*/ 20 w 73"/>
                <a:gd name="T25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2">
                  <a:moveTo>
                    <a:pt x="60" y="82"/>
                  </a:moveTo>
                  <a:lnTo>
                    <a:pt x="54" y="63"/>
                  </a:lnTo>
                  <a:lnTo>
                    <a:pt x="18" y="63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73" y="82"/>
                  </a:lnTo>
                  <a:lnTo>
                    <a:pt x="60" y="82"/>
                  </a:lnTo>
                  <a:close/>
                  <a:moveTo>
                    <a:pt x="20" y="56"/>
                  </a:moveTo>
                  <a:lnTo>
                    <a:pt x="50" y="56"/>
                  </a:lnTo>
                  <a:lnTo>
                    <a:pt x="35" y="13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296">
              <a:extLst>
                <a:ext uri="{FF2B5EF4-FFF2-40B4-BE49-F238E27FC236}">
                  <a16:creationId xmlns:a16="http://schemas.microsoft.com/office/drawing/2014/main" id="{0CEEA124-3F63-4D9E-906E-39BE6EF26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9" y="3779838"/>
              <a:ext cx="33338" cy="39688"/>
            </a:xfrm>
            <a:custGeom>
              <a:avLst/>
              <a:gdLst>
                <a:gd name="T0" fmla="*/ 55 w 67"/>
                <a:gd name="T1" fmla="*/ 0 h 82"/>
                <a:gd name="T2" fmla="*/ 67 w 67"/>
                <a:gd name="T3" fmla="*/ 0 h 82"/>
                <a:gd name="T4" fmla="*/ 67 w 67"/>
                <a:gd name="T5" fmla="*/ 82 h 82"/>
                <a:gd name="T6" fmla="*/ 55 w 67"/>
                <a:gd name="T7" fmla="*/ 82 h 82"/>
                <a:gd name="T8" fmla="*/ 12 w 67"/>
                <a:gd name="T9" fmla="*/ 16 h 82"/>
                <a:gd name="T10" fmla="*/ 12 w 67"/>
                <a:gd name="T11" fmla="*/ 82 h 82"/>
                <a:gd name="T12" fmla="*/ 0 w 67"/>
                <a:gd name="T13" fmla="*/ 82 h 82"/>
                <a:gd name="T14" fmla="*/ 0 w 67"/>
                <a:gd name="T15" fmla="*/ 0 h 82"/>
                <a:gd name="T16" fmla="*/ 12 w 67"/>
                <a:gd name="T17" fmla="*/ 0 h 82"/>
                <a:gd name="T18" fmla="*/ 55 w 67"/>
                <a:gd name="T19" fmla="*/ 66 h 82"/>
                <a:gd name="T20" fmla="*/ 55 w 67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2">
                  <a:moveTo>
                    <a:pt x="55" y="0"/>
                  </a:moveTo>
                  <a:lnTo>
                    <a:pt x="67" y="0"/>
                  </a:lnTo>
                  <a:lnTo>
                    <a:pt x="67" y="82"/>
                  </a:lnTo>
                  <a:lnTo>
                    <a:pt x="55" y="82"/>
                  </a:lnTo>
                  <a:lnTo>
                    <a:pt x="12" y="16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55" y="6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297">
              <a:extLst>
                <a:ext uri="{FF2B5EF4-FFF2-40B4-BE49-F238E27FC236}">
                  <a16:creationId xmlns:a16="http://schemas.microsoft.com/office/drawing/2014/main" id="{5C4797AF-F14C-4FDB-805D-06D42D746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4" y="3778251"/>
              <a:ext cx="41275" cy="41275"/>
            </a:xfrm>
            <a:custGeom>
              <a:avLst/>
              <a:gdLst>
                <a:gd name="T0" fmla="*/ 41 w 83"/>
                <a:gd name="T1" fmla="*/ 85 h 85"/>
                <a:gd name="T2" fmla="*/ 13 w 83"/>
                <a:gd name="T3" fmla="*/ 73 h 85"/>
                <a:gd name="T4" fmla="*/ 0 w 83"/>
                <a:gd name="T5" fmla="*/ 43 h 85"/>
                <a:gd name="T6" fmla="*/ 13 w 83"/>
                <a:gd name="T7" fmla="*/ 13 h 85"/>
                <a:gd name="T8" fmla="*/ 43 w 83"/>
                <a:gd name="T9" fmla="*/ 0 h 85"/>
                <a:gd name="T10" fmla="*/ 65 w 83"/>
                <a:gd name="T11" fmla="*/ 7 h 85"/>
                <a:gd name="T12" fmla="*/ 80 w 83"/>
                <a:gd name="T13" fmla="*/ 24 h 85"/>
                <a:gd name="T14" fmla="*/ 66 w 83"/>
                <a:gd name="T15" fmla="*/ 24 h 85"/>
                <a:gd name="T16" fmla="*/ 41 w 83"/>
                <a:gd name="T17" fmla="*/ 10 h 85"/>
                <a:gd name="T18" fmla="*/ 19 w 83"/>
                <a:gd name="T19" fmla="*/ 19 h 85"/>
                <a:gd name="T20" fmla="*/ 10 w 83"/>
                <a:gd name="T21" fmla="*/ 43 h 85"/>
                <a:gd name="T22" fmla="*/ 19 w 83"/>
                <a:gd name="T23" fmla="*/ 67 h 85"/>
                <a:gd name="T24" fmla="*/ 40 w 83"/>
                <a:gd name="T25" fmla="*/ 75 h 85"/>
                <a:gd name="T26" fmla="*/ 61 w 83"/>
                <a:gd name="T27" fmla="*/ 68 h 85"/>
                <a:gd name="T28" fmla="*/ 70 w 83"/>
                <a:gd name="T29" fmla="*/ 48 h 85"/>
                <a:gd name="T30" fmla="*/ 36 w 83"/>
                <a:gd name="T31" fmla="*/ 48 h 85"/>
                <a:gd name="T32" fmla="*/ 36 w 83"/>
                <a:gd name="T33" fmla="*/ 39 h 85"/>
                <a:gd name="T34" fmla="*/ 83 w 83"/>
                <a:gd name="T35" fmla="*/ 39 h 85"/>
                <a:gd name="T36" fmla="*/ 83 w 83"/>
                <a:gd name="T37" fmla="*/ 48 h 85"/>
                <a:gd name="T38" fmla="*/ 69 w 83"/>
                <a:gd name="T39" fmla="*/ 74 h 85"/>
                <a:gd name="T40" fmla="*/ 41 w 83"/>
                <a:gd name="T4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85">
                  <a:moveTo>
                    <a:pt x="41" y="85"/>
                  </a:moveTo>
                  <a:cubicBezTo>
                    <a:pt x="30" y="85"/>
                    <a:pt x="20" y="82"/>
                    <a:pt x="13" y="73"/>
                  </a:cubicBezTo>
                  <a:cubicBezTo>
                    <a:pt x="5" y="65"/>
                    <a:pt x="0" y="55"/>
                    <a:pt x="0" y="43"/>
                  </a:cubicBezTo>
                  <a:cubicBezTo>
                    <a:pt x="0" y="30"/>
                    <a:pt x="4" y="20"/>
                    <a:pt x="13" y="13"/>
                  </a:cubicBezTo>
                  <a:cubicBezTo>
                    <a:pt x="20" y="5"/>
                    <a:pt x="30" y="0"/>
                    <a:pt x="43" y="0"/>
                  </a:cubicBezTo>
                  <a:cubicBezTo>
                    <a:pt x="51" y="0"/>
                    <a:pt x="59" y="3"/>
                    <a:pt x="65" y="7"/>
                  </a:cubicBezTo>
                  <a:cubicBezTo>
                    <a:pt x="71" y="10"/>
                    <a:pt x="76" y="17"/>
                    <a:pt x="80" y="24"/>
                  </a:cubicBezTo>
                  <a:lnTo>
                    <a:pt x="66" y="24"/>
                  </a:lnTo>
                  <a:cubicBezTo>
                    <a:pt x="61" y="15"/>
                    <a:pt x="53" y="10"/>
                    <a:pt x="41" y="10"/>
                  </a:cubicBezTo>
                  <a:cubicBezTo>
                    <a:pt x="33" y="10"/>
                    <a:pt x="25" y="13"/>
                    <a:pt x="19" y="19"/>
                  </a:cubicBezTo>
                  <a:cubicBezTo>
                    <a:pt x="13" y="25"/>
                    <a:pt x="10" y="33"/>
                    <a:pt x="10" y="43"/>
                  </a:cubicBezTo>
                  <a:cubicBezTo>
                    <a:pt x="10" y="53"/>
                    <a:pt x="13" y="60"/>
                    <a:pt x="19" y="67"/>
                  </a:cubicBezTo>
                  <a:cubicBezTo>
                    <a:pt x="25" y="73"/>
                    <a:pt x="33" y="75"/>
                    <a:pt x="40" y="75"/>
                  </a:cubicBezTo>
                  <a:cubicBezTo>
                    <a:pt x="49" y="75"/>
                    <a:pt x="56" y="73"/>
                    <a:pt x="61" y="68"/>
                  </a:cubicBezTo>
                  <a:cubicBezTo>
                    <a:pt x="66" y="63"/>
                    <a:pt x="70" y="57"/>
                    <a:pt x="70" y="48"/>
                  </a:cubicBezTo>
                  <a:lnTo>
                    <a:pt x="36" y="48"/>
                  </a:lnTo>
                  <a:lnTo>
                    <a:pt x="36" y="39"/>
                  </a:lnTo>
                  <a:lnTo>
                    <a:pt x="83" y="39"/>
                  </a:lnTo>
                  <a:lnTo>
                    <a:pt x="83" y="48"/>
                  </a:lnTo>
                  <a:cubicBezTo>
                    <a:pt x="81" y="59"/>
                    <a:pt x="78" y="68"/>
                    <a:pt x="69" y="74"/>
                  </a:cubicBezTo>
                  <a:cubicBezTo>
                    <a:pt x="61" y="82"/>
                    <a:pt x="53" y="85"/>
                    <a:pt x="41" y="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298">
              <a:extLst>
                <a:ext uri="{FF2B5EF4-FFF2-40B4-BE49-F238E27FC236}">
                  <a16:creationId xmlns:a16="http://schemas.microsoft.com/office/drawing/2014/main" id="{93CB0E67-9B7F-4344-AE7D-1D805734A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6" y="3779838"/>
              <a:ext cx="22225" cy="39688"/>
            </a:xfrm>
            <a:custGeom>
              <a:avLst/>
              <a:gdLst>
                <a:gd name="T0" fmla="*/ 45 w 45"/>
                <a:gd name="T1" fmla="*/ 0 h 83"/>
                <a:gd name="T2" fmla="*/ 45 w 45"/>
                <a:gd name="T3" fmla="*/ 8 h 83"/>
                <a:gd name="T4" fmla="*/ 12 w 45"/>
                <a:gd name="T5" fmla="*/ 8 h 83"/>
                <a:gd name="T6" fmla="*/ 12 w 45"/>
                <a:gd name="T7" fmla="*/ 37 h 83"/>
                <a:gd name="T8" fmla="*/ 42 w 45"/>
                <a:gd name="T9" fmla="*/ 37 h 83"/>
                <a:gd name="T10" fmla="*/ 42 w 45"/>
                <a:gd name="T11" fmla="*/ 46 h 83"/>
                <a:gd name="T12" fmla="*/ 12 w 45"/>
                <a:gd name="T13" fmla="*/ 46 h 83"/>
                <a:gd name="T14" fmla="*/ 12 w 45"/>
                <a:gd name="T15" fmla="*/ 75 h 83"/>
                <a:gd name="T16" fmla="*/ 45 w 45"/>
                <a:gd name="T17" fmla="*/ 75 h 83"/>
                <a:gd name="T18" fmla="*/ 45 w 45"/>
                <a:gd name="T19" fmla="*/ 83 h 83"/>
                <a:gd name="T20" fmla="*/ 0 w 45"/>
                <a:gd name="T21" fmla="*/ 83 h 83"/>
                <a:gd name="T22" fmla="*/ 0 w 45"/>
                <a:gd name="T23" fmla="*/ 1 h 83"/>
                <a:gd name="T24" fmla="*/ 45 w 45"/>
                <a:gd name="T25" fmla="*/ 1 h 83"/>
                <a:gd name="T26" fmla="*/ 45 w 45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3">
                  <a:moveTo>
                    <a:pt x="45" y="0"/>
                  </a:moveTo>
                  <a:lnTo>
                    <a:pt x="45" y="8"/>
                  </a:lnTo>
                  <a:lnTo>
                    <a:pt x="12" y="8"/>
                  </a:lnTo>
                  <a:lnTo>
                    <a:pt x="12" y="37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12" y="46"/>
                  </a:lnTo>
                  <a:lnTo>
                    <a:pt x="12" y="75"/>
                  </a:lnTo>
                  <a:lnTo>
                    <a:pt x="45" y="75"/>
                  </a:lnTo>
                  <a:lnTo>
                    <a:pt x="45" y="83"/>
                  </a:lnTo>
                  <a:lnTo>
                    <a:pt x="0" y="83"/>
                  </a:lnTo>
                  <a:lnTo>
                    <a:pt x="0" y="1"/>
                  </a:lnTo>
                  <a:lnTo>
                    <a:pt x="45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99">
              <a:extLst>
                <a:ext uri="{FF2B5EF4-FFF2-40B4-BE49-F238E27FC236}">
                  <a16:creationId xmlns:a16="http://schemas.microsoft.com/office/drawing/2014/main" id="{D3048F64-54FB-46E8-AD80-B6A452785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5689" y="3779838"/>
              <a:ext cx="28575" cy="39688"/>
            </a:xfrm>
            <a:custGeom>
              <a:avLst/>
              <a:gdLst>
                <a:gd name="T0" fmla="*/ 11 w 58"/>
                <a:gd name="T1" fmla="*/ 48 h 82"/>
                <a:gd name="T2" fmla="*/ 11 w 58"/>
                <a:gd name="T3" fmla="*/ 82 h 82"/>
                <a:gd name="T4" fmla="*/ 0 w 58"/>
                <a:gd name="T5" fmla="*/ 82 h 82"/>
                <a:gd name="T6" fmla="*/ 0 w 58"/>
                <a:gd name="T7" fmla="*/ 0 h 82"/>
                <a:gd name="T8" fmla="*/ 28 w 58"/>
                <a:gd name="T9" fmla="*/ 0 h 82"/>
                <a:gd name="T10" fmla="*/ 49 w 58"/>
                <a:gd name="T11" fmla="*/ 6 h 82"/>
                <a:gd name="T12" fmla="*/ 56 w 58"/>
                <a:gd name="T13" fmla="*/ 22 h 82"/>
                <a:gd name="T14" fmla="*/ 51 w 58"/>
                <a:gd name="T15" fmla="*/ 38 h 82"/>
                <a:gd name="T16" fmla="*/ 35 w 58"/>
                <a:gd name="T17" fmla="*/ 47 h 82"/>
                <a:gd name="T18" fmla="*/ 58 w 58"/>
                <a:gd name="T19" fmla="*/ 82 h 82"/>
                <a:gd name="T20" fmla="*/ 44 w 58"/>
                <a:gd name="T21" fmla="*/ 82 h 82"/>
                <a:gd name="T22" fmla="*/ 23 w 58"/>
                <a:gd name="T23" fmla="*/ 48 h 82"/>
                <a:gd name="T24" fmla="*/ 11 w 58"/>
                <a:gd name="T25" fmla="*/ 48 h 82"/>
                <a:gd name="T26" fmla="*/ 11 w 58"/>
                <a:gd name="T27" fmla="*/ 8 h 82"/>
                <a:gd name="T28" fmla="*/ 11 w 58"/>
                <a:gd name="T29" fmla="*/ 40 h 82"/>
                <a:gd name="T30" fmla="*/ 28 w 58"/>
                <a:gd name="T31" fmla="*/ 40 h 82"/>
                <a:gd name="T32" fmla="*/ 41 w 58"/>
                <a:gd name="T33" fmla="*/ 36 h 82"/>
                <a:gd name="T34" fmla="*/ 45 w 58"/>
                <a:gd name="T35" fmla="*/ 25 h 82"/>
                <a:gd name="T36" fmla="*/ 28 w 58"/>
                <a:gd name="T37" fmla="*/ 8 h 82"/>
                <a:gd name="T38" fmla="*/ 11 w 58"/>
                <a:gd name="T39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82">
                  <a:moveTo>
                    <a:pt x="11" y="48"/>
                  </a:moveTo>
                  <a:lnTo>
                    <a:pt x="11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28" y="0"/>
                  </a:lnTo>
                  <a:cubicBezTo>
                    <a:pt x="36" y="0"/>
                    <a:pt x="44" y="2"/>
                    <a:pt x="49" y="6"/>
                  </a:cubicBezTo>
                  <a:cubicBezTo>
                    <a:pt x="54" y="11"/>
                    <a:pt x="56" y="16"/>
                    <a:pt x="56" y="22"/>
                  </a:cubicBezTo>
                  <a:cubicBezTo>
                    <a:pt x="56" y="28"/>
                    <a:pt x="55" y="35"/>
                    <a:pt x="51" y="38"/>
                  </a:cubicBezTo>
                  <a:cubicBezTo>
                    <a:pt x="48" y="42"/>
                    <a:pt x="43" y="46"/>
                    <a:pt x="35" y="47"/>
                  </a:cubicBezTo>
                  <a:lnTo>
                    <a:pt x="58" y="82"/>
                  </a:lnTo>
                  <a:lnTo>
                    <a:pt x="44" y="82"/>
                  </a:lnTo>
                  <a:lnTo>
                    <a:pt x="23" y="48"/>
                  </a:lnTo>
                  <a:lnTo>
                    <a:pt x="11" y="48"/>
                  </a:lnTo>
                  <a:close/>
                  <a:moveTo>
                    <a:pt x="11" y="8"/>
                  </a:moveTo>
                  <a:lnTo>
                    <a:pt x="11" y="40"/>
                  </a:lnTo>
                  <a:lnTo>
                    <a:pt x="28" y="40"/>
                  </a:lnTo>
                  <a:cubicBezTo>
                    <a:pt x="34" y="40"/>
                    <a:pt x="38" y="38"/>
                    <a:pt x="41" y="36"/>
                  </a:cubicBezTo>
                  <a:cubicBezTo>
                    <a:pt x="44" y="33"/>
                    <a:pt x="45" y="30"/>
                    <a:pt x="45" y="25"/>
                  </a:cubicBezTo>
                  <a:cubicBezTo>
                    <a:pt x="45" y="15"/>
                    <a:pt x="39" y="8"/>
                    <a:pt x="28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300">
              <a:extLst>
                <a:ext uri="{FF2B5EF4-FFF2-40B4-BE49-F238E27FC236}">
                  <a16:creationId xmlns:a16="http://schemas.microsoft.com/office/drawing/2014/main" id="{72D68B28-C092-47B9-9F3C-0D0209146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4" y="3778251"/>
              <a:ext cx="28575" cy="42863"/>
            </a:xfrm>
            <a:custGeom>
              <a:avLst/>
              <a:gdLst>
                <a:gd name="T0" fmla="*/ 10 w 56"/>
                <a:gd name="T1" fmla="*/ 24 h 87"/>
                <a:gd name="T2" fmla="*/ 12 w 56"/>
                <a:gd name="T3" fmla="*/ 32 h 87"/>
                <a:gd name="T4" fmla="*/ 19 w 56"/>
                <a:gd name="T5" fmla="*/ 37 h 87"/>
                <a:gd name="T6" fmla="*/ 27 w 56"/>
                <a:gd name="T7" fmla="*/ 39 h 87"/>
                <a:gd name="T8" fmla="*/ 37 w 56"/>
                <a:gd name="T9" fmla="*/ 42 h 87"/>
                <a:gd name="T10" fmla="*/ 46 w 56"/>
                <a:gd name="T11" fmla="*/ 45 h 87"/>
                <a:gd name="T12" fmla="*/ 52 w 56"/>
                <a:gd name="T13" fmla="*/ 52 h 87"/>
                <a:gd name="T14" fmla="*/ 55 w 56"/>
                <a:gd name="T15" fmla="*/ 63 h 87"/>
                <a:gd name="T16" fmla="*/ 47 w 56"/>
                <a:gd name="T17" fmla="*/ 79 h 87"/>
                <a:gd name="T18" fmla="*/ 27 w 56"/>
                <a:gd name="T19" fmla="*/ 87 h 87"/>
                <a:gd name="T20" fmla="*/ 7 w 56"/>
                <a:gd name="T21" fmla="*/ 80 h 87"/>
                <a:gd name="T22" fmla="*/ 0 w 56"/>
                <a:gd name="T23" fmla="*/ 64 h 87"/>
                <a:gd name="T24" fmla="*/ 11 w 56"/>
                <a:gd name="T25" fmla="*/ 64 h 87"/>
                <a:gd name="T26" fmla="*/ 16 w 56"/>
                <a:gd name="T27" fmla="*/ 73 h 87"/>
                <a:gd name="T28" fmla="*/ 29 w 56"/>
                <a:gd name="T29" fmla="*/ 77 h 87"/>
                <a:gd name="T30" fmla="*/ 41 w 56"/>
                <a:gd name="T31" fmla="*/ 73 h 87"/>
                <a:gd name="T32" fmla="*/ 46 w 56"/>
                <a:gd name="T33" fmla="*/ 63 h 87"/>
                <a:gd name="T34" fmla="*/ 44 w 56"/>
                <a:gd name="T35" fmla="*/ 54 h 87"/>
                <a:gd name="T36" fmla="*/ 37 w 56"/>
                <a:gd name="T37" fmla="*/ 50 h 87"/>
                <a:gd name="T38" fmla="*/ 29 w 56"/>
                <a:gd name="T39" fmla="*/ 48 h 87"/>
                <a:gd name="T40" fmla="*/ 19 w 56"/>
                <a:gd name="T41" fmla="*/ 45 h 87"/>
                <a:gd name="T42" fmla="*/ 10 w 56"/>
                <a:gd name="T43" fmla="*/ 42 h 87"/>
                <a:gd name="T44" fmla="*/ 4 w 56"/>
                <a:gd name="T45" fmla="*/ 35 h 87"/>
                <a:gd name="T46" fmla="*/ 1 w 56"/>
                <a:gd name="T47" fmla="*/ 24 h 87"/>
                <a:gd name="T48" fmla="*/ 9 w 56"/>
                <a:gd name="T49" fmla="*/ 7 h 87"/>
                <a:gd name="T50" fmla="*/ 29 w 56"/>
                <a:gd name="T51" fmla="*/ 0 h 87"/>
                <a:gd name="T52" fmla="*/ 47 w 56"/>
                <a:gd name="T53" fmla="*/ 5 h 87"/>
                <a:gd name="T54" fmla="*/ 56 w 56"/>
                <a:gd name="T55" fmla="*/ 20 h 87"/>
                <a:gd name="T56" fmla="*/ 44 w 56"/>
                <a:gd name="T57" fmla="*/ 20 h 87"/>
                <a:gd name="T58" fmla="*/ 39 w 56"/>
                <a:gd name="T59" fmla="*/ 12 h 87"/>
                <a:gd name="T60" fmla="*/ 27 w 56"/>
                <a:gd name="T61" fmla="*/ 8 h 87"/>
                <a:gd name="T62" fmla="*/ 16 w 56"/>
                <a:gd name="T63" fmla="*/ 12 h 87"/>
                <a:gd name="T64" fmla="*/ 10 w 56"/>
                <a:gd name="T65" fmla="*/ 2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87">
                  <a:moveTo>
                    <a:pt x="10" y="24"/>
                  </a:moveTo>
                  <a:cubicBezTo>
                    <a:pt x="10" y="27"/>
                    <a:pt x="11" y="29"/>
                    <a:pt x="12" y="32"/>
                  </a:cubicBezTo>
                  <a:cubicBezTo>
                    <a:pt x="14" y="34"/>
                    <a:pt x="16" y="35"/>
                    <a:pt x="19" y="37"/>
                  </a:cubicBezTo>
                  <a:cubicBezTo>
                    <a:pt x="21" y="38"/>
                    <a:pt x="24" y="38"/>
                    <a:pt x="27" y="39"/>
                  </a:cubicBezTo>
                  <a:cubicBezTo>
                    <a:pt x="31" y="40"/>
                    <a:pt x="34" y="40"/>
                    <a:pt x="37" y="42"/>
                  </a:cubicBezTo>
                  <a:cubicBezTo>
                    <a:pt x="41" y="43"/>
                    <a:pt x="44" y="44"/>
                    <a:pt x="46" y="45"/>
                  </a:cubicBezTo>
                  <a:cubicBezTo>
                    <a:pt x="49" y="47"/>
                    <a:pt x="51" y="49"/>
                    <a:pt x="52" y="52"/>
                  </a:cubicBezTo>
                  <a:cubicBezTo>
                    <a:pt x="54" y="54"/>
                    <a:pt x="55" y="58"/>
                    <a:pt x="55" y="63"/>
                  </a:cubicBezTo>
                  <a:cubicBezTo>
                    <a:pt x="55" y="69"/>
                    <a:pt x="52" y="75"/>
                    <a:pt x="47" y="79"/>
                  </a:cubicBezTo>
                  <a:cubicBezTo>
                    <a:pt x="42" y="84"/>
                    <a:pt x="36" y="87"/>
                    <a:pt x="27" y="87"/>
                  </a:cubicBezTo>
                  <a:cubicBezTo>
                    <a:pt x="19" y="87"/>
                    <a:pt x="12" y="84"/>
                    <a:pt x="7" y="80"/>
                  </a:cubicBezTo>
                  <a:cubicBezTo>
                    <a:pt x="2" y="77"/>
                    <a:pt x="0" y="72"/>
                    <a:pt x="0" y="64"/>
                  </a:cubicBezTo>
                  <a:lnTo>
                    <a:pt x="11" y="64"/>
                  </a:lnTo>
                  <a:cubicBezTo>
                    <a:pt x="11" y="68"/>
                    <a:pt x="12" y="70"/>
                    <a:pt x="16" y="73"/>
                  </a:cubicBezTo>
                  <a:cubicBezTo>
                    <a:pt x="19" y="75"/>
                    <a:pt x="22" y="77"/>
                    <a:pt x="29" y="77"/>
                  </a:cubicBezTo>
                  <a:cubicBezTo>
                    <a:pt x="34" y="77"/>
                    <a:pt x="39" y="75"/>
                    <a:pt x="41" y="73"/>
                  </a:cubicBezTo>
                  <a:cubicBezTo>
                    <a:pt x="44" y="70"/>
                    <a:pt x="46" y="67"/>
                    <a:pt x="46" y="63"/>
                  </a:cubicBezTo>
                  <a:cubicBezTo>
                    <a:pt x="46" y="59"/>
                    <a:pt x="45" y="57"/>
                    <a:pt x="44" y="54"/>
                  </a:cubicBezTo>
                  <a:cubicBezTo>
                    <a:pt x="42" y="52"/>
                    <a:pt x="40" y="50"/>
                    <a:pt x="37" y="50"/>
                  </a:cubicBezTo>
                  <a:cubicBezTo>
                    <a:pt x="35" y="49"/>
                    <a:pt x="32" y="49"/>
                    <a:pt x="29" y="48"/>
                  </a:cubicBezTo>
                  <a:cubicBezTo>
                    <a:pt x="25" y="47"/>
                    <a:pt x="22" y="47"/>
                    <a:pt x="19" y="45"/>
                  </a:cubicBezTo>
                  <a:cubicBezTo>
                    <a:pt x="15" y="44"/>
                    <a:pt x="12" y="43"/>
                    <a:pt x="10" y="42"/>
                  </a:cubicBezTo>
                  <a:cubicBezTo>
                    <a:pt x="7" y="40"/>
                    <a:pt x="5" y="38"/>
                    <a:pt x="4" y="35"/>
                  </a:cubicBezTo>
                  <a:cubicBezTo>
                    <a:pt x="2" y="33"/>
                    <a:pt x="1" y="29"/>
                    <a:pt x="1" y="24"/>
                  </a:cubicBezTo>
                  <a:cubicBezTo>
                    <a:pt x="1" y="17"/>
                    <a:pt x="4" y="12"/>
                    <a:pt x="9" y="7"/>
                  </a:cubicBezTo>
                  <a:cubicBezTo>
                    <a:pt x="14" y="3"/>
                    <a:pt x="20" y="0"/>
                    <a:pt x="29" y="0"/>
                  </a:cubicBezTo>
                  <a:cubicBezTo>
                    <a:pt x="37" y="0"/>
                    <a:pt x="42" y="2"/>
                    <a:pt x="47" y="5"/>
                  </a:cubicBezTo>
                  <a:cubicBezTo>
                    <a:pt x="52" y="9"/>
                    <a:pt x="55" y="14"/>
                    <a:pt x="56" y="20"/>
                  </a:cubicBezTo>
                  <a:lnTo>
                    <a:pt x="44" y="20"/>
                  </a:lnTo>
                  <a:cubicBezTo>
                    <a:pt x="44" y="17"/>
                    <a:pt x="42" y="14"/>
                    <a:pt x="39" y="12"/>
                  </a:cubicBezTo>
                  <a:cubicBezTo>
                    <a:pt x="36" y="9"/>
                    <a:pt x="32" y="8"/>
                    <a:pt x="27" y="8"/>
                  </a:cubicBezTo>
                  <a:cubicBezTo>
                    <a:pt x="22" y="8"/>
                    <a:pt x="19" y="9"/>
                    <a:pt x="16" y="12"/>
                  </a:cubicBezTo>
                  <a:cubicBezTo>
                    <a:pt x="11" y="15"/>
                    <a:pt x="10" y="19"/>
                    <a:pt x="10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301">
              <a:extLst>
                <a:ext uri="{FF2B5EF4-FFF2-40B4-BE49-F238E27FC236}">
                  <a16:creationId xmlns:a16="http://schemas.microsoft.com/office/drawing/2014/main" id="{BFA5BEF2-91B8-425D-92F1-83DB36EC7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1176" y="3660776"/>
              <a:ext cx="58738" cy="65088"/>
            </a:xfrm>
            <a:custGeom>
              <a:avLst/>
              <a:gdLst>
                <a:gd name="T0" fmla="*/ 47 w 120"/>
                <a:gd name="T1" fmla="*/ 0 h 135"/>
                <a:gd name="T2" fmla="*/ 100 w 120"/>
                <a:gd name="T3" fmla="*/ 19 h 135"/>
                <a:gd name="T4" fmla="*/ 120 w 120"/>
                <a:gd name="T5" fmla="*/ 68 h 135"/>
                <a:gd name="T6" fmla="*/ 100 w 120"/>
                <a:gd name="T7" fmla="*/ 116 h 135"/>
                <a:gd name="T8" fmla="*/ 47 w 120"/>
                <a:gd name="T9" fmla="*/ 135 h 135"/>
                <a:gd name="T10" fmla="*/ 0 w 120"/>
                <a:gd name="T11" fmla="*/ 135 h 135"/>
                <a:gd name="T12" fmla="*/ 0 w 120"/>
                <a:gd name="T13" fmla="*/ 0 h 135"/>
                <a:gd name="T14" fmla="*/ 47 w 120"/>
                <a:gd name="T15" fmla="*/ 0 h 135"/>
                <a:gd name="T16" fmla="*/ 32 w 120"/>
                <a:gd name="T17" fmla="*/ 109 h 135"/>
                <a:gd name="T18" fmla="*/ 47 w 120"/>
                <a:gd name="T19" fmla="*/ 109 h 135"/>
                <a:gd name="T20" fmla="*/ 76 w 120"/>
                <a:gd name="T21" fmla="*/ 98 h 135"/>
                <a:gd name="T22" fmla="*/ 87 w 120"/>
                <a:gd name="T23" fmla="*/ 66 h 135"/>
                <a:gd name="T24" fmla="*/ 76 w 120"/>
                <a:gd name="T25" fmla="*/ 35 h 135"/>
                <a:gd name="T26" fmla="*/ 47 w 120"/>
                <a:gd name="T27" fmla="*/ 24 h 135"/>
                <a:gd name="T28" fmla="*/ 32 w 120"/>
                <a:gd name="T29" fmla="*/ 24 h 135"/>
                <a:gd name="T30" fmla="*/ 32 w 120"/>
                <a:gd name="T31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35">
                  <a:moveTo>
                    <a:pt x="47" y="0"/>
                  </a:moveTo>
                  <a:cubicBezTo>
                    <a:pt x="69" y="0"/>
                    <a:pt x="86" y="6"/>
                    <a:pt x="100" y="19"/>
                  </a:cubicBezTo>
                  <a:cubicBezTo>
                    <a:pt x="114" y="31"/>
                    <a:pt x="120" y="48"/>
                    <a:pt x="120" y="68"/>
                  </a:cubicBezTo>
                  <a:cubicBezTo>
                    <a:pt x="120" y="88"/>
                    <a:pt x="114" y="104"/>
                    <a:pt x="100" y="116"/>
                  </a:cubicBezTo>
                  <a:cubicBezTo>
                    <a:pt x="86" y="129"/>
                    <a:pt x="69" y="135"/>
                    <a:pt x="47" y="135"/>
                  </a:cubicBezTo>
                  <a:lnTo>
                    <a:pt x="0" y="135"/>
                  </a:lnTo>
                  <a:lnTo>
                    <a:pt x="0" y="0"/>
                  </a:lnTo>
                  <a:lnTo>
                    <a:pt x="47" y="0"/>
                  </a:lnTo>
                  <a:close/>
                  <a:moveTo>
                    <a:pt x="32" y="109"/>
                  </a:moveTo>
                  <a:lnTo>
                    <a:pt x="47" y="109"/>
                  </a:lnTo>
                  <a:cubicBezTo>
                    <a:pt x="60" y="109"/>
                    <a:pt x="70" y="105"/>
                    <a:pt x="76" y="98"/>
                  </a:cubicBezTo>
                  <a:cubicBezTo>
                    <a:pt x="84" y="90"/>
                    <a:pt x="87" y="80"/>
                    <a:pt x="87" y="66"/>
                  </a:cubicBezTo>
                  <a:cubicBezTo>
                    <a:pt x="87" y="53"/>
                    <a:pt x="84" y="44"/>
                    <a:pt x="76" y="35"/>
                  </a:cubicBezTo>
                  <a:cubicBezTo>
                    <a:pt x="69" y="28"/>
                    <a:pt x="59" y="24"/>
                    <a:pt x="47" y="24"/>
                  </a:cubicBezTo>
                  <a:lnTo>
                    <a:pt x="32" y="24"/>
                  </a:lnTo>
                  <a:lnTo>
                    <a:pt x="32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302">
              <a:extLst>
                <a:ext uri="{FF2B5EF4-FFF2-40B4-BE49-F238E27FC236}">
                  <a16:creationId xmlns:a16="http://schemas.microsoft.com/office/drawing/2014/main" id="{F150FF58-EB40-4F75-8263-1D268A635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9" y="3660776"/>
              <a:ext cx="39688" cy="65088"/>
            </a:xfrm>
            <a:custGeom>
              <a:avLst/>
              <a:gdLst>
                <a:gd name="T0" fmla="*/ 81 w 81"/>
                <a:gd name="T1" fmla="*/ 0 h 135"/>
                <a:gd name="T2" fmla="*/ 81 w 81"/>
                <a:gd name="T3" fmla="*/ 25 h 135"/>
                <a:gd name="T4" fmla="*/ 32 w 81"/>
                <a:gd name="T5" fmla="*/ 25 h 135"/>
                <a:gd name="T6" fmla="*/ 32 w 81"/>
                <a:gd name="T7" fmla="*/ 54 h 135"/>
                <a:gd name="T8" fmla="*/ 75 w 81"/>
                <a:gd name="T9" fmla="*/ 54 h 135"/>
                <a:gd name="T10" fmla="*/ 75 w 81"/>
                <a:gd name="T11" fmla="*/ 79 h 135"/>
                <a:gd name="T12" fmla="*/ 32 w 81"/>
                <a:gd name="T13" fmla="*/ 79 h 135"/>
                <a:gd name="T14" fmla="*/ 32 w 81"/>
                <a:gd name="T15" fmla="*/ 110 h 135"/>
                <a:gd name="T16" fmla="*/ 81 w 81"/>
                <a:gd name="T17" fmla="*/ 110 h 135"/>
                <a:gd name="T18" fmla="*/ 81 w 81"/>
                <a:gd name="T19" fmla="*/ 135 h 135"/>
                <a:gd name="T20" fmla="*/ 0 w 81"/>
                <a:gd name="T21" fmla="*/ 135 h 135"/>
                <a:gd name="T22" fmla="*/ 0 w 81"/>
                <a:gd name="T23" fmla="*/ 0 h 135"/>
                <a:gd name="T24" fmla="*/ 81 w 81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5">
                  <a:moveTo>
                    <a:pt x="81" y="0"/>
                  </a:moveTo>
                  <a:lnTo>
                    <a:pt x="81" y="25"/>
                  </a:lnTo>
                  <a:lnTo>
                    <a:pt x="32" y="25"/>
                  </a:lnTo>
                  <a:lnTo>
                    <a:pt x="32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2" y="79"/>
                  </a:lnTo>
                  <a:lnTo>
                    <a:pt x="32" y="110"/>
                  </a:lnTo>
                  <a:lnTo>
                    <a:pt x="81" y="110"/>
                  </a:lnTo>
                  <a:lnTo>
                    <a:pt x="81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303">
              <a:extLst>
                <a:ext uri="{FF2B5EF4-FFF2-40B4-BE49-F238E27FC236}">
                  <a16:creationId xmlns:a16="http://schemas.microsoft.com/office/drawing/2014/main" id="{08A8C3BE-E5F7-4822-A3A4-4BC43C5BE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226" y="3660776"/>
              <a:ext cx="50800" cy="65088"/>
            </a:xfrm>
            <a:custGeom>
              <a:avLst/>
              <a:gdLst>
                <a:gd name="T0" fmla="*/ 0 w 105"/>
                <a:gd name="T1" fmla="*/ 25 h 134"/>
                <a:gd name="T2" fmla="*/ 0 w 105"/>
                <a:gd name="T3" fmla="*/ 0 h 134"/>
                <a:gd name="T4" fmla="*/ 105 w 105"/>
                <a:gd name="T5" fmla="*/ 0 h 134"/>
                <a:gd name="T6" fmla="*/ 105 w 105"/>
                <a:gd name="T7" fmla="*/ 25 h 134"/>
                <a:gd name="T8" fmla="*/ 69 w 105"/>
                <a:gd name="T9" fmla="*/ 25 h 134"/>
                <a:gd name="T10" fmla="*/ 69 w 105"/>
                <a:gd name="T11" fmla="*/ 134 h 134"/>
                <a:gd name="T12" fmla="*/ 37 w 105"/>
                <a:gd name="T13" fmla="*/ 134 h 134"/>
                <a:gd name="T14" fmla="*/ 37 w 105"/>
                <a:gd name="T15" fmla="*/ 25 h 134"/>
                <a:gd name="T16" fmla="*/ 0 w 105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4">
                  <a:moveTo>
                    <a:pt x="0" y="2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5"/>
                  </a:lnTo>
                  <a:lnTo>
                    <a:pt x="69" y="25"/>
                  </a:lnTo>
                  <a:lnTo>
                    <a:pt x="69" y="134"/>
                  </a:lnTo>
                  <a:lnTo>
                    <a:pt x="37" y="134"/>
                  </a:lnTo>
                  <a:lnTo>
                    <a:pt x="3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304">
              <a:extLst>
                <a:ext uri="{FF2B5EF4-FFF2-40B4-BE49-F238E27FC236}">
                  <a16:creationId xmlns:a16="http://schemas.microsoft.com/office/drawing/2014/main" id="{49C5ABA6-B38C-4734-A6B8-BE9C6ECAA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3660776"/>
              <a:ext cx="41275" cy="65088"/>
            </a:xfrm>
            <a:custGeom>
              <a:avLst/>
              <a:gdLst>
                <a:gd name="T0" fmla="*/ 82 w 82"/>
                <a:gd name="T1" fmla="*/ 0 h 135"/>
                <a:gd name="T2" fmla="*/ 82 w 82"/>
                <a:gd name="T3" fmla="*/ 25 h 135"/>
                <a:gd name="T4" fmla="*/ 33 w 82"/>
                <a:gd name="T5" fmla="*/ 25 h 135"/>
                <a:gd name="T6" fmla="*/ 33 w 82"/>
                <a:gd name="T7" fmla="*/ 54 h 135"/>
                <a:gd name="T8" fmla="*/ 75 w 82"/>
                <a:gd name="T9" fmla="*/ 54 h 135"/>
                <a:gd name="T10" fmla="*/ 75 w 82"/>
                <a:gd name="T11" fmla="*/ 79 h 135"/>
                <a:gd name="T12" fmla="*/ 33 w 82"/>
                <a:gd name="T13" fmla="*/ 79 h 135"/>
                <a:gd name="T14" fmla="*/ 33 w 82"/>
                <a:gd name="T15" fmla="*/ 110 h 135"/>
                <a:gd name="T16" fmla="*/ 82 w 82"/>
                <a:gd name="T17" fmla="*/ 110 h 135"/>
                <a:gd name="T18" fmla="*/ 82 w 82"/>
                <a:gd name="T19" fmla="*/ 135 h 135"/>
                <a:gd name="T20" fmla="*/ 0 w 82"/>
                <a:gd name="T21" fmla="*/ 135 h 135"/>
                <a:gd name="T22" fmla="*/ 0 w 82"/>
                <a:gd name="T23" fmla="*/ 0 h 135"/>
                <a:gd name="T24" fmla="*/ 82 w 82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35">
                  <a:moveTo>
                    <a:pt x="82" y="0"/>
                  </a:moveTo>
                  <a:lnTo>
                    <a:pt x="82" y="25"/>
                  </a:lnTo>
                  <a:lnTo>
                    <a:pt x="33" y="25"/>
                  </a:lnTo>
                  <a:lnTo>
                    <a:pt x="33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3" y="79"/>
                  </a:lnTo>
                  <a:lnTo>
                    <a:pt x="33" y="110"/>
                  </a:lnTo>
                  <a:lnTo>
                    <a:pt x="82" y="110"/>
                  </a:lnTo>
                  <a:lnTo>
                    <a:pt x="82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305">
              <a:extLst>
                <a:ext uri="{FF2B5EF4-FFF2-40B4-BE49-F238E27FC236}">
                  <a16:creationId xmlns:a16="http://schemas.microsoft.com/office/drawing/2014/main" id="{D88A2B24-7EE9-497C-9377-A46A82DEC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1" y="3659188"/>
              <a:ext cx="63500" cy="66675"/>
            </a:xfrm>
            <a:custGeom>
              <a:avLst/>
              <a:gdLst>
                <a:gd name="T0" fmla="*/ 20 w 132"/>
                <a:gd name="T1" fmla="*/ 116 h 136"/>
                <a:gd name="T2" fmla="*/ 0 w 132"/>
                <a:gd name="T3" fmla="*/ 67 h 136"/>
                <a:gd name="T4" fmla="*/ 20 w 132"/>
                <a:gd name="T5" fmla="*/ 19 h 136"/>
                <a:gd name="T6" fmla="*/ 68 w 132"/>
                <a:gd name="T7" fmla="*/ 0 h 136"/>
                <a:gd name="T8" fmla="*/ 108 w 132"/>
                <a:gd name="T9" fmla="*/ 11 h 136"/>
                <a:gd name="T10" fmla="*/ 132 w 132"/>
                <a:gd name="T11" fmla="*/ 44 h 136"/>
                <a:gd name="T12" fmla="*/ 93 w 132"/>
                <a:gd name="T13" fmla="*/ 44 h 136"/>
                <a:gd name="T14" fmla="*/ 68 w 132"/>
                <a:gd name="T15" fmla="*/ 29 h 136"/>
                <a:gd name="T16" fmla="*/ 42 w 132"/>
                <a:gd name="T17" fmla="*/ 39 h 136"/>
                <a:gd name="T18" fmla="*/ 32 w 132"/>
                <a:gd name="T19" fmla="*/ 66 h 136"/>
                <a:gd name="T20" fmla="*/ 42 w 132"/>
                <a:gd name="T21" fmla="*/ 94 h 136"/>
                <a:gd name="T22" fmla="*/ 68 w 132"/>
                <a:gd name="T23" fmla="*/ 104 h 136"/>
                <a:gd name="T24" fmla="*/ 93 w 132"/>
                <a:gd name="T25" fmla="*/ 89 h 136"/>
                <a:gd name="T26" fmla="*/ 132 w 132"/>
                <a:gd name="T27" fmla="*/ 89 h 136"/>
                <a:gd name="T28" fmla="*/ 108 w 132"/>
                <a:gd name="T29" fmla="*/ 121 h 136"/>
                <a:gd name="T30" fmla="*/ 68 w 132"/>
                <a:gd name="T31" fmla="*/ 132 h 136"/>
                <a:gd name="T32" fmla="*/ 20 w 132"/>
                <a:gd name="T33" fmla="*/ 1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6">
                  <a:moveTo>
                    <a:pt x="20" y="116"/>
                  </a:moveTo>
                  <a:cubicBezTo>
                    <a:pt x="6" y="104"/>
                    <a:pt x="0" y="87"/>
                    <a:pt x="0" y="67"/>
                  </a:cubicBezTo>
                  <a:cubicBezTo>
                    <a:pt x="0" y="47"/>
                    <a:pt x="6" y="31"/>
                    <a:pt x="20" y="19"/>
                  </a:cubicBezTo>
                  <a:cubicBezTo>
                    <a:pt x="33" y="6"/>
                    <a:pt x="50" y="0"/>
                    <a:pt x="68" y="0"/>
                  </a:cubicBezTo>
                  <a:cubicBezTo>
                    <a:pt x="83" y="0"/>
                    <a:pt x="96" y="4"/>
                    <a:pt x="108" y="11"/>
                  </a:cubicBezTo>
                  <a:cubicBezTo>
                    <a:pt x="120" y="19"/>
                    <a:pt x="128" y="30"/>
                    <a:pt x="132" y="44"/>
                  </a:cubicBezTo>
                  <a:lnTo>
                    <a:pt x="93" y="44"/>
                  </a:lnTo>
                  <a:cubicBezTo>
                    <a:pt x="88" y="34"/>
                    <a:pt x="80" y="29"/>
                    <a:pt x="68" y="29"/>
                  </a:cubicBezTo>
                  <a:cubicBezTo>
                    <a:pt x="57" y="29"/>
                    <a:pt x="48" y="32"/>
                    <a:pt x="42" y="39"/>
                  </a:cubicBezTo>
                  <a:cubicBezTo>
                    <a:pt x="36" y="46"/>
                    <a:pt x="32" y="55"/>
                    <a:pt x="32" y="66"/>
                  </a:cubicBezTo>
                  <a:cubicBezTo>
                    <a:pt x="32" y="77"/>
                    <a:pt x="36" y="87"/>
                    <a:pt x="42" y="94"/>
                  </a:cubicBezTo>
                  <a:cubicBezTo>
                    <a:pt x="48" y="101"/>
                    <a:pt x="57" y="104"/>
                    <a:pt x="68" y="104"/>
                  </a:cubicBezTo>
                  <a:cubicBezTo>
                    <a:pt x="80" y="104"/>
                    <a:pt x="87" y="99"/>
                    <a:pt x="93" y="89"/>
                  </a:cubicBezTo>
                  <a:lnTo>
                    <a:pt x="132" y="89"/>
                  </a:lnTo>
                  <a:cubicBezTo>
                    <a:pt x="127" y="102"/>
                    <a:pt x="120" y="114"/>
                    <a:pt x="108" y="121"/>
                  </a:cubicBezTo>
                  <a:cubicBezTo>
                    <a:pt x="97" y="129"/>
                    <a:pt x="83" y="132"/>
                    <a:pt x="68" y="132"/>
                  </a:cubicBezTo>
                  <a:cubicBezTo>
                    <a:pt x="50" y="136"/>
                    <a:pt x="33" y="130"/>
                    <a:pt x="20" y="1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306">
              <a:extLst>
                <a:ext uri="{FF2B5EF4-FFF2-40B4-BE49-F238E27FC236}">
                  <a16:creationId xmlns:a16="http://schemas.microsoft.com/office/drawing/2014/main" id="{975D662D-61BB-4E40-B64C-744C4AB9C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4" y="3660776"/>
              <a:ext cx="57150" cy="65088"/>
            </a:xfrm>
            <a:custGeom>
              <a:avLst/>
              <a:gdLst>
                <a:gd name="T0" fmla="*/ 84 w 117"/>
                <a:gd name="T1" fmla="*/ 0 h 134"/>
                <a:gd name="T2" fmla="*/ 117 w 117"/>
                <a:gd name="T3" fmla="*/ 0 h 134"/>
                <a:gd name="T4" fmla="*/ 117 w 117"/>
                <a:gd name="T5" fmla="*/ 134 h 134"/>
                <a:gd name="T6" fmla="*/ 84 w 117"/>
                <a:gd name="T7" fmla="*/ 134 h 134"/>
                <a:gd name="T8" fmla="*/ 84 w 117"/>
                <a:gd name="T9" fmla="*/ 79 h 134"/>
                <a:gd name="T10" fmla="*/ 33 w 117"/>
                <a:gd name="T11" fmla="*/ 79 h 134"/>
                <a:gd name="T12" fmla="*/ 33 w 117"/>
                <a:gd name="T13" fmla="*/ 134 h 134"/>
                <a:gd name="T14" fmla="*/ 0 w 117"/>
                <a:gd name="T15" fmla="*/ 134 h 134"/>
                <a:gd name="T16" fmla="*/ 0 w 117"/>
                <a:gd name="T17" fmla="*/ 0 h 134"/>
                <a:gd name="T18" fmla="*/ 33 w 117"/>
                <a:gd name="T19" fmla="*/ 0 h 134"/>
                <a:gd name="T20" fmla="*/ 33 w 117"/>
                <a:gd name="T21" fmla="*/ 54 h 134"/>
                <a:gd name="T22" fmla="*/ 84 w 117"/>
                <a:gd name="T23" fmla="*/ 54 h 134"/>
                <a:gd name="T24" fmla="*/ 84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84" y="0"/>
                  </a:moveTo>
                  <a:lnTo>
                    <a:pt x="117" y="0"/>
                  </a:lnTo>
                  <a:lnTo>
                    <a:pt x="117" y="134"/>
                  </a:lnTo>
                  <a:lnTo>
                    <a:pt x="84" y="134"/>
                  </a:lnTo>
                  <a:lnTo>
                    <a:pt x="84" y="79"/>
                  </a:lnTo>
                  <a:lnTo>
                    <a:pt x="33" y="79"/>
                  </a:lnTo>
                  <a:lnTo>
                    <a:pt x="33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4"/>
                  </a:lnTo>
                  <a:lnTo>
                    <a:pt x="84" y="5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307">
              <a:extLst>
                <a:ext uri="{FF2B5EF4-FFF2-40B4-BE49-F238E27FC236}">
                  <a16:creationId xmlns:a16="http://schemas.microsoft.com/office/drawing/2014/main" id="{FF4D11C7-9766-4689-B6E8-B7E1C933D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1" y="3660776"/>
              <a:ext cx="58738" cy="65088"/>
            </a:xfrm>
            <a:custGeom>
              <a:avLst/>
              <a:gdLst>
                <a:gd name="T0" fmla="*/ 88 w 120"/>
                <a:gd name="T1" fmla="*/ 0 h 134"/>
                <a:gd name="T2" fmla="*/ 120 w 120"/>
                <a:gd name="T3" fmla="*/ 0 h 134"/>
                <a:gd name="T4" fmla="*/ 120 w 120"/>
                <a:gd name="T5" fmla="*/ 134 h 134"/>
                <a:gd name="T6" fmla="*/ 88 w 120"/>
                <a:gd name="T7" fmla="*/ 134 h 134"/>
                <a:gd name="T8" fmla="*/ 33 w 120"/>
                <a:gd name="T9" fmla="*/ 49 h 134"/>
                <a:gd name="T10" fmla="*/ 33 w 120"/>
                <a:gd name="T11" fmla="*/ 134 h 134"/>
                <a:gd name="T12" fmla="*/ 0 w 120"/>
                <a:gd name="T13" fmla="*/ 134 h 134"/>
                <a:gd name="T14" fmla="*/ 0 w 120"/>
                <a:gd name="T15" fmla="*/ 0 h 134"/>
                <a:gd name="T16" fmla="*/ 33 w 120"/>
                <a:gd name="T17" fmla="*/ 0 h 134"/>
                <a:gd name="T18" fmla="*/ 88 w 120"/>
                <a:gd name="T19" fmla="*/ 85 h 134"/>
                <a:gd name="T20" fmla="*/ 88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88" y="0"/>
                  </a:moveTo>
                  <a:lnTo>
                    <a:pt x="120" y="0"/>
                  </a:lnTo>
                  <a:lnTo>
                    <a:pt x="120" y="134"/>
                  </a:lnTo>
                  <a:lnTo>
                    <a:pt x="88" y="134"/>
                  </a:lnTo>
                  <a:lnTo>
                    <a:pt x="33" y="49"/>
                  </a:lnTo>
                  <a:lnTo>
                    <a:pt x="33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88" y="8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308">
              <a:extLst>
                <a:ext uri="{FF2B5EF4-FFF2-40B4-BE49-F238E27FC236}">
                  <a16:creationId xmlns:a16="http://schemas.microsoft.com/office/drawing/2014/main" id="{0D401CB1-C11C-46F6-A7C7-916851D46E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2664" y="3659188"/>
              <a:ext cx="66675" cy="66675"/>
            </a:xfrm>
            <a:custGeom>
              <a:avLst/>
              <a:gdLst>
                <a:gd name="T0" fmla="*/ 20 w 138"/>
                <a:gd name="T1" fmla="*/ 116 h 136"/>
                <a:gd name="T2" fmla="*/ 0 w 138"/>
                <a:gd name="T3" fmla="*/ 67 h 136"/>
                <a:gd name="T4" fmla="*/ 20 w 138"/>
                <a:gd name="T5" fmla="*/ 19 h 136"/>
                <a:gd name="T6" fmla="*/ 69 w 138"/>
                <a:gd name="T7" fmla="*/ 0 h 136"/>
                <a:gd name="T8" fmla="*/ 118 w 138"/>
                <a:gd name="T9" fmla="*/ 19 h 136"/>
                <a:gd name="T10" fmla="*/ 138 w 138"/>
                <a:gd name="T11" fmla="*/ 67 h 136"/>
                <a:gd name="T12" fmla="*/ 118 w 138"/>
                <a:gd name="T13" fmla="*/ 116 h 136"/>
                <a:gd name="T14" fmla="*/ 69 w 138"/>
                <a:gd name="T15" fmla="*/ 136 h 136"/>
                <a:gd name="T16" fmla="*/ 20 w 138"/>
                <a:gd name="T17" fmla="*/ 116 h 136"/>
                <a:gd name="T18" fmla="*/ 95 w 138"/>
                <a:gd name="T19" fmla="*/ 95 h 136"/>
                <a:gd name="T20" fmla="*/ 105 w 138"/>
                <a:gd name="T21" fmla="*/ 67 h 136"/>
                <a:gd name="T22" fmla="*/ 95 w 138"/>
                <a:gd name="T23" fmla="*/ 40 h 136"/>
                <a:gd name="T24" fmla="*/ 69 w 138"/>
                <a:gd name="T25" fmla="*/ 30 h 136"/>
                <a:gd name="T26" fmla="*/ 43 w 138"/>
                <a:gd name="T27" fmla="*/ 40 h 136"/>
                <a:gd name="T28" fmla="*/ 33 w 138"/>
                <a:gd name="T29" fmla="*/ 67 h 136"/>
                <a:gd name="T30" fmla="*/ 43 w 138"/>
                <a:gd name="T31" fmla="*/ 95 h 136"/>
                <a:gd name="T32" fmla="*/ 69 w 138"/>
                <a:gd name="T33" fmla="*/ 105 h 136"/>
                <a:gd name="T34" fmla="*/ 95 w 138"/>
                <a:gd name="T35" fmla="*/ 9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136">
                  <a:moveTo>
                    <a:pt x="20" y="116"/>
                  </a:moveTo>
                  <a:cubicBezTo>
                    <a:pt x="7" y="104"/>
                    <a:pt x="0" y="87"/>
                    <a:pt x="0" y="67"/>
                  </a:cubicBezTo>
                  <a:cubicBezTo>
                    <a:pt x="0" y="47"/>
                    <a:pt x="7" y="31"/>
                    <a:pt x="20" y="19"/>
                  </a:cubicBezTo>
                  <a:cubicBezTo>
                    <a:pt x="34" y="6"/>
                    <a:pt x="50" y="0"/>
                    <a:pt x="69" y="0"/>
                  </a:cubicBezTo>
                  <a:cubicBezTo>
                    <a:pt x="88" y="0"/>
                    <a:pt x="104" y="6"/>
                    <a:pt x="118" y="19"/>
                  </a:cubicBezTo>
                  <a:cubicBezTo>
                    <a:pt x="132" y="31"/>
                    <a:pt x="138" y="47"/>
                    <a:pt x="138" y="67"/>
                  </a:cubicBezTo>
                  <a:cubicBezTo>
                    <a:pt x="138" y="87"/>
                    <a:pt x="132" y="104"/>
                    <a:pt x="118" y="116"/>
                  </a:cubicBezTo>
                  <a:cubicBezTo>
                    <a:pt x="104" y="129"/>
                    <a:pt x="88" y="136"/>
                    <a:pt x="69" y="136"/>
                  </a:cubicBezTo>
                  <a:cubicBezTo>
                    <a:pt x="50" y="136"/>
                    <a:pt x="34" y="130"/>
                    <a:pt x="20" y="116"/>
                  </a:cubicBezTo>
                  <a:close/>
                  <a:moveTo>
                    <a:pt x="95" y="95"/>
                  </a:moveTo>
                  <a:cubicBezTo>
                    <a:pt x="102" y="87"/>
                    <a:pt x="105" y="79"/>
                    <a:pt x="105" y="67"/>
                  </a:cubicBezTo>
                  <a:cubicBezTo>
                    <a:pt x="105" y="56"/>
                    <a:pt x="102" y="46"/>
                    <a:pt x="95" y="40"/>
                  </a:cubicBezTo>
                  <a:cubicBezTo>
                    <a:pt x="89" y="32"/>
                    <a:pt x="80" y="30"/>
                    <a:pt x="69" y="30"/>
                  </a:cubicBezTo>
                  <a:cubicBezTo>
                    <a:pt x="58" y="30"/>
                    <a:pt x="50" y="34"/>
                    <a:pt x="43" y="40"/>
                  </a:cubicBezTo>
                  <a:cubicBezTo>
                    <a:pt x="37" y="47"/>
                    <a:pt x="33" y="56"/>
                    <a:pt x="33" y="67"/>
                  </a:cubicBezTo>
                  <a:cubicBezTo>
                    <a:pt x="33" y="79"/>
                    <a:pt x="37" y="89"/>
                    <a:pt x="43" y="95"/>
                  </a:cubicBezTo>
                  <a:cubicBezTo>
                    <a:pt x="49" y="102"/>
                    <a:pt x="58" y="105"/>
                    <a:pt x="69" y="105"/>
                  </a:cubicBezTo>
                  <a:cubicBezTo>
                    <a:pt x="80" y="106"/>
                    <a:pt x="89" y="102"/>
                    <a:pt x="95" y="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309">
              <a:extLst>
                <a:ext uri="{FF2B5EF4-FFF2-40B4-BE49-F238E27FC236}">
                  <a16:creationId xmlns:a16="http://schemas.microsoft.com/office/drawing/2014/main" id="{73AC6B96-9CF5-4DF8-B176-C3C436AC7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864" y="3660776"/>
              <a:ext cx="36513" cy="65088"/>
            </a:xfrm>
            <a:custGeom>
              <a:avLst/>
              <a:gdLst>
                <a:gd name="T0" fmla="*/ 1 w 74"/>
                <a:gd name="T1" fmla="*/ 0 h 134"/>
                <a:gd name="T2" fmla="*/ 34 w 74"/>
                <a:gd name="T3" fmla="*/ 0 h 134"/>
                <a:gd name="T4" fmla="*/ 34 w 74"/>
                <a:gd name="T5" fmla="*/ 109 h 134"/>
                <a:gd name="T6" fmla="*/ 74 w 74"/>
                <a:gd name="T7" fmla="*/ 109 h 134"/>
                <a:gd name="T8" fmla="*/ 74 w 74"/>
                <a:gd name="T9" fmla="*/ 134 h 134"/>
                <a:gd name="T10" fmla="*/ 0 w 74"/>
                <a:gd name="T11" fmla="*/ 134 h 134"/>
                <a:gd name="T12" fmla="*/ 0 w 74"/>
                <a:gd name="T13" fmla="*/ 0 h 134"/>
                <a:gd name="T14" fmla="*/ 1 w 74"/>
                <a:gd name="T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34">
                  <a:moveTo>
                    <a:pt x="1" y="0"/>
                  </a:moveTo>
                  <a:lnTo>
                    <a:pt x="34" y="0"/>
                  </a:lnTo>
                  <a:lnTo>
                    <a:pt x="34" y="109"/>
                  </a:lnTo>
                  <a:lnTo>
                    <a:pt x="74" y="109"/>
                  </a:lnTo>
                  <a:lnTo>
                    <a:pt x="74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310">
              <a:extLst>
                <a:ext uri="{FF2B5EF4-FFF2-40B4-BE49-F238E27FC236}">
                  <a16:creationId xmlns:a16="http://schemas.microsoft.com/office/drawing/2014/main" id="{38614777-A0F1-4375-94E3-703845CC5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139" y="3659188"/>
              <a:ext cx="68263" cy="66675"/>
            </a:xfrm>
            <a:custGeom>
              <a:avLst/>
              <a:gdLst>
                <a:gd name="T0" fmla="*/ 20 w 137"/>
                <a:gd name="T1" fmla="*/ 116 h 136"/>
                <a:gd name="T2" fmla="*/ 0 w 137"/>
                <a:gd name="T3" fmla="*/ 67 h 136"/>
                <a:gd name="T4" fmla="*/ 20 w 137"/>
                <a:gd name="T5" fmla="*/ 19 h 136"/>
                <a:gd name="T6" fmla="*/ 68 w 137"/>
                <a:gd name="T7" fmla="*/ 0 h 136"/>
                <a:gd name="T8" fmla="*/ 117 w 137"/>
                <a:gd name="T9" fmla="*/ 19 h 136"/>
                <a:gd name="T10" fmla="*/ 137 w 137"/>
                <a:gd name="T11" fmla="*/ 67 h 136"/>
                <a:gd name="T12" fmla="*/ 117 w 137"/>
                <a:gd name="T13" fmla="*/ 116 h 136"/>
                <a:gd name="T14" fmla="*/ 68 w 137"/>
                <a:gd name="T15" fmla="*/ 136 h 136"/>
                <a:gd name="T16" fmla="*/ 20 w 137"/>
                <a:gd name="T17" fmla="*/ 116 h 136"/>
                <a:gd name="T18" fmla="*/ 95 w 137"/>
                <a:gd name="T19" fmla="*/ 95 h 136"/>
                <a:gd name="T20" fmla="*/ 105 w 137"/>
                <a:gd name="T21" fmla="*/ 67 h 136"/>
                <a:gd name="T22" fmla="*/ 95 w 137"/>
                <a:gd name="T23" fmla="*/ 40 h 136"/>
                <a:gd name="T24" fmla="*/ 68 w 137"/>
                <a:gd name="T25" fmla="*/ 30 h 136"/>
                <a:gd name="T26" fmla="*/ 42 w 137"/>
                <a:gd name="T27" fmla="*/ 40 h 136"/>
                <a:gd name="T28" fmla="*/ 32 w 137"/>
                <a:gd name="T29" fmla="*/ 67 h 136"/>
                <a:gd name="T30" fmla="*/ 42 w 137"/>
                <a:gd name="T31" fmla="*/ 95 h 136"/>
                <a:gd name="T32" fmla="*/ 68 w 137"/>
                <a:gd name="T33" fmla="*/ 105 h 136"/>
                <a:gd name="T34" fmla="*/ 95 w 137"/>
                <a:gd name="T35" fmla="*/ 9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36">
                  <a:moveTo>
                    <a:pt x="20" y="116"/>
                  </a:moveTo>
                  <a:cubicBezTo>
                    <a:pt x="6" y="104"/>
                    <a:pt x="0" y="87"/>
                    <a:pt x="0" y="67"/>
                  </a:cubicBezTo>
                  <a:cubicBezTo>
                    <a:pt x="0" y="47"/>
                    <a:pt x="6" y="31"/>
                    <a:pt x="20" y="19"/>
                  </a:cubicBezTo>
                  <a:cubicBezTo>
                    <a:pt x="33" y="6"/>
                    <a:pt x="50" y="0"/>
                    <a:pt x="68" y="0"/>
                  </a:cubicBezTo>
                  <a:cubicBezTo>
                    <a:pt x="87" y="0"/>
                    <a:pt x="103" y="6"/>
                    <a:pt x="117" y="19"/>
                  </a:cubicBezTo>
                  <a:cubicBezTo>
                    <a:pt x="131" y="31"/>
                    <a:pt x="137" y="47"/>
                    <a:pt x="137" y="67"/>
                  </a:cubicBezTo>
                  <a:cubicBezTo>
                    <a:pt x="137" y="87"/>
                    <a:pt x="131" y="104"/>
                    <a:pt x="117" y="116"/>
                  </a:cubicBezTo>
                  <a:cubicBezTo>
                    <a:pt x="103" y="129"/>
                    <a:pt x="87" y="136"/>
                    <a:pt x="68" y="136"/>
                  </a:cubicBezTo>
                  <a:cubicBezTo>
                    <a:pt x="50" y="136"/>
                    <a:pt x="33" y="130"/>
                    <a:pt x="20" y="116"/>
                  </a:cubicBezTo>
                  <a:close/>
                  <a:moveTo>
                    <a:pt x="95" y="95"/>
                  </a:moveTo>
                  <a:cubicBezTo>
                    <a:pt x="101" y="87"/>
                    <a:pt x="105" y="79"/>
                    <a:pt x="105" y="67"/>
                  </a:cubicBezTo>
                  <a:cubicBezTo>
                    <a:pt x="105" y="56"/>
                    <a:pt x="101" y="46"/>
                    <a:pt x="95" y="40"/>
                  </a:cubicBezTo>
                  <a:cubicBezTo>
                    <a:pt x="88" y="32"/>
                    <a:pt x="80" y="30"/>
                    <a:pt x="68" y="30"/>
                  </a:cubicBezTo>
                  <a:cubicBezTo>
                    <a:pt x="57" y="30"/>
                    <a:pt x="50" y="34"/>
                    <a:pt x="42" y="40"/>
                  </a:cubicBezTo>
                  <a:cubicBezTo>
                    <a:pt x="36" y="47"/>
                    <a:pt x="32" y="56"/>
                    <a:pt x="32" y="67"/>
                  </a:cubicBezTo>
                  <a:cubicBezTo>
                    <a:pt x="32" y="79"/>
                    <a:pt x="36" y="89"/>
                    <a:pt x="42" y="95"/>
                  </a:cubicBezTo>
                  <a:cubicBezTo>
                    <a:pt x="48" y="102"/>
                    <a:pt x="57" y="105"/>
                    <a:pt x="68" y="105"/>
                  </a:cubicBezTo>
                  <a:cubicBezTo>
                    <a:pt x="80" y="106"/>
                    <a:pt x="88" y="102"/>
                    <a:pt x="95" y="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311">
              <a:extLst>
                <a:ext uri="{FF2B5EF4-FFF2-40B4-BE49-F238E27FC236}">
                  <a16:creationId xmlns:a16="http://schemas.microsoft.com/office/drawing/2014/main" id="{B059A3C5-1EA3-490E-B078-6B2D5FCF6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751" y="3659188"/>
              <a:ext cx="65088" cy="66675"/>
            </a:xfrm>
            <a:custGeom>
              <a:avLst/>
              <a:gdLst>
                <a:gd name="T0" fmla="*/ 20 w 133"/>
                <a:gd name="T1" fmla="*/ 116 h 136"/>
                <a:gd name="T2" fmla="*/ 0 w 133"/>
                <a:gd name="T3" fmla="*/ 67 h 136"/>
                <a:gd name="T4" fmla="*/ 20 w 133"/>
                <a:gd name="T5" fmla="*/ 19 h 136"/>
                <a:gd name="T6" fmla="*/ 68 w 133"/>
                <a:gd name="T7" fmla="*/ 0 h 136"/>
                <a:gd name="T8" fmla="*/ 108 w 133"/>
                <a:gd name="T9" fmla="*/ 11 h 136"/>
                <a:gd name="T10" fmla="*/ 132 w 133"/>
                <a:gd name="T11" fmla="*/ 44 h 136"/>
                <a:gd name="T12" fmla="*/ 93 w 133"/>
                <a:gd name="T13" fmla="*/ 44 h 136"/>
                <a:gd name="T14" fmla="*/ 70 w 133"/>
                <a:gd name="T15" fmla="*/ 29 h 136"/>
                <a:gd name="T16" fmla="*/ 43 w 133"/>
                <a:gd name="T17" fmla="*/ 39 h 136"/>
                <a:gd name="T18" fmla="*/ 33 w 133"/>
                <a:gd name="T19" fmla="*/ 66 h 136"/>
                <a:gd name="T20" fmla="*/ 43 w 133"/>
                <a:gd name="T21" fmla="*/ 94 h 136"/>
                <a:gd name="T22" fmla="*/ 70 w 133"/>
                <a:gd name="T23" fmla="*/ 104 h 136"/>
                <a:gd name="T24" fmla="*/ 88 w 133"/>
                <a:gd name="T25" fmla="*/ 97 h 136"/>
                <a:gd name="T26" fmla="*/ 98 w 133"/>
                <a:gd name="T27" fmla="*/ 82 h 136"/>
                <a:gd name="T28" fmla="*/ 61 w 133"/>
                <a:gd name="T29" fmla="*/ 82 h 136"/>
                <a:gd name="T30" fmla="*/ 61 w 133"/>
                <a:gd name="T31" fmla="*/ 57 h 136"/>
                <a:gd name="T32" fmla="*/ 133 w 133"/>
                <a:gd name="T33" fmla="*/ 57 h 136"/>
                <a:gd name="T34" fmla="*/ 133 w 133"/>
                <a:gd name="T35" fmla="*/ 82 h 136"/>
                <a:gd name="T36" fmla="*/ 113 w 133"/>
                <a:gd name="T37" fmla="*/ 116 h 136"/>
                <a:gd name="T38" fmla="*/ 95 w 133"/>
                <a:gd name="T39" fmla="*/ 129 h 136"/>
                <a:gd name="T40" fmla="*/ 70 w 133"/>
                <a:gd name="T41" fmla="*/ 134 h 136"/>
                <a:gd name="T42" fmla="*/ 20 w 133"/>
                <a:gd name="T43" fmla="*/ 1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36">
                  <a:moveTo>
                    <a:pt x="20" y="116"/>
                  </a:moveTo>
                  <a:cubicBezTo>
                    <a:pt x="6" y="104"/>
                    <a:pt x="0" y="87"/>
                    <a:pt x="0" y="67"/>
                  </a:cubicBezTo>
                  <a:cubicBezTo>
                    <a:pt x="0" y="47"/>
                    <a:pt x="6" y="31"/>
                    <a:pt x="20" y="19"/>
                  </a:cubicBezTo>
                  <a:cubicBezTo>
                    <a:pt x="33" y="6"/>
                    <a:pt x="50" y="0"/>
                    <a:pt x="68" y="0"/>
                  </a:cubicBezTo>
                  <a:cubicBezTo>
                    <a:pt x="83" y="0"/>
                    <a:pt x="96" y="4"/>
                    <a:pt x="108" y="11"/>
                  </a:cubicBezTo>
                  <a:cubicBezTo>
                    <a:pt x="120" y="19"/>
                    <a:pt x="128" y="30"/>
                    <a:pt x="132" y="44"/>
                  </a:cubicBezTo>
                  <a:lnTo>
                    <a:pt x="93" y="44"/>
                  </a:lnTo>
                  <a:cubicBezTo>
                    <a:pt x="88" y="34"/>
                    <a:pt x="80" y="29"/>
                    <a:pt x="70" y="29"/>
                  </a:cubicBezTo>
                  <a:cubicBezTo>
                    <a:pt x="58" y="29"/>
                    <a:pt x="50" y="32"/>
                    <a:pt x="43" y="39"/>
                  </a:cubicBezTo>
                  <a:cubicBezTo>
                    <a:pt x="37" y="46"/>
                    <a:pt x="33" y="55"/>
                    <a:pt x="33" y="66"/>
                  </a:cubicBezTo>
                  <a:cubicBezTo>
                    <a:pt x="33" y="77"/>
                    <a:pt x="37" y="87"/>
                    <a:pt x="43" y="94"/>
                  </a:cubicBezTo>
                  <a:cubicBezTo>
                    <a:pt x="50" y="101"/>
                    <a:pt x="58" y="104"/>
                    <a:pt x="70" y="104"/>
                  </a:cubicBezTo>
                  <a:cubicBezTo>
                    <a:pt x="77" y="104"/>
                    <a:pt x="83" y="101"/>
                    <a:pt x="88" y="97"/>
                  </a:cubicBezTo>
                  <a:cubicBezTo>
                    <a:pt x="93" y="94"/>
                    <a:pt x="97" y="89"/>
                    <a:pt x="98" y="82"/>
                  </a:cubicBezTo>
                  <a:lnTo>
                    <a:pt x="61" y="82"/>
                  </a:lnTo>
                  <a:lnTo>
                    <a:pt x="61" y="57"/>
                  </a:lnTo>
                  <a:lnTo>
                    <a:pt x="133" y="57"/>
                  </a:lnTo>
                  <a:lnTo>
                    <a:pt x="133" y="82"/>
                  </a:lnTo>
                  <a:cubicBezTo>
                    <a:pt x="131" y="95"/>
                    <a:pt x="125" y="106"/>
                    <a:pt x="113" y="116"/>
                  </a:cubicBezTo>
                  <a:cubicBezTo>
                    <a:pt x="108" y="121"/>
                    <a:pt x="102" y="125"/>
                    <a:pt x="95" y="129"/>
                  </a:cubicBezTo>
                  <a:cubicBezTo>
                    <a:pt x="87" y="132"/>
                    <a:pt x="78" y="134"/>
                    <a:pt x="70" y="134"/>
                  </a:cubicBezTo>
                  <a:cubicBezTo>
                    <a:pt x="50" y="136"/>
                    <a:pt x="33" y="130"/>
                    <a:pt x="20" y="1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Rectangle 312">
              <a:extLst>
                <a:ext uri="{FF2B5EF4-FFF2-40B4-BE49-F238E27FC236}">
                  <a16:creationId xmlns:a16="http://schemas.microsoft.com/office/drawing/2014/main" id="{496B5474-78E4-4CB6-AB8E-0AFB1AD50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364" y="3660776"/>
              <a:ext cx="15875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313">
              <a:extLst>
                <a:ext uri="{FF2B5EF4-FFF2-40B4-BE49-F238E27FC236}">
                  <a16:creationId xmlns:a16="http://schemas.microsoft.com/office/drawing/2014/main" id="{55B35F61-C9C5-431D-9464-51D4A4D25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6" y="3660776"/>
              <a:ext cx="39688" cy="65088"/>
            </a:xfrm>
            <a:custGeom>
              <a:avLst/>
              <a:gdLst>
                <a:gd name="T0" fmla="*/ 81 w 81"/>
                <a:gd name="T1" fmla="*/ 0 h 135"/>
                <a:gd name="T2" fmla="*/ 81 w 81"/>
                <a:gd name="T3" fmla="*/ 25 h 135"/>
                <a:gd name="T4" fmla="*/ 32 w 81"/>
                <a:gd name="T5" fmla="*/ 25 h 135"/>
                <a:gd name="T6" fmla="*/ 32 w 81"/>
                <a:gd name="T7" fmla="*/ 54 h 135"/>
                <a:gd name="T8" fmla="*/ 75 w 81"/>
                <a:gd name="T9" fmla="*/ 54 h 135"/>
                <a:gd name="T10" fmla="*/ 75 w 81"/>
                <a:gd name="T11" fmla="*/ 79 h 135"/>
                <a:gd name="T12" fmla="*/ 32 w 81"/>
                <a:gd name="T13" fmla="*/ 79 h 135"/>
                <a:gd name="T14" fmla="*/ 32 w 81"/>
                <a:gd name="T15" fmla="*/ 110 h 135"/>
                <a:gd name="T16" fmla="*/ 81 w 81"/>
                <a:gd name="T17" fmla="*/ 110 h 135"/>
                <a:gd name="T18" fmla="*/ 81 w 81"/>
                <a:gd name="T19" fmla="*/ 135 h 135"/>
                <a:gd name="T20" fmla="*/ 0 w 81"/>
                <a:gd name="T21" fmla="*/ 135 h 135"/>
                <a:gd name="T22" fmla="*/ 0 w 81"/>
                <a:gd name="T23" fmla="*/ 0 h 135"/>
                <a:gd name="T24" fmla="*/ 81 w 81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5">
                  <a:moveTo>
                    <a:pt x="81" y="0"/>
                  </a:moveTo>
                  <a:lnTo>
                    <a:pt x="81" y="25"/>
                  </a:lnTo>
                  <a:lnTo>
                    <a:pt x="32" y="25"/>
                  </a:lnTo>
                  <a:lnTo>
                    <a:pt x="32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2" y="79"/>
                  </a:lnTo>
                  <a:lnTo>
                    <a:pt x="32" y="110"/>
                  </a:lnTo>
                  <a:lnTo>
                    <a:pt x="81" y="110"/>
                  </a:lnTo>
                  <a:lnTo>
                    <a:pt x="81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Freeform 314">
              <a:extLst>
                <a:ext uri="{FF2B5EF4-FFF2-40B4-BE49-F238E27FC236}">
                  <a16:creationId xmlns:a16="http://schemas.microsoft.com/office/drawing/2014/main" id="{ECC1A1B3-8A6D-4FCB-BBAA-F3BEA996D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4339" y="3082926"/>
              <a:ext cx="392113" cy="382588"/>
            </a:xfrm>
            <a:custGeom>
              <a:avLst/>
              <a:gdLst>
                <a:gd name="T0" fmla="*/ 271 w 804"/>
                <a:gd name="T1" fmla="*/ 22 h 782"/>
                <a:gd name="T2" fmla="*/ 32 w 804"/>
                <a:gd name="T3" fmla="*/ 272 h 782"/>
                <a:gd name="T4" fmla="*/ 219 w 804"/>
                <a:gd name="T5" fmla="*/ 100 h 782"/>
                <a:gd name="T6" fmla="*/ 619 w 804"/>
                <a:gd name="T7" fmla="*/ 330 h 782"/>
                <a:gd name="T8" fmla="*/ 154 w 804"/>
                <a:gd name="T9" fmla="*/ 467 h 782"/>
                <a:gd name="T10" fmla="*/ 115 w 804"/>
                <a:gd name="T11" fmla="*/ 428 h 782"/>
                <a:gd name="T12" fmla="*/ 186 w 804"/>
                <a:gd name="T13" fmla="*/ 505 h 782"/>
                <a:gd name="T14" fmla="*/ 796 w 804"/>
                <a:gd name="T15" fmla="*/ 323 h 782"/>
                <a:gd name="T16" fmla="*/ 271 w 804"/>
                <a:gd name="T17" fmla="*/ 22 h 782"/>
                <a:gd name="T18" fmla="*/ 725 w 804"/>
                <a:gd name="T19" fmla="*/ 288 h 782"/>
                <a:gd name="T20" fmla="*/ 681 w 804"/>
                <a:gd name="T21" fmla="*/ 288 h 782"/>
                <a:gd name="T22" fmla="*/ 681 w 804"/>
                <a:gd name="T23" fmla="*/ 421 h 782"/>
                <a:gd name="T24" fmla="*/ 725 w 804"/>
                <a:gd name="T25" fmla="*/ 421 h 782"/>
                <a:gd name="T26" fmla="*/ 725 w 804"/>
                <a:gd name="T27" fmla="*/ 465 h 782"/>
                <a:gd name="T28" fmla="*/ 681 w 804"/>
                <a:gd name="T29" fmla="*/ 465 h 782"/>
                <a:gd name="T30" fmla="*/ 664 w 804"/>
                <a:gd name="T31" fmla="*/ 461 h 782"/>
                <a:gd name="T32" fmla="*/ 650 w 804"/>
                <a:gd name="T33" fmla="*/ 452 h 782"/>
                <a:gd name="T34" fmla="*/ 641 w 804"/>
                <a:gd name="T35" fmla="*/ 438 h 782"/>
                <a:gd name="T36" fmla="*/ 637 w 804"/>
                <a:gd name="T37" fmla="*/ 421 h 782"/>
                <a:gd name="T38" fmla="*/ 637 w 804"/>
                <a:gd name="T39" fmla="*/ 182 h 782"/>
                <a:gd name="T40" fmla="*/ 681 w 804"/>
                <a:gd name="T41" fmla="*/ 182 h 782"/>
                <a:gd name="T42" fmla="*/ 681 w 804"/>
                <a:gd name="T43" fmla="*/ 245 h 782"/>
                <a:gd name="T44" fmla="*/ 725 w 804"/>
                <a:gd name="T45" fmla="*/ 245 h 782"/>
                <a:gd name="T46" fmla="*/ 725 w 804"/>
                <a:gd name="T47" fmla="*/ 28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4" h="782">
                  <a:moveTo>
                    <a:pt x="271" y="22"/>
                  </a:moveTo>
                  <a:cubicBezTo>
                    <a:pt x="71" y="36"/>
                    <a:pt x="0" y="142"/>
                    <a:pt x="32" y="272"/>
                  </a:cubicBezTo>
                  <a:cubicBezTo>
                    <a:pt x="19" y="182"/>
                    <a:pt x="75" y="110"/>
                    <a:pt x="219" y="100"/>
                  </a:cubicBezTo>
                  <a:cubicBezTo>
                    <a:pt x="460" y="82"/>
                    <a:pt x="625" y="171"/>
                    <a:pt x="619" y="330"/>
                  </a:cubicBezTo>
                  <a:cubicBezTo>
                    <a:pt x="612" y="495"/>
                    <a:pt x="381" y="680"/>
                    <a:pt x="154" y="467"/>
                  </a:cubicBezTo>
                  <a:cubicBezTo>
                    <a:pt x="140" y="455"/>
                    <a:pt x="127" y="441"/>
                    <a:pt x="115" y="428"/>
                  </a:cubicBezTo>
                  <a:cubicBezTo>
                    <a:pt x="135" y="453"/>
                    <a:pt x="159" y="480"/>
                    <a:pt x="186" y="505"/>
                  </a:cubicBezTo>
                  <a:cubicBezTo>
                    <a:pt x="484" y="782"/>
                    <a:pt x="787" y="540"/>
                    <a:pt x="796" y="323"/>
                  </a:cubicBezTo>
                  <a:cubicBezTo>
                    <a:pt x="804" y="116"/>
                    <a:pt x="587" y="0"/>
                    <a:pt x="271" y="22"/>
                  </a:cubicBezTo>
                  <a:close/>
                  <a:moveTo>
                    <a:pt x="725" y="288"/>
                  </a:moveTo>
                  <a:lnTo>
                    <a:pt x="681" y="288"/>
                  </a:lnTo>
                  <a:lnTo>
                    <a:pt x="681" y="421"/>
                  </a:lnTo>
                  <a:lnTo>
                    <a:pt x="725" y="421"/>
                  </a:lnTo>
                  <a:lnTo>
                    <a:pt x="725" y="465"/>
                  </a:lnTo>
                  <a:lnTo>
                    <a:pt x="681" y="465"/>
                  </a:lnTo>
                  <a:cubicBezTo>
                    <a:pt x="675" y="465"/>
                    <a:pt x="669" y="463"/>
                    <a:pt x="664" y="461"/>
                  </a:cubicBezTo>
                  <a:cubicBezTo>
                    <a:pt x="659" y="458"/>
                    <a:pt x="654" y="456"/>
                    <a:pt x="650" y="452"/>
                  </a:cubicBezTo>
                  <a:cubicBezTo>
                    <a:pt x="646" y="448"/>
                    <a:pt x="642" y="443"/>
                    <a:pt x="641" y="438"/>
                  </a:cubicBezTo>
                  <a:cubicBezTo>
                    <a:pt x="639" y="433"/>
                    <a:pt x="637" y="427"/>
                    <a:pt x="637" y="421"/>
                  </a:cubicBezTo>
                  <a:lnTo>
                    <a:pt x="637" y="182"/>
                  </a:lnTo>
                  <a:lnTo>
                    <a:pt x="681" y="182"/>
                  </a:lnTo>
                  <a:lnTo>
                    <a:pt x="681" y="245"/>
                  </a:lnTo>
                  <a:lnTo>
                    <a:pt x="725" y="245"/>
                  </a:lnTo>
                  <a:lnTo>
                    <a:pt x="725" y="2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Freeform 315">
              <a:extLst>
                <a:ext uri="{FF2B5EF4-FFF2-40B4-BE49-F238E27FC236}">
                  <a16:creationId xmlns:a16="http://schemas.microsoft.com/office/drawing/2014/main" id="{62282864-2DA8-403F-8DDD-89108236F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3914" y="3171826"/>
              <a:ext cx="52388" cy="55563"/>
            </a:xfrm>
            <a:custGeom>
              <a:avLst/>
              <a:gdLst>
                <a:gd name="T0" fmla="*/ 85 w 105"/>
                <a:gd name="T1" fmla="*/ 18 h 115"/>
                <a:gd name="T2" fmla="*/ 22 w 105"/>
                <a:gd name="T3" fmla="*/ 18 h 115"/>
                <a:gd name="T4" fmla="*/ 22 w 105"/>
                <a:gd name="T5" fmla="*/ 45 h 115"/>
                <a:gd name="T6" fmla="*/ 85 w 105"/>
                <a:gd name="T7" fmla="*/ 45 h 115"/>
                <a:gd name="T8" fmla="*/ 85 w 105"/>
                <a:gd name="T9" fmla="*/ 18 h 115"/>
                <a:gd name="T10" fmla="*/ 105 w 105"/>
                <a:gd name="T11" fmla="*/ 115 h 115"/>
                <a:gd name="T12" fmla="*/ 83 w 105"/>
                <a:gd name="T13" fmla="*/ 115 h 115"/>
                <a:gd name="T14" fmla="*/ 83 w 105"/>
                <a:gd name="T15" fmla="*/ 63 h 115"/>
                <a:gd name="T16" fmla="*/ 21 w 105"/>
                <a:gd name="T17" fmla="*/ 63 h 115"/>
                <a:gd name="T18" fmla="*/ 21 w 105"/>
                <a:gd name="T19" fmla="*/ 115 h 115"/>
                <a:gd name="T20" fmla="*/ 0 w 105"/>
                <a:gd name="T21" fmla="*/ 115 h 115"/>
                <a:gd name="T22" fmla="*/ 0 w 105"/>
                <a:gd name="T23" fmla="*/ 18 h 115"/>
                <a:gd name="T24" fmla="*/ 6 w 105"/>
                <a:gd name="T25" fmla="*/ 5 h 115"/>
                <a:gd name="T26" fmla="*/ 21 w 105"/>
                <a:gd name="T27" fmla="*/ 0 h 115"/>
                <a:gd name="T28" fmla="*/ 83 w 105"/>
                <a:gd name="T29" fmla="*/ 0 h 115"/>
                <a:gd name="T30" fmla="*/ 97 w 105"/>
                <a:gd name="T31" fmla="*/ 6 h 115"/>
                <a:gd name="T32" fmla="*/ 103 w 105"/>
                <a:gd name="T33" fmla="*/ 19 h 115"/>
                <a:gd name="T34" fmla="*/ 103 w 105"/>
                <a:gd name="T35" fmla="*/ 115 h 115"/>
                <a:gd name="T36" fmla="*/ 105 w 105"/>
                <a:gd name="T3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15">
                  <a:moveTo>
                    <a:pt x="85" y="18"/>
                  </a:moveTo>
                  <a:lnTo>
                    <a:pt x="22" y="18"/>
                  </a:lnTo>
                  <a:lnTo>
                    <a:pt x="22" y="45"/>
                  </a:lnTo>
                  <a:lnTo>
                    <a:pt x="85" y="45"/>
                  </a:lnTo>
                  <a:lnTo>
                    <a:pt x="85" y="18"/>
                  </a:lnTo>
                  <a:close/>
                  <a:moveTo>
                    <a:pt x="105" y="115"/>
                  </a:moveTo>
                  <a:lnTo>
                    <a:pt x="83" y="115"/>
                  </a:lnTo>
                  <a:lnTo>
                    <a:pt x="83" y="63"/>
                  </a:lnTo>
                  <a:lnTo>
                    <a:pt x="21" y="63"/>
                  </a:lnTo>
                  <a:lnTo>
                    <a:pt x="21" y="115"/>
                  </a:lnTo>
                  <a:lnTo>
                    <a:pt x="0" y="115"/>
                  </a:lnTo>
                  <a:lnTo>
                    <a:pt x="0" y="18"/>
                  </a:lnTo>
                  <a:cubicBezTo>
                    <a:pt x="0" y="13"/>
                    <a:pt x="2" y="9"/>
                    <a:pt x="6" y="5"/>
                  </a:cubicBezTo>
                  <a:cubicBezTo>
                    <a:pt x="10" y="1"/>
                    <a:pt x="15" y="0"/>
                    <a:pt x="21" y="0"/>
                  </a:cubicBezTo>
                  <a:lnTo>
                    <a:pt x="83" y="0"/>
                  </a:lnTo>
                  <a:cubicBezTo>
                    <a:pt x="88" y="0"/>
                    <a:pt x="93" y="3"/>
                    <a:pt x="97" y="6"/>
                  </a:cubicBezTo>
                  <a:cubicBezTo>
                    <a:pt x="102" y="10"/>
                    <a:pt x="103" y="14"/>
                    <a:pt x="103" y="19"/>
                  </a:cubicBezTo>
                  <a:lnTo>
                    <a:pt x="103" y="115"/>
                  </a:lnTo>
                  <a:lnTo>
                    <a:pt x="105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Freeform 316">
              <a:extLst>
                <a:ext uri="{FF2B5EF4-FFF2-40B4-BE49-F238E27FC236}">
                  <a16:creationId xmlns:a16="http://schemas.microsoft.com/office/drawing/2014/main" id="{936E8704-7F3E-48A5-8BC0-9A4B1EF28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1" y="3184526"/>
              <a:ext cx="49213" cy="42863"/>
            </a:xfrm>
            <a:custGeom>
              <a:avLst/>
              <a:gdLst>
                <a:gd name="T0" fmla="*/ 100 w 100"/>
                <a:gd name="T1" fmla="*/ 90 h 90"/>
                <a:gd name="T2" fmla="*/ 79 w 100"/>
                <a:gd name="T3" fmla="*/ 90 h 90"/>
                <a:gd name="T4" fmla="*/ 79 w 100"/>
                <a:gd name="T5" fmla="*/ 19 h 90"/>
                <a:gd name="T6" fmla="*/ 21 w 100"/>
                <a:gd name="T7" fmla="*/ 19 h 90"/>
                <a:gd name="T8" fmla="*/ 21 w 100"/>
                <a:gd name="T9" fmla="*/ 90 h 90"/>
                <a:gd name="T10" fmla="*/ 0 w 100"/>
                <a:gd name="T11" fmla="*/ 90 h 90"/>
                <a:gd name="T12" fmla="*/ 0 w 100"/>
                <a:gd name="T13" fmla="*/ 0 h 90"/>
                <a:gd name="T14" fmla="*/ 79 w 100"/>
                <a:gd name="T15" fmla="*/ 0 h 90"/>
                <a:gd name="T16" fmla="*/ 99 w 100"/>
                <a:gd name="T17" fmla="*/ 13 h 90"/>
                <a:gd name="T18" fmla="*/ 99 w 100"/>
                <a:gd name="T19" fmla="*/ 19 h 90"/>
                <a:gd name="T20" fmla="*/ 99 w 100"/>
                <a:gd name="T21" fmla="*/ 90 h 90"/>
                <a:gd name="T22" fmla="*/ 100 w 100"/>
                <a:gd name="T2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79" y="90"/>
                  </a:lnTo>
                  <a:lnTo>
                    <a:pt x="79" y="19"/>
                  </a:lnTo>
                  <a:lnTo>
                    <a:pt x="21" y="19"/>
                  </a:lnTo>
                  <a:lnTo>
                    <a:pt x="21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79" y="0"/>
                  </a:lnTo>
                  <a:cubicBezTo>
                    <a:pt x="90" y="0"/>
                    <a:pt x="96" y="4"/>
                    <a:pt x="99" y="13"/>
                  </a:cubicBezTo>
                  <a:lnTo>
                    <a:pt x="99" y="19"/>
                  </a:lnTo>
                  <a:lnTo>
                    <a:pt x="99" y="90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Freeform 317">
              <a:extLst>
                <a:ext uri="{FF2B5EF4-FFF2-40B4-BE49-F238E27FC236}">
                  <a16:creationId xmlns:a16="http://schemas.microsoft.com/office/drawing/2014/main" id="{B404E7A1-2D7B-4356-A016-B9B694BD1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1389" y="3184526"/>
              <a:ext cx="50800" cy="57150"/>
            </a:xfrm>
            <a:custGeom>
              <a:avLst/>
              <a:gdLst>
                <a:gd name="T0" fmla="*/ 83 w 105"/>
                <a:gd name="T1" fmla="*/ 19 h 119"/>
                <a:gd name="T2" fmla="*/ 21 w 105"/>
                <a:gd name="T3" fmla="*/ 19 h 119"/>
                <a:gd name="T4" fmla="*/ 21 w 105"/>
                <a:gd name="T5" fmla="*/ 73 h 119"/>
                <a:gd name="T6" fmla="*/ 83 w 105"/>
                <a:gd name="T7" fmla="*/ 73 h 119"/>
                <a:gd name="T8" fmla="*/ 83 w 105"/>
                <a:gd name="T9" fmla="*/ 19 h 119"/>
                <a:gd name="T10" fmla="*/ 103 w 105"/>
                <a:gd name="T11" fmla="*/ 101 h 119"/>
                <a:gd name="T12" fmla="*/ 82 w 105"/>
                <a:gd name="T13" fmla="*/ 119 h 119"/>
                <a:gd name="T14" fmla="*/ 33 w 105"/>
                <a:gd name="T15" fmla="*/ 119 h 119"/>
                <a:gd name="T16" fmla="*/ 33 w 105"/>
                <a:gd name="T17" fmla="*/ 101 h 119"/>
                <a:gd name="T18" fmla="*/ 83 w 105"/>
                <a:gd name="T19" fmla="*/ 101 h 119"/>
                <a:gd name="T20" fmla="*/ 83 w 105"/>
                <a:gd name="T21" fmla="*/ 90 h 119"/>
                <a:gd name="T22" fmla="*/ 21 w 105"/>
                <a:gd name="T23" fmla="*/ 90 h 119"/>
                <a:gd name="T24" fmla="*/ 6 w 105"/>
                <a:gd name="T25" fmla="*/ 85 h 119"/>
                <a:gd name="T26" fmla="*/ 0 w 105"/>
                <a:gd name="T27" fmla="*/ 73 h 119"/>
                <a:gd name="T28" fmla="*/ 0 w 105"/>
                <a:gd name="T29" fmla="*/ 19 h 119"/>
                <a:gd name="T30" fmla="*/ 5 w 105"/>
                <a:gd name="T31" fmla="*/ 6 h 119"/>
                <a:gd name="T32" fmla="*/ 21 w 105"/>
                <a:gd name="T33" fmla="*/ 0 h 119"/>
                <a:gd name="T34" fmla="*/ 105 w 105"/>
                <a:gd name="T35" fmla="*/ 0 h 119"/>
                <a:gd name="T36" fmla="*/ 105 w 105"/>
                <a:gd name="T37" fmla="*/ 101 h 119"/>
                <a:gd name="T38" fmla="*/ 103 w 105"/>
                <a:gd name="T39" fmla="*/ 10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19">
                  <a:moveTo>
                    <a:pt x="83" y="19"/>
                  </a:moveTo>
                  <a:lnTo>
                    <a:pt x="21" y="19"/>
                  </a:lnTo>
                  <a:lnTo>
                    <a:pt x="21" y="73"/>
                  </a:lnTo>
                  <a:lnTo>
                    <a:pt x="83" y="73"/>
                  </a:lnTo>
                  <a:lnTo>
                    <a:pt x="83" y="19"/>
                  </a:lnTo>
                  <a:close/>
                  <a:moveTo>
                    <a:pt x="103" y="101"/>
                  </a:moveTo>
                  <a:cubicBezTo>
                    <a:pt x="103" y="114"/>
                    <a:pt x="96" y="119"/>
                    <a:pt x="82" y="119"/>
                  </a:cubicBezTo>
                  <a:lnTo>
                    <a:pt x="33" y="119"/>
                  </a:lnTo>
                  <a:lnTo>
                    <a:pt x="33" y="101"/>
                  </a:lnTo>
                  <a:lnTo>
                    <a:pt x="83" y="101"/>
                  </a:lnTo>
                  <a:lnTo>
                    <a:pt x="83" y="90"/>
                  </a:lnTo>
                  <a:lnTo>
                    <a:pt x="21" y="90"/>
                  </a:lnTo>
                  <a:cubicBezTo>
                    <a:pt x="15" y="90"/>
                    <a:pt x="11" y="89"/>
                    <a:pt x="6" y="85"/>
                  </a:cubicBezTo>
                  <a:cubicBezTo>
                    <a:pt x="2" y="81"/>
                    <a:pt x="0" y="78"/>
                    <a:pt x="0" y="73"/>
                  </a:cubicBezTo>
                  <a:lnTo>
                    <a:pt x="0" y="19"/>
                  </a:lnTo>
                  <a:cubicBezTo>
                    <a:pt x="0" y="14"/>
                    <a:pt x="1" y="10"/>
                    <a:pt x="5" y="6"/>
                  </a:cubicBezTo>
                  <a:cubicBezTo>
                    <a:pt x="8" y="3"/>
                    <a:pt x="13" y="0"/>
                    <a:pt x="21" y="0"/>
                  </a:cubicBezTo>
                  <a:lnTo>
                    <a:pt x="105" y="0"/>
                  </a:lnTo>
                  <a:lnTo>
                    <a:pt x="105" y="101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Freeform 318">
              <a:extLst>
                <a:ext uri="{FF2B5EF4-FFF2-40B4-BE49-F238E27FC236}">
                  <a16:creationId xmlns:a16="http://schemas.microsoft.com/office/drawing/2014/main" id="{F460D7D6-C555-417F-834E-7F1A988DC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3301" y="3184526"/>
              <a:ext cx="49213" cy="42863"/>
            </a:xfrm>
            <a:custGeom>
              <a:avLst/>
              <a:gdLst>
                <a:gd name="T0" fmla="*/ 82 w 103"/>
                <a:gd name="T1" fmla="*/ 19 h 89"/>
                <a:gd name="T2" fmla="*/ 20 w 103"/>
                <a:gd name="T3" fmla="*/ 19 h 89"/>
                <a:gd name="T4" fmla="*/ 20 w 103"/>
                <a:gd name="T5" fmla="*/ 36 h 89"/>
                <a:gd name="T6" fmla="*/ 82 w 103"/>
                <a:gd name="T7" fmla="*/ 36 h 89"/>
                <a:gd name="T8" fmla="*/ 82 w 103"/>
                <a:gd name="T9" fmla="*/ 19 h 89"/>
                <a:gd name="T10" fmla="*/ 103 w 103"/>
                <a:gd name="T11" fmla="*/ 36 h 89"/>
                <a:gd name="T12" fmla="*/ 98 w 103"/>
                <a:gd name="T13" fmla="*/ 49 h 89"/>
                <a:gd name="T14" fmla="*/ 83 w 103"/>
                <a:gd name="T15" fmla="*/ 54 h 89"/>
                <a:gd name="T16" fmla="*/ 21 w 103"/>
                <a:gd name="T17" fmla="*/ 54 h 89"/>
                <a:gd name="T18" fmla="*/ 21 w 103"/>
                <a:gd name="T19" fmla="*/ 71 h 89"/>
                <a:gd name="T20" fmla="*/ 100 w 103"/>
                <a:gd name="T21" fmla="*/ 71 h 89"/>
                <a:gd name="T22" fmla="*/ 100 w 103"/>
                <a:gd name="T23" fmla="*/ 89 h 89"/>
                <a:gd name="T24" fmla="*/ 21 w 103"/>
                <a:gd name="T25" fmla="*/ 89 h 89"/>
                <a:gd name="T26" fmla="*/ 6 w 103"/>
                <a:gd name="T27" fmla="*/ 84 h 89"/>
                <a:gd name="T28" fmla="*/ 0 w 103"/>
                <a:gd name="T29" fmla="*/ 71 h 89"/>
                <a:gd name="T30" fmla="*/ 0 w 103"/>
                <a:gd name="T31" fmla="*/ 18 h 89"/>
                <a:gd name="T32" fmla="*/ 5 w 103"/>
                <a:gd name="T33" fmla="*/ 5 h 89"/>
                <a:gd name="T34" fmla="*/ 20 w 103"/>
                <a:gd name="T35" fmla="*/ 0 h 89"/>
                <a:gd name="T36" fmla="*/ 82 w 103"/>
                <a:gd name="T37" fmla="*/ 0 h 89"/>
                <a:gd name="T38" fmla="*/ 97 w 103"/>
                <a:gd name="T39" fmla="*/ 5 h 89"/>
                <a:gd name="T40" fmla="*/ 103 w 103"/>
                <a:gd name="T41" fmla="*/ 18 h 89"/>
                <a:gd name="T42" fmla="*/ 103 w 103"/>
                <a:gd name="T43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89">
                  <a:moveTo>
                    <a:pt x="82" y="19"/>
                  </a:moveTo>
                  <a:lnTo>
                    <a:pt x="20" y="19"/>
                  </a:lnTo>
                  <a:lnTo>
                    <a:pt x="20" y="36"/>
                  </a:lnTo>
                  <a:lnTo>
                    <a:pt x="82" y="36"/>
                  </a:lnTo>
                  <a:lnTo>
                    <a:pt x="82" y="19"/>
                  </a:lnTo>
                  <a:close/>
                  <a:moveTo>
                    <a:pt x="103" y="36"/>
                  </a:moveTo>
                  <a:cubicBezTo>
                    <a:pt x="103" y="41"/>
                    <a:pt x="102" y="45"/>
                    <a:pt x="98" y="49"/>
                  </a:cubicBezTo>
                  <a:cubicBezTo>
                    <a:pt x="95" y="53"/>
                    <a:pt x="90" y="54"/>
                    <a:pt x="83" y="54"/>
                  </a:cubicBezTo>
                  <a:lnTo>
                    <a:pt x="21" y="54"/>
                  </a:lnTo>
                  <a:lnTo>
                    <a:pt x="21" y="71"/>
                  </a:lnTo>
                  <a:lnTo>
                    <a:pt x="100" y="71"/>
                  </a:lnTo>
                  <a:lnTo>
                    <a:pt x="100" y="89"/>
                  </a:lnTo>
                  <a:lnTo>
                    <a:pt x="21" y="89"/>
                  </a:lnTo>
                  <a:cubicBezTo>
                    <a:pt x="15" y="89"/>
                    <a:pt x="10" y="88"/>
                    <a:pt x="6" y="84"/>
                  </a:cubicBezTo>
                  <a:cubicBezTo>
                    <a:pt x="2" y="80"/>
                    <a:pt x="0" y="76"/>
                    <a:pt x="0" y="71"/>
                  </a:cubicBezTo>
                  <a:lnTo>
                    <a:pt x="0" y="18"/>
                  </a:lnTo>
                  <a:cubicBezTo>
                    <a:pt x="0" y="13"/>
                    <a:pt x="1" y="8"/>
                    <a:pt x="5" y="5"/>
                  </a:cubicBezTo>
                  <a:cubicBezTo>
                    <a:pt x="8" y="1"/>
                    <a:pt x="13" y="0"/>
                    <a:pt x="20" y="0"/>
                  </a:cubicBezTo>
                  <a:lnTo>
                    <a:pt x="82" y="0"/>
                  </a:lnTo>
                  <a:cubicBezTo>
                    <a:pt x="88" y="0"/>
                    <a:pt x="93" y="1"/>
                    <a:pt x="97" y="5"/>
                  </a:cubicBezTo>
                  <a:cubicBezTo>
                    <a:pt x="101" y="9"/>
                    <a:pt x="103" y="13"/>
                    <a:pt x="103" y="18"/>
                  </a:cubicBezTo>
                  <a:lnTo>
                    <a:pt x="103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Freeform 319">
              <a:extLst>
                <a:ext uri="{FF2B5EF4-FFF2-40B4-BE49-F238E27FC236}">
                  <a16:creationId xmlns:a16="http://schemas.microsoft.com/office/drawing/2014/main" id="{0A1C5B2E-B64A-4A7A-B6E9-EC7AE3213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9" y="3184526"/>
              <a:ext cx="47625" cy="42863"/>
            </a:xfrm>
            <a:custGeom>
              <a:avLst/>
              <a:gdLst>
                <a:gd name="T0" fmla="*/ 96 w 96"/>
                <a:gd name="T1" fmla="*/ 36 h 90"/>
                <a:gd name="T2" fmla="*/ 75 w 96"/>
                <a:gd name="T3" fmla="*/ 36 h 90"/>
                <a:gd name="T4" fmla="*/ 75 w 96"/>
                <a:gd name="T5" fmla="*/ 19 h 90"/>
                <a:gd name="T6" fmla="*/ 21 w 96"/>
                <a:gd name="T7" fmla="*/ 19 h 90"/>
                <a:gd name="T8" fmla="*/ 21 w 96"/>
                <a:gd name="T9" fmla="*/ 90 h 90"/>
                <a:gd name="T10" fmla="*/ 0 w 96"/>
                <a:gd name="T11" fmla="*/ 90 h 90"/>
                <a:gd name="T12" fmla="*/ 0 w 96"/>
                <a:gd name="T13" fmla="*/ 0 h 90"/>
                <a:gd name="T14" fmla="*/ 75 w 96"/>
                <a:gd name="T15" fmla="*/ 0 h 90"/>
                <a:gd name="T16" fmla="*/ 95 w 96"/>
                <a:gd name="T17" fmla="*/ 13 h 90"/>
                <a:gd name="T18" fmla="*/ 96 w 96"/>
                <a:gd name="T19" fmla="*/ 19 h 90"/>
                <a:gd name="T20" fmla="*/ 96 w 96"/>
                <a:gd name="T21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90">
                  <a:moveTo>
                    <a:pt x="96" y="36"/>
                  </a:moveTo>
                  <a:lnTo>
                    <a:pt x="75" y="36"/>
                  </a:lnTo>
                  <a:lnTo>
                    <a:pt x="75" y="19"/>
                  </a:lnTo>
                  <a:lnTo>
                    <a:pt x="21" y="19"/>
                  </a:lnTo>
                  <a:lnTo>
                    <a:pt x="21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75" y="0"/>
                  </a:lnTo>
                  <a:cubicBezTo>
                    <a:pt x="86" y="0"/>
                    <a:pt x="92" y="4"/>
                    <a:pt x="95" y="13"/>
                  </a:cubicBezTo>
                  <a:cubicBezTo>
                    <a:pt x="95" y="14"/>
                    <a:pt x="96" y="16"/>
                    <a:pt x="96" y="19"/>
                  </a:cubicBezTo>
                  <a:lnTo>
                    <a:pt x="9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Freeform 320">
              <a:extLst>
                <a:ext uri="{FF2B5EF4-FFF2-40B4-BE49-F238E27FC236}">
                  <a16:creationId xmlns:a16="http://schemas.microsoft.com/office/drawing/2014/main" id="{BC00E1E5-96EF-4686-844E-3B5A77C0C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4" y="3184526"/>
              <a:ext cx="49213" cy="42863"/>
            </a:xfrm>
            <a:custGeom>
              <a:avLst/>
              <a:gdLst>
                <a:gd name="T0" fmla="*/ 98 w 98"/>
                <a:gd name="T1" fmla="*/ 72 h 89"/>
                <a:gd name="T2" fmla="*/ 93 w 98"/>
                <a:gd name="T3" fmla="*/ 84 h 89"/>
                <a:gd name="T4" fmla="*/ 78 w 98"/>
                <a:gd name="T5" fmla="*/ 89 h 89"/>
                <a:gd name="T6" fmla="*/ 3 w 98"/>
                <a:gd name="T7" fmla="*/ 89 h 89"/>
                <a:gd name="T8" fmla="*/ 3 w 98"/>
                <a:gd name="T9" fmla="*/ 72 h 89"/>
                <a:gd name="T10" fmla="*/ 78 w 98"/>
                <a:gd name="T11" fmla="*/ 72 h 89"/>
                <a:gd name="T12" fmla="*/ 78 w 98"/>
                <a:gd name="T13" fmla="*/ 54 h 89"/>
                <a:gd name="T14" fmla="*/ 23 w 98"/>
                <a:gd name="T15" fmla="*/ 54 h 89"/>
                <a:gd name="T16" fmla="*/ 9 w 98"/>
                <a:gd name="T17" fmla="*/ 50 h 89"/>
                <a:gd name="T18" fmla="*/ 2 w 98"/>
                <a:gd name="T19" fmla="*/ 40 h 89"/>
                <a:gd name="T20" fmla="*/ 0 w 98"/>
                <a:gd name="T21" fmla="*/ 35 h 89"/>
                <a:gd name="T22" fmla="*/ 0 w 98"/>
                <a:gd name="T23" fmla="*/ 18 h 89"/>
                <a:gd name="T24" fmla="*/ 7 w 98"/>
                <a:gd name="T25" fmla="*/ 5 h 89"/>
                <a:gd name="T26" fmla="*/ 22 w 98"/>
                <a:gd name="T27" fmla="*/ 0 h 89"/>
                <a:gd name="T28" fmla="*/ 90 w 98"/>
                <a:gd name="T29" fmla="*/ 0 h 89"/>
                <a:gd name="T30" fmla="*/ 90 w 98"/>
                <a:gd name="T31" fmla="*/ 18 h 89"/>
                <a:gd name="T32" fmla="*/ 22 w 98"/>
                <a:gd name="T33" fmla="*/ 18 h 89"/>
                <a:gd name="T34" fmla="*/ 22 w 98"/>
                <a:gd name="T35" fmla="*/ 35 h 89"/>
                <a:gd name="T36" fmla="*/ 77 w 98"/>
                <a:gd name="T37" fmla="*/ 35 h 89"/>
                <a:gd name="T38" fmla="*/ 92 w 98"/>
                <a:gd name="T39" fmla="*/ 40 h 89"/>
                <a:gd name="T40" fmla="*/ 98 w 98"/>
                <a:gd name="T41" fmla="*/ 53 h 89"/>
                <a:gd name="T42" fmla="*/ 98 w 98"/>
                <a:gd name="T43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89">
                  <a:moveTo>
                    <a:pt x="98" y="72"/>
                  </a:moveTo>
                  <a:cubicBezTo>
                    <a:pt x="98" y="77"/>
                    <a:pt x="97" y="80"/>
                    <a:pt x="93" y="84"/>
                  </a:cubicBezTo>
                  <a:cubicBezTo>
                    <a:pt x="89" y="88"/>
                    <a:pt x="84" y="89"/>
                    <a:pt x="78" y="89"/>
                  </a:cubicBezTo>
                  <a:lnTo>
                    <a:pt x="3" y="89"/>
                  </a:lnTo>
                  <a:lnTo>
                    <a:pt x="3" y="72"/>
                  </a:lnTo>
                  <a:lnTo>
                    <a:pt x="78" y="72"/>
                  </a:lnTo>
                  <a:lnTo>
                    <a:pt x="78" y="54"/>
                  </a:lnTo>
                  <a:lnTo>
                    <a:pt x="23" y="54"/>
                  </a:lnTo>
                  <a:cubicBezTo>
                    <a:pt x="18" y="54"/>
                    <a:pt x="13" y="53"/>
                    <a:pt x="9" y="50"/>
                  </a:cubicBezTo>
                  <a:cubicBezTo>
                    <a:pt x="5" y="48"/>
                    <a:pt x="3" y="45"/>
                    <a:pt x="2" y="40"/>
                  </a:cubicBezTo>
                  <a:cubicBezTo>
                    <a:pt x="2" y="39"/>
                    <a:pt x="0" y="37"/>
                    <a:pt x="0" y="35"/>
                  </a:cubicBezTo>
                  <a:lnTo>
                    <a:pt x="0" y="18"/>
                  </a:lnTo>
                  <a:cubicBezTo>
                    <a:pt x="0" y="13"/>
                    <a:pt x="3" y="9"/>
                    <a:pt x="7" y="5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90" y="0"/>
                  </a:lnTo>
                  <a:lnTo>
                    <a:pt x="90" y="18"/>
                  </a:lnTo>
                  <a:lnTo>
                    <a:pt x="22" y="18"/>
                  </a:lnTo>
                  <a:lnTo>
                    <a:pt x="22" y="35"/>
                  </a:lnTo>
                  <a:lnTo>
                    <a:pt x="77" y="35"/>
                  </a:lnTo>
                  <a:cubicBezTo>
                    <a:pt x="83" y="35"/>
                    <a:pt x="88" y="37"/>
                    <a:pt x="92" y="40"/>
                  </a:cubicBezTo>
                  <a:cubicBezTo>
                    <a:pt x="95" y="44"/>
                    <a:pt x="98" y="48"/>
                    <a:pt x="98" y="53"/>
                  </a:cubicBezTo>
                  <a:lnTo>
                    <a:pt x="98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Freeform 321">
              <a:extLst>
                <a:ext uri="{FF2B5EF4-FFF2-40B4-BE49-F238E27FC236}">
                  <a16:creationId xmlns:a16="http://schemas.microsoft.com/office/drawing/2014/main" id="{5982FAC2-51EB-4C98-8FFD-72D8BAF19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4" y="3252788"/>
              <a:ext cx="50800" cy="57150"/>
            </a:xfrm>
            <a:custGeom>
              <a:avLst/>
              <a:gdLst>
                <a:gd name="T0" fmla="*/ 101 w 101"/>
                <a:gd name="T1" fmla="*/ 117 h 117"/>
                <a:gd name="T2" fmla="*/ 21 w 101"/>
                <a:gd name="T3" fmla="*/ 117 h 117"/>
                <a:gd name="T4" fmla="*/ 1 w 101"/>
                <a:gd name="T5" fmla="*/ 104 h 117"/>
                <a:gd name="T6" fmla="*/ 0 w 101"/>
                <a:gd name="T7" fmla="*/ 98 h 117"/>
                <a:gd name="T8" fmla="*/ 0 w 101"/>
                <a:gd name="T9" fmla="*/ 18 h 117"/>
                <a:gd name="T10" fmla="*/ 6 w 101"/>
                <a:gd name="T11" fmla="*/ 5 h 117"/>
                <a:gd name="T12" fmla="*/ 21 w 101"/>
                <a:gd name="T13" fmla="*/ 0 h 117"/>
                <a:gd name="T14" fmla="*/ 101 w 101"/>
                <a:gd name="T15" fmla="*/ 0 h 117"/>
                <a:gd name="T16" fmla="*/ 101 w 101"/>
                <a:gd name="T17" fmla="*/ 18 h 117"/>
                <a:gd name="T18" fmla="*/ 21 w 101"/>
                <a:gd name="T19" fmla="*/ 18 h 117"/>
                <a:gd name="T20" fmla="*/ 21 w 101"/>
                <a:gd name="T21" fmla="*/ 98 h 117"/>
                <a:gd name="T22" fmla="*/ 101 w 101"/>
                <a:gd name="T23" fmla="*/ 98 h 117"/>
                <a:gd name="T24" fmla="*/ 101 w 101"/>
                <a:gd name="T2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17">
                  <a:moveTo>
                    <a:pt x="101" y="117"/>
                  </a:moveTo>
                  <a:lnTo>
                    <a:pt x="21" y="117"/>
                  </a:lnTo>
                  <a:cubicBezTo>
                    <a:pt x="10" y="117"/>
                    <a:pt x="4" y="113"/>
                    <a:pt x="1" y="104"/>
                  </a:cubicBezTo>
                  <a:cubicBezTo>
                    <a:pt x="1" y="103"/>
                    <a:pt x="0" y="100"/>
                    <a:pt x="0" y="98"/>
                  </a:cubicBezTo>
                  <a:lnTo>
                    <a:pt x="0" y="18"/>
                  </a:lnTo>
                  <a:cubicBezTo>
                    <a:pt x="0" y="13"/>
                    <a:pt x="2" y="9"/>
                    <a:pt x="6" y="5"/>
                  </a:cubicBezTo>
                  <a:cubicBezTo>
                    <a:pt x="10" y="2"/>
                    <a:pt x="15" y="0"/>
                    <a:pt x="21" y="0"/>
                  </a:cubicBezTo>
                  <a:lnTo>
                    <a:pt x="101" y="0"/>
                  </a:lnTo>
                  <a:lnTo>
                    <a:pt x="101" y="18"/>
                  </a:lnTo>
                  <a:lnTo>
                    <a:pt x="21" y="18"/>
                  </a:lnTo>
                  <a:lnTo>
                    <a:pt x="21" y="98"/>
                  </a:lnTo>
                  <a:lnTo>
                    <a:pt x="101" y="98"/>
                  </a:lnTo>
                  <a:lnTo>
                    <a:pt x="101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Freeform 322">
              <a:extLst>
                <a:ext uri="{FF2B5EF4-FFF2-40B4-BE49-F238E27FC236}">
                  <a16:creationId xmlns:a16="http://schemas.microsoft.com/office/drawing/2014/main" id="{A6546F5A-DF46-46A7-B6D1-3BD21A9AE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1" y="3254376"/>
              <a:ext cx="50800" cy="55563"/>
            </a:xfrm>
            <a:custGeom>
              <a:avLst/>
              <a:gdLst>
                <a:gd name="T0" fmla="*/ 105 w 105"/>
                <a:gd name="T1" fmla="*/ 115 h 115"/>
                <a:gd name="T2" fmla="*/ 83 w 105"/>
                <a:gd name="T3" fmla="*/ 115 h 115"/>
                <a:gd name="T4" fmla="*/ 83 w 105"/>
                <a:gd name="T5" fmla="*/ 43 h 115"/>
                <a:gd name="T6" fmla="*/ 21 w 105"/>
                <a:gd name="T7" fmla="*/ 43 h 115"/>
                <a:gd name="T8" fmla="*/ 21 w 105"/>
                <a:gd name="T9" fmla="*/ 115 h 115"/>
                <a:gd name="T10" fmla="*/ 0 w 105"/>
                <a:gd name="T11" fmla="*/ 115 h 115"/>
                <a:gd name="T12" fmla="*/ 0 w 105"/>
                <a:gd name="T13" fmla="*/ 0 h 115"/>
                <a:gd name="T14" fmla="*/ 21 w 105"/>
                <a:gd name="T15" fmla="*/ 0 h 115"/>
                <a:gd name="T16" fmla="*/ 21 w 105"/>
                <a:gd name="T17" fmla="*/ 26 h 115"/>
                <a:gd name="T18" fmla="*/ 83 w 105"/>
                <a:gd name="T19" fmla="*/ 26 h 115"/>
                <a:gd name="T20" fmla="*/ 103 w 105"/>
                <a:gd name="T21" fmla="*/ 38 h 115"/>
                <a:gd name="T22" fmla="*/ 105 w 105"/>
                <a:gd name="T23" fmla="*/ 45 h 115"/>
                <a:gd name="T24" fmla="*/ 105 w 105"/>
                <a:gd name="T2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15">
                  <a:moveTo>
                    <a:pt x="105" y="115"/>
                  </a:moveTo>
                  <a:lnTo>
                    <a:pt x="83" y="115"/>
                  </a:lnTo>
                  <a:lnTo>
                    <a:pt x="83" y="43"/>
                  </a:lnTo>
                  <a:lnTo>
                    <a:pt x="21" y="43"/>
                  </a:lnTo>
                  <a:lnTo>
                    <a:pt x="2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26"/>
                  </a:lnTo>
                  <a:lnTo>
                    <a:pt x="83" y="26"/>
                  </a:lnTo>
                  <a:cubicBezTo>
                    <a:pt x="95" y="26"/>
                    <a:pt x="101" y="30"/>
                    <a:pt x="103" y="38"/>
                  </a:cubicBezTo>
                  <a:cubicBezTo>
                    <a:pt x="103" y="40"/>
                    <a:pt x="105" y="42"/>
                    <a:pt x="105" y="45"/>
                  </a:cubicBezTo>
                  <a:lnTo>
                    <a:pt x="105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323">
              <a:extLst>
                <a:ext uri="{FF2B5EF4-FFF2-40B4-BE49-F238E27FC236}">
                  <a16:creationId xmlns:a16="http://schemas.microsoft.com/office/drawing/2014/main" id="{AFF72351-2C8F-4D11-B8AE-BB9E1D40C7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976" y="3265488"/>
              <a:ext cx="50800" cy="44450"/>
            </a:xfrm>
            <a:custGeom>
              <a:avLst/>
              <a:gdLst>
                <a:gd name="T0" fmla="*/ 84 w 105"/>
                <a:gd name="T1" fmla="*/ 18 h 90"/>
                <a:gd name="T2" fmla="*/ 21 w 105"/>
                <a:gd name="T3" fmla="*/ 18 h 90"/>
                <a:gd name="T4" fmla="*/ 21 w 105"/>
                <a:gd name="T5" fmla="*/ 72 h 90"/>
                <a:gd name="T6" fmla="*/ 84 w 105"/>
                <a:gd name="T7" fmla="*/ 72 h 90"/>
                <a:gd name="T8" fmla="*/ 84 w 105"/>
                <a:gd name="T9" fmla="*/ 18 h 90"/>
                <a:gd name="T10" fmla="*/ 105 w 105"/>
                <a:gd name="T11" fmla="*/ 72 h 90"/>
                <a:gd name="T12" fmla="*/ 84 w 105"/>
                <a:gd name="T13" fmla="*/ 90 h 90"/>
                <a:gd name="T14" fmla="*/ 21 w 105"/>
                <a:gd name="T15" fmla="*/ 90 h 90"/>
                <a:gd name="T16" fmla="*/ 1 w 105"/>
                <a:gd name="T17" fmla="*/ 77 h 90"/>
                <a:gd name="T18" fmla="*/ 0 w 105"/>
                <a:gd name="T19" fmla="*/ 71 h 90"/>
                <a:gd name="T20" fmla="*/ 0 w 105"/>
                <a:gd name="T21" fmla="*/ 17 h 90"/>
                <a:gd name="T22" fmla="*/ 6 w 105"/>
                <a:gd name="T23" fmla="*/ 5 h 90"/>
                <a:gd name="T24" fmla="*/ 21 w 105"/>
                <a:gd name="T25" fmla="*/ 0 h 90"/>
                <a:gd name="T26" fmla="*/ 84 w 105"/>
                <a:gd name="T27" fmla="*/ 0 h 90"/>
                <a:gd name="T28" fmla="*/ 99 w 105"/>
                <a:gd name="T29" fmla="*/ 5 h 90"/>
                <a:gd name="T30" fmla="*/ 105 w 105"/>
                <a:gd name="T31" fmla="*/ 17 h 90"/>
                <a:gd name="T32" fmla="*/ 105 w 105"/>
                <a:gd name="T33" fmla="*/ 7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90">
                  <a:moveTo>
                    <a:pt x="84" y="18"/>
                  </a:moveTo>
                  <a:lnTo>
                    <a:pt x="21" y="18"/>
                  </a:lnTo>
                  <a:lnTo>
                    <a:pt x="21" y="72"/>
                  </a:lnTo>
                  <a:lnTo>
                    <a:pt x="84" y="72"/>
                  </a:lnTo>
                  <a:lnTo>
                    <a:pt x="84" y="18"/>
                  </a:lnTo>
                  <a:close/>
                  <a:moveTo>
                    <a:pt x="105" y="72"/>
                  </a:moveTo>
                  <a:cubicBezTo>
                    <a:pt x="105" y="85"/>
                    <a:pt x="98" y="90"/>
                    <a:pt x="84" y="90"/>
                  </a:cubicBezTo>
                  <a:lnTo>
                    <a:pt x="21" y="90"/>
                  </a:lnTo>
                  <a:cubicBezTo>
                    <a:pt x="10" y="90"/>
                    <a:pt x="4" y="86"/>
                    <a:pt x="1" y="77"/>
                  </a:cubicBezTo>
                  <a:cubicBezTo>
                    <a:pt x="1" y="76"/>
                    <a:pt x="0" y="73"/>
                    <a:pt x="0" y="71"/>
                  </a:cubicBezTo>
                  <a:lnTo>
                    <a:pt x="0" y="17"/>
                  </a:lnTo>
                  <a:cubicBezTo>
                    <a:pt x="0" y="12"/>
                    <a:pt x="3" y="8"/>
                    <a:pt x="6" y="5"/>
                  </a:cubicBezTo>
                  <a:cubicBezTo>
                    <a:pt x="10" y="1"/>
                    <a:pt x="15" y="0"/>
                    <a:pt x="21" y="0"/>
                  </a:cubicBezTo>
                  <a:lnTo>
                    <a:pt x="84" y="0"/>
                  </a:lnTo>
                  <a:cubicBezTo>
                    <a:pt x="90" y="0"/>
                    <a:pt x="95" y="1"/>
                    <a:pt x="99" y="5"/>
                  </a:cubicBezTo>
                  <a:cubicBezTo>
                    <a:pt x="103" y="8"/>
                    <a:pt x="105" y="12"/>
                    <a:pt x="105" y="17"/>
                  </a:cubicBezTo>
                  <a:lnTo>
                    <a:pt x="105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Rectangle 324">
              <a:extLst>
                <a:ext uri="{FF2B5EF4-FFF2-40B4-BE49-F238E27FC236}">
                  <a16:creationId xmlns:a16="http://schemas.microsoft.com/office/drawing/2014/main" id="{26386F37-EA1B-4BD6-8332-63017CFF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714" y="3254376"/>
              <a:ext cx="11113" cy="5556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Freeform 325">
              <a:extLst>
                <a:ext uri="{FF2B5EF4-FFF2-40B4-BE49-F238E27FC236}">
                  <a16:creationId xmlns:a16="http://schemas.microsoft.com/office/drawing/2014/main" id="{8C12728D-174F-4EDC-B429-6D63AD557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1" y="3265488"/>
              <a:ext cx="50800" cy="42863"/>
            </a:xfrm>
            <a:custGeom>
              <a:avLst/>
              <a:gdLst>
                <a:gd name="T0" fmla="*/ 83 w 103"/>
                <a:gd name="T1" fmla="*/ 18 h 88"/>
                <a:gd name="T2" fmla="*/ 21 w 103"/>
                <a:gd name="T3" fmla="*/ 18 h 88"/>
                <a:gd name="T4" fmla="*/ 21 w 103"/>
                <a:gd name="T5" fmla="*/ 36 h 88"/>
                <a:gd name="T6" fmla="*/ 83 w 103"/>
                <a:gd name="T7" fmla="*/ 36 h 88"/>
                <a:gd name="T8" fmla="*/ 83 w 103"/>
                <a:gd name="T9" fmla="*/ 18 h 88"/>
                <a:gd name="T10" fmla="*/ 103 w 103"/>
                <a:gd name="T11" fmla="*/ 36 h 88"/>
                <a:gd name="T12" fmla="*/ 98 w 103"/>
                <a:gd name="T13" fmla="*/ 48 h 88"/>
                <a:gd name="T14" fmla="*/ 83 w 103"/>
                <a:gd name="T15" fmla="*/ 53 h 88"/>
                <a:gd name="T16" fmla="*/ 21 w 103"/>
                <a:gd name="T17" fmla="*/ 53 h 88"/>
                <a:gd name="T18" fmla="*/ 21 w 103"/>
                <a:gd name="T19" fmla="*/ 71 h 88"/>
                <a:gd name="T20" fmla="*/ 100 w 103"/>
                <a:gd name="T21" fmla="*/ 71 h 88"/>
                <a:gd name="T22" fmla="*/ 100 w 103"/>
                <a:gd name="T23" fmla="*/ 88 h 88"/>
                <a:gd name="T24" fmla="*/ 21 w 103"/>
                <a:gd name="T25" fmla="*/ 88 h 88"/>
                <a:gd name="T26" fmla="*/ 6 w 103"/>
                <a:gd name="T27" fmla="*/ 83 h 88"/>
                <a:gd name="T28" fmla="*/ 0 w 103"/>
                <a:gd name="T29" fmla="*/ 71 h 88"/>
                <a:gd name="T30" fmla="*/ 0 w 103"/>
                <a:gd name="T31" fmla="*/ 17 h 88"/>
                <a:gd name="T32" fmla="*/ 5 w 103"/>
                <a:gd name="T33" fmla="*/ 5 h 88"/>
                <a:gd name="T34" fmla="*/ 20 w 103"/>
                <a:gd name="T35" fmla="*/ 0 h 88"/>
                <a:gd name="T36" fmla="*/ 82 w 103"/>
                <a:gd name="T37" fmla="*/ 0 h 88"/>
                <a:gd name="T38" fmla="*/ 97 w 103"/>
                <a:gd name="T39" fmla="*/ 5 h 88"/>
                <a:gd name="T40" fmla="*/ 103 w 103"/>
                <a:gd name="T41" fmla="*/ 17 h 88"/>
                <a:gd name="T42" fmla="*/ 103 w 103"/>
                <a:gd name="T43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88">
                  <a:moveTo>
                    <a:pt x="83" y="18"/>
                  </a:moveTo>
                  <a:lnTo>
                    <a:pt x="21" y="18"/>
                  </a:lnTo>
                  <a:lnTo>
                    <a:pt x="21" y="36"/>
                  </a:lnTo>
                  <a:lnTo>
                    <a:pt x="83" y="36"/>
                  </a:lnTo>
                  <a:lnTo>
                    <a:pt x="83" y="18"/>
                  </a:lnTo>
                  <a:close/>
                  <a:moveTo>
                    <a:pt x="103" y="36"/>
                  </a:moveTo>
                  <a:cubicBezTo>
                    <a:pt x="103" y="41"/>
                    <a:pt x="102" y="45"/>
                    <a:pt x="98" y="48"/>
                  </a:cubicBezTo>
                  <a:cubicBezTo>
                    <a:pt x="95" y="52"/>
                    <a:pt x="90" y="53"/>
                    <a:pt x="83" y="53"/>
                  </a:cubicBezTo>
                  <a:lnTo>
                    <a:pt x="21" y="53"/>
                  </a:lnTo>
                  <a:lnTo>
                    <a:pt x="21" y="71"/>
                  </a:lnTo>
                  <a:lnTo>
                    <a:pt x="100" y="71"/>
                  </a:lnTo>
                  <a:lnTo>
                    <a:pt x="100" y="88"/>
                  </a:lnTo>
                  <a:lnTo>
                    <a:pt x="21" y="88"/>
                  </a:lnTo>
                  <a:cubicBezTo>
                    <a:pt x="15" y="88"/>
                    <a:pt x="10" y="87"/>
                    <a:pt x="6" y="83"/>
                  </a:cubicBezTo>
                  <a:cubicBezTo>
                    <a:pt x="2" y="80"/>
                    <a:pt x="0" y="76"/>
                    <a:pt x="0" y="71"/>
                  </a:cubicBezTo>
                  <a:lnTo>
                    <a:pt x="0" y="17"/>
                  </a:lnTo>
                  <a:cubicBezTo>
                    <a:pt x="0" y="12"/>
                    <a:pt x="1" y="7"/>
                    <a:pt x="5" y="5"/>
                  </a:cubicBezTo>
                  <a:cubicBezTo>
                    <a:pt x="8" y="1"/>
                    <a:pt x="13" y="0"/>
                    <a:pt x="20" y="0"/>
                  </a:cubicBezTo>
                  <a:lnTo>
                    <a:pt x="82" y="0"/>
                  </a:lnTo>
                  <a:cubicBezTo>
                    <a:pt x="88" y="0"/>
                    <a:pt x="93" y="1"/>
                    <a:pt x="97" y="5"/>
                  </a:cubicBezTo>
                  <a:cubicBezTo>
                    <a:pt x="101" y="8"/>
                    <a:pt x="103" y="12"/>
                    <a:pt x="103" y="17"/>
                  </a:cubicBezTo>
                  <a:lnTo>
                    <a:pt x="103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326">
              <a:extLst>
                <a:ext uri="{FF2B5EF4-FFF2-40B4-BE49-F238E27FC236}">
                  <a16:creationId xmlns:a16="http://schemas.microsoft.com/office/drawing/2014/main" id="{6D99CDCF-8194-4CDC-9AC5-BDA327C11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9" y="3254376"/>
              <a:ext cx="20638" cy="55563"/>
            </a:xfrm>
            <a:custGeom>
              <a:avLst/>
              <a:gdLst>
                <a:gd name="T0" fmla="*/ 42 w 42"/>
                <a:gd name="T1" fmla="*/ 115 h 115"/>
                <a:gd name="T2" fmla="*/ 21 w 42"/>
                <a:gd name="T3" fmla="*/ 115 h 115"/>
                <a:gd name="T4" fmla="*/ 6 w 42"/>
                <a:gd name="T5" fmla="*/ 110 h 115"/>
                <a:gd name="T6" fmla="*/ 0 w 42"/>
                <a:gd name="T7" fmla="*/ 97 h 115"/>
                <a:gd name="T8" fmla="*/ 0 w 42"/>
                <a:gd name="T9" fmla="*/ 0 h 115"/>
                <a:gd name="T10" fmla="*/ 21 w 42"/>
                <a:gd name="T11" fmla="*/ 0 h 115"/>
                <a:gd name="T12" fmla="*/ 21 w 42"/>
                <a:gd name="T13" fmla="*/ 25 h 115"/>
                <a:gd name="T14" fmla="*/ 42 w 42"/>
                <a:gd name="T15" fmla="*/ 25 h 115"/>
                <a:gd name="T16" fmla="*/ 42 w 42"/>
                <a:gd name="T17" fmla="*/ 42 h 115"/>
                <a:gd name="T18" fmla="*/ 21 w 42"/>
                <a:gd name="T19" fmla="*/ 42 h 115"/>
                <a:gd name="T20" fmla="*/ 21 w 42"/>
                <a:gd name="T21" fmla="*/ 96 h 115"/>
                <a:gd name="T22" fmla="*/ 42 w 42"/>
                <a:gd name="T23" fmla="*/ 96 h 115"/>
                <a:gd name="T24" fmla="*/ 42 w 42"/>
                <a:gd name="T2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15">
                  <a:moveTo>
                    <a:pt x="42" y="115"/>
                  </a:moveTo>
                  <a:lnTo>
                    <a:pt x="21" y="115"/>
                  </a:lnTo>
                  <a:cubicBezTo>
                    <a:pt x="15" y="115"/>
                    <a:pt x="10" y="113"/>
                    <a:pt x="6" y="110"/>
                  </a:cubicBezTo>
                  <a:cubicBezTo>
                    <a:pt x="2" y="106"/>
                    <a:pt x="0" y="102"/>
                    <a:pt x="0" y="97"/>
                  </a:cubicBezTo>
                  <a:lnTo>
                    <a:pt x="0" y="0"/>
                  </a:lnTo>
                  <a:lnTo>
                    <a:pt x="21" y="0"/>
                  </a:lnTo>
                  <a:lnTo>
                    <a:pt x="21" y="25"/>
                  </a:lnTo>
                  <a:lnTo>
                    <a:pt x="42" y="25"/>
                  </a:lnTo>
                  <a:lnTo>
                    <a:pt x="42" y="42"/>
                  </a:lnTo>
                  <a:lnTo>
                    <a:pt x="21" y="42"/>
                  </a:lnTo>
                  <a:lnTo>
                    <a:pt x="21" y="96"/>
                  </a:lnTo>
                  <a:lnTo>
                    <a:pt x="42" y="96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Rectangle 327">
              <a:extLst>
                <a:ext uri="{FF2B5EF4-FFF2-40B4-BE49-F238E27FC236}">
                  <a16:creationId xmlns:a16="http://schemas.microsoft.com/office/drawing/2014/main" id="{D1CB1A12-5991-41BD-8ECF-7D7DBCA1B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176" y="3201988"/>
              <a:ext cx="20638" cy="1079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Rectangle 328">
              <a:extLst>
                <a:ext uri="{FF2B5EF4-FFF2-40B4-BE49-F238E27FC236}">
                  <a16:creationId xmlns:a16="http://schemas.microsoft.com/office/drawing/2014/main" id="{90811A5A-D0A1-4961-BAE6-DE25F4EAE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176" y="3154363"/>
              <a:ext cx="20638" cy="333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329">
              <a:extLst>
                <a:ext uri="{FF2B5EF4-FFF2-40B4-BE49-F238E27FC236}">
                  <a16:creationId xmlns:a16="http://schemas.microsoft.com/office/drawing/2014/main" id="{4B4F16DA-F71F-444A-BC2B-30CB3BF3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4" y="3201988"/>
              <a:ext cx="106363" cy="107950"/>
            </a:xfrm>
            <a:custGeom>
              <a:avLst/>
              <a:gdLst>
                <a:gd name="T0" fmla="*/ 219 w 219"/>
                <a:gd name="T1" fmla="*/ 176 h 220"/>
                <a:gd name="T2" fmla="*/ 208 w 219"/>
                <a:gd name="T3" fmla="*/ 207 h 220"/>
                <a:gd name="T4" fmla="*/ 175 w 219"/>
                <a:gd name="T5" fmla="*/ 220 h 220"/>
                <a:gd name="T6" fmla="*/ 44 w 219"/>
                <a:gd name="T7" fmla="*/ 220 h 220"/>
                <a:gd name="T8" fmla="*/ 13 w 219"/>
                <a:gd name="T9" fmla="*/ 207 h 220"/>
                <a:gd name="T10" fmla="*/ 0 w 219"/>
                <a:gd name="T11" fmla="*/ 176 h 220"/>
                <a:gd name="T12" fmla="*/ 0 w 219"/>
                <a:gd name="T13" fmla="*/ 0 h 220"/>
                <a:gd name="T14" fmla="*/ 44 w 219"/>
                <a:gd name="T15" fmla="*/ 0 h 220"/>
                <a:gd name="T16" fmla="*/ 44 w 219"/>
                <a:gd name="T17" fmla="*/ 176 h 220"/>
                <a:gd name="T18" fmla="*/ 175 w 219"/>
                <a:gd name="T19" fmla="*/ 176 h 220"/>
                <a:gd name="T20" fmla="*/ 175 w 219"/>
                <a:gd name="T21" fmla="*/ 0 h 220"/>
                <a:gd name="T22" fmla="*/ 219 w 219"/>
                <a:gd name="T23" fmla="*/ 0 h 220"/>
                <a:gd name="T24" fmla="*/ 219 w 219"/>
                <a:gd name="T25" fmla="*/ 17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9" h="220">
                  <a:moveTo>
                    <a:pt x="219" y="176"/>
                  </a:moveTo>
                  <a:cubicBezTo>
                    <a:pt x="219" y="188"/>
                    <a:pt x="215" y="198"/>
                    <a:pt x="208" y="207"/>
                  </a:cubicBezTo>
                  <a:cubicBezTo>
                    <a:pt x="200" y="216"/>
                    <a:pt x="189" y="220"/>
                    <a:pt x="175" y="220"/>
                  </a:cubicBezTo>
                  <a:lnTo>
                    <a:pt x="44" y="220"/>
                  </a:lnTo>
                  <a:cubicBezTo>
                    <a:pt x="31" y="220"/>
                    <a:pt x="20" y="216"/>
                    <a:pt x="13" y="207"/>
                  </a:cubicBezTo>
                  <a:cubicBezTo>
                    <a:pt x="5" y="198"/>
                    <a:pt x="0" y="188"/>
                    <a:pt x="0" y="176"/>
                  </a:cubicBezTo>
                  <a:lnTo>
                    <a:pt x="0" y="0"/>
                  </a:lnTo>
                  <a:lnTo>
                    <a:pt x="44" y="0"/>
                  </a:lnTo>
                  <a:lnTo>
                    <a:pt x="44" y="176"/>
                  </a:lnTo>
                  <a:lnTo>
                    <a:pt x="175" y="176"/>
                  </a:lnTo>
                  <a:lnTo>
                    <a:pt x="175" y="0"/>
                  </a:lnTo>
                  <a:lnTo>
                    <a:pt x="219" y="0"/>
                  </a:lnTo>
                  <a:lnTo>
                    <a:pt x="219" y="1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Rectangle 330">
              <a:extLst>
                <a:ext uri="{FF2B5EF4-FFF2-40B4-BE49-F238E27FC236}">
                  <a16:creationId xmlns:a16="http://schemas.microsoft.com/office/drawing/2014/main" id="{F5692E31-0771-4037-9670-2E60E053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176" y="3454401"/>
              <a:ext cx="15875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331">
              <a:extLst>
                <a:ext uri="{FF2B5EF4-FFF2-40B4-BE49-F238E27FC236}">
                  <a16:creationId xmlns:a16="http://schemas.microsoft.com/office/drawing/2014/main" id="{D8BE5A6A-5C96-46AF-90A9-804244970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9" y="3452813"/>
              <a:ext cx="58738" cy="66675"/>
            </a:xfrm>
            <a:custGeom>
              <a:avLst/>
              <a:gdLst>
                <a:gd name="T0" fmla="*/ 87 w 119"/>
                <a:gd name="T1" fmla="*/ 0 h 135"/>
                <a:gd name="T2" fmla="*/ 119 w 119"/>
                <a:gd name="T3" fmla="*/ 0 h 135"/>
                <a:gd name="T4" fmla="*/ 119 w 119"/>
                <a:gd name="T5" fmla="*/ 135 h 135"/>
                <a:gd name="T6" fmla="*/ 87 w 119"/>
                <a:gd name="T7" fmla="*/ 135 h 135"/>
                <a:gd name="T8" fmla="*/ 32 w 119"/>
                <a:gd name="T9" fmla="*/ 50 h 135"/>
                <a:gd name="T10" fmla="*/ 32 w 119"/>
                <a:gd name="T11" fmla="*/ 135 h 135"/>
                <a:gd name="T12" fmla="*/ 0 w 119"/>
                <a:gd name="T13" fmla="*/ 135 h 135"/>
                <a:gd name="T14" fmla="*/ 0 w 119"/>
                <a:gd name="T15" fmla="*/ 0 h 135"/>
                <a:gd name="T16" fmla="*/ 33 w 119"/>
                <a:gd name="T17" fmla="*/ 0 h 135"/>
                <a:gd name="T18" fmla="*/ 88 w 119"/>
                <a:gd name="T19" fmla="*/ 85 h 135"/>
                <a:gd name="T20" fmla="*/ 88 w 119"/>
                <a:gd name="T21" fmla="*/ 0 h 135"/>
                <a:gd name="T22" fmla="*/ 87 w 119"/>
                <a:gd name="T2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35">
                  <a:moveTo>
                    <a:pt x="87" y="0"/>
                  </a:moveTo>
                  <a:lnTo>
                    <a:pt x="119" y="0"/>
                  </a:lnTo>
                  <a:lnTo>
                    <a:pt x="119" y="135"/>
                  </a:lnTo>
                  <a:lnTo>
                    <a:pt x="87" y="135"/>
                  </a:lnTo>
                  <a:lnTo>
                    <a:pt x="32" y="50"/>
                  </a:lnTo>
                  <a:lnTo>
                    <a:pt x="32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33" y="0"/>
                  </a:lnTo>
                  <a:lnTo>
                    <a:pt x="88" y="85"/>
                  </a:lnTo>
                  <a:lnTo>
                    <a:pt x="8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332">
              <a:extLst>
                <a:ext uri="{FF2B5EF4-FFF2-40B4-BE49-F238E27FC236}">
                  <a16:creationId xmlns:a16="http://schemas.microsoft.com/office/drawing/2014/main" id="{0D9221AB-4A31-461B-95C1-E9D4E7CB8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364" y="3452813"/>
              <a:ext cx="47625" cy="68263"/>
            </a:xfrm>
            <a:custGeom>
              <a:avLst/>
              <a:gdLst>
                <a:gd name="T0" fmla="*/ 47 w 100"/>
                <a:gd name="T1" fmla="*/ 26 h 139"/>
                <a:gd name="T2" fmla="*/ 37 w 100"/>
                <a:gd name="T3" fmla="*/ 30 h 139"/>
                <a:gd name="T4" fmla="*/ 33 w 100"/>
                <a:gd name="T5" fmla="*/ 39 h 139"/>
                <a:gd name="T6" fmla="*/ 37 w 100"/>
                <a:gd name="T7" fmla="*/ 49 h 139"/>
                <a:gd name="T8" fmla="*/ 47 w 100"/>
                <a:gd name="T9" fmla="*/ 55 h 139"/>
                <a:gd name="T10" fmla="*/ 60 w 100"/>
                <a:gd name="T11" fmla="*/ 59 h 139"/>
                <a:gd name="T12" fmla="*/ 73 w 100"/>
                <a:gd name="T13" fmla="*/ 64 h 139"/>
                <a:gd name="T14" fmla="*/ 86 w 100"/>
                <a:gd name="T15" fmla="*/ 70 h 139"/>
                <a:gd name="T16" fmla="*/ 96 w 100"/>
                <a:gd name="T17" fmla="*/ 81 h 139"/>
                <a:gd name="T18" fmla="*/ 100 w 100"/>
                <a:gd name="T19" fmla="*/ 98 h 139"/>
                <a:gd name="T20" fmla="*/ 86 w 100"/>
                <a:gd name="T21" fmla="*/ 126 h 139"/>
                <a:gd name="T22" fmla="*/ 50 w 100"/>
                <a:gd name="T23" fmla="*/ 139 h 139"/>
                <a:gd name="T24" fmla="*/ 13 w 100"/>
                <a:gd name="T25" fmla="*/ 128 h 139"/>
                <a:gd name="T26" fmla="*/ 0 w 100"/>
                <a:gd name="T27" fmla="*/ 96 h 139"/>
                <a:gd name="T28" fmla="*/ 35 w 100"/>
                <a:gd name="T29" fmla="*/ 96 h 139"/>
                <a:gd name="T30" fmla="*/ 51 w 100"/>
                <a:gd name="T31" fmla="*/ 113 h 139"/>
                <a:gd name="T32" fmla="*/ 62 w 100"/>
                <a:gd name="T33" fmla="*/ 109 h 139"/>
                <a:gd name="T34" fmla="*/ 66 w 100"/>
                <a:gd name="T35" fmla="*/ 99 h 139"/>
                <a:gd name="T36" fmla="*/ 62 w 100"/>
                <a:gd name="T37" fmla="*/ 90 h 139"/>
                <a:gd name="T38" fmla="*/ 52 w 100"/>
                <a:gd name="T39" fmla="*/ 84 h 139"/>
                <a:gd name="T40" fmla="*/ 40 w 100"/>
                <a:gd name="T41" fmla="*/ 80 h 139"/>
                <a:gd name="T42" fmla="*/ 26 w 100"/>
                <a:gd name="T43" fmla="*/ 75 h 139"/>
                <a:gd name="T44" fmla="*/ 13 w 100"/>
                <a:gd name="T45" fmla="*/ 69 h 139"/>
                <a:gd name="T46" fmla="*/ 3 w 100"/>
                <a:gd name="T47" fmla="*/ 58 h 139"/>
                <a:gd name="T48" fmla="*/ 0 w 100"/>
                <a:gd name="T49" fmla="*/ 41 h 139"/>
                <a:gd name="T50" fmla="*/ 13 w 100"/>
                <a:gd name="T51" fmla="*/ 11 h 139"/>
                <a:gd name="T52" fmla="*/ 50 w 100"/>
                <a:gd name="T53" fmla="*/ 0 h 139"/>
                <a:gd name="T54" fmla="*/ 85 w 100"/>
                <a:gd name="T55" fmla="*/ 10 h 139"/>
                <a:gd name="T56" fmla="*/ 98 w 100"/>
                <a:gd name="T57" fmla="*/ 41 h 139"/>
                <a:gd name="T58" fmla="*/ 63 w 100"/>
                <a:gd name="T59" fmla="*/ 41 h 139"/>
                <a:gd name="T60" fmla="*/ 58 w 100"/>
                <a:gd name="T61" fmla="*/ 30 h 139"/>
                <a:gd name="T62" fmla="*/ 47 w 100"/>
                <a:gd name="T63" fmla="*/ 2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39">
                  <a:moveTo>
                    <a:pt x="47" y="26"/>
                  </a:moveTo>
                  <a:cubicBezTo>
                    <a:pt x="43" y="26"/>
                    <a:pt x="40" y="28"/>
                    <a:pt x="37" y="30"/>
                  </a:cubicBezTo>
                  <a:cubicBezTo>
                    <a:pt x="35" y="33"/>
                    <a:pt x="33" y="35"/>
                    <a:pt x="33" y="39"/>
                  </a:cubicBezTo>
                  <a:cubicBezTo>
                    <a:pt x="33" y="43"/>
                    <a:pt x="35" y="46"/>
                    <a:pt x="37" y="49"/>
                  </a:cubicBezTo>
                  <a:cubicBezTo>
                    <a:pt x="40" y="51"/>
                    <a:pt x="42" y="54"/>
                    <a:pt x="47" y="55"/>
                  </a:cubicBezTo>
                  <a:cubicBezTo>
                    <a:pt x="51" y="56"/>
                    <a:pt x="56" y="58"/>
                    <a:pt x="60" y="59"/>
                  </a:cubicBezTo>
                  <a:cubicBezTo>
                    <a:pt x="65" y="60"/>
                    <a:pt x="70" y="61"/>
                    <a:pt x="73" y="64"/>
                  </a:cubicBezTo>
                  <a:cubicBezTo>
                    <a:pt x="78" y="65"/>
                    <a:pt x="82" y="68"/>
                    <a:pt x="86" y="70"/>
                  </a:cubicBezTo>
                  <a:cubicBezTo>
                    <a:pt x="90" y="73"/>
                    <a:pt x="93" y="76"/>
                    <a:pt x="96" y="81"/>
                  </a:cubicBezTo>
                  <a:cubicBezTo>
                    <a:pt x="98" y="86"/>
                    <a:pt x="100" y="91"/>
                    <a:pt x="100" y="98"/>
                  </a:cubicBezTo>
                  <a:cubicBezTo>
                    <a:pt x="100" y="109"/>
                    <a:pt x="95" y="119"/>
                    <a:pt x="86" y="126"/>
                  </a:cubicBezTo>
                  <a:cubicBezTo>
                    <a:pt x="77" y="134"/>
                    <a:pt x="65" y="139"/>
                    <a:pt x="50" y="139"/>
                  </a:cubicBezTo>
                  <a:cubicBezTo>
                    <a:pt x="35" y="139"/>
                    <a:pt x="22" y="135"/>
                    <a:pt x="13" y="128"/>
                  </a:cubicBezTo>
                  <a:cubicBezTo>
                    <a:pt x="5" y="120"/>
                    <a:pt x="0" y="110"/>
                    <a:pt x="0" y="96"/>
                  </a:cubicBezTo>
                  <a:lnTo>
                    <a:pt x="35" y="96"/>
                  </a:lnTo>
                  <a:cubicBezTo>
                    <a:pt x="36" y="108"/>
                    <a:pt x="41" y="113"/>
                    <a:pt x="51" y="113"/>
                  </a:cubicBezTo>
                  <a:cubicBezTo>
                    <a:pt x="56" y="113"/>
                    <a:pt x="60" y="111"/>
                    <a:pt x="62" y="109"/>
                  </a:cubicBezTo>
                  <a:cubicBezTo>
                    <a:pt x="65" y="106"/>
                    <a:pt x="66" y="103"/>
                    <a:pt x="66" y="99"/>
                  </a:cubicBezTo>
                  <a:cubicBezTo>
                    <a:pt x="66" y="95"/>
                    <a:pt x="65" y="91"/>
                    <a:pt x="62" y="90"/>
                  </a:cubicBezTo>
                  <a:cubicBezTo>
                    <a:pt x="60" y="88"/>
                    <a:pt x="57" y="86"/>
                    <a:pt x="52" y="84"/>
                  </a:cubicBezTo>
                  <a:cubicBezTo>
                    <a:pt x="48" y="83"/>
                    <a:pt x="43" y="81"/>
                    <a:pt x="40" y="80"/>
                  </a:cubicBezTo>
                  <a:cubicBezTo>
                    <a:pt x="35" y="79"/>
                    <a:pt x="30" y="78"/>
                    <a:pt x="26" y="75"/>
                  </a:cubicBezTo>
                  <a:cubicBezTo>
                    <a:pt x="21" y="74"/>
                    <a:pt x="17" y="71"/>
                    <a:pt x="13" y="69"/>
                  </a:cubicBezTo>
                  <a:cubicBezTo>
                    <a:pt x="10" y="66"/>
                    <a:pt x="6" y="63"/>
                    <a:pt x="3" y="58"/>
                  </a:cubicBezTo>
                  <a:cubicBezTo>
                    <a:pt x="1" y="53"/>
                    <a:pt x="0" y="48"/>
                    <a:pt x="0" y="41"/>
                  </a:cubicBezTo>
                  <a:cubicBezTo>
                    <a:pt x="0" y="29"/>
                    <a:pt x="5" y="19"/>
                    <a:pt x="13" y="11"/>
                  </a:cubicBezTo>
                  <a:cubicBezTo>
                    <a:pt x="22" y="4"/>
                    <a:pt x="35" y="0"/>
                    <a:pt x="50" y="0"/>
                  </a:cubicBezTo>
                  <a:cubicBezTo>
                    <a:pt x="65" y="0"/>
                    <a:pt x="76" y="4"/>
                    <a:pt x="85" y="10"/>
                  </a:cubicBezTo>
                  <a:cubicBezTo>
                    <a:pt x="93" y="16"/>
                    <a:pt x="98" y="28"/>
                    <a:pt x="98" y="41"/>
                  </a:cubicBezTo>
                  <a:lnTo>
                    <a:pt x="63" y="41"/>
                  </a:lnTo>
                  <a:cubicBezTo>
                    <a:pt x="63" y="36"/>
                    <a:pt x="61" y="33"/>
                    <a:pt x="58" y="30"/>
                  </a:cubicBezTo>
                  <a:cubicBezTo>
                    <a:pt x="55" y="28"/>
                    <a:pt x="51" y="26"/>
                    <a:pt x="47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333">
              <a:extLst>
                <a:ext uri="{FF2B5EF4-FFF2-40B4-BE49-F238E27FC236}">
                  <a16:creationId xmlns:a16="http://schemas.microsoft.com/office/drawing/2014/main" id="{E30A0463-C077-4DEF-981B-7D8EF695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926" y="3452813"/>
              <a:ext cx="52388" cy="66675"/>
            </a:xfrm>
            <a:custGeom>
              <a:avLst/>
              <a:gdLst>
                <a:gd name="T0" fmla="*/ 0 w 106"/>
                <a:gd name="T1" fmla="*/ 25 h 134"/>
                <a:gd name="T2" fmla="*/ 0 w 106"/>
                <a:gd name="T3" fmla="*/ 0 h 134"/>
                <a:gd name="T4" fmla="*/ 106 w 106"/>
                <a:gd name="T5" fmla="*/ 0 h 134"/>
                <a:gd name="T6" fmla="*/ 106 w 106"/>
                <a:gd name="T7" fmla="*/ 25 h 134"/>
                <a:gd name="T8" fmla="*/ 70 w 106"/>
                <a:gd name="T9" fmla="*/ 25 h 134"/>
                <a:gd name="T10" fmla="*/ 70 w 106"/>
                <a:gd name="T11" fmla="*/ 134 h 134"/>
                <a:gd name="T12" fmla="*/ 37 w 106"/>
                <a:gd name="T13" fmla="*/ 134 h 134"/>
                <a:gd name="T14" fmla="*/ 37 w 106"/>
                <a:gd name="T15" fmla="*/ 25 h 134"/>
                <a:gd name="T16" fmla="*/ 0 w 106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34">
                  <a:moveTo>
                    <a:pt x="0" y="25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5"/>
                  </a:lnTo>
                  <a:lnTo>
                    <a:pt x="70" y="25"/>
                  </a:lnTo>
                  <a:lnTo>
                    <a:pt x="70" y="134"/>
                  </a:lnTo>
                  <a:lnTo>
                    <a:pt x="37" y="134"/>
                  </a:lnTo>
                  <a:lnTo>
                    <a:pt x="3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Rectangle 334">
              <a:extLst>
                <a:ext uri="{FF2B5EF4-FFF2-40B4-BE49-F238E27FC236}">
                  <a16:creationId xmlns:a16="http://schemas.microsoft.com/office/drawing/2014/main" id="{447C4559-E913-4D18-8E58-91C1B2725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839" y="3454401"/>
              <a:ext cx="15875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335">
              <a:extLst>
                <a:ext uri="{FF2B5EF4-FFF2-40B4-BE49-F238E27FC236}">
                  <a16:creationId xmlns:a16="http://schemas.microsoft.com/office/drawing/2014/main" id="{DD98C5B8-1D1B-48DE-9CB7-B3AFC62E2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9" y="3452813"/>
              <a:ext cx="52388" cy="66675"/>
            </a:xfrm>
            <a:custGeom>
              <a:avLst/>
              <a:gdLst>
                <a:gd name="T0" fmla="*/ 0 w 107"/>
                <a:gd name="T1" fmla="*/ 25 h 134"/>
                <a:gd name="T2" fmla="*/ 0 w 107"/>
                <a:gd name="T3" fmla="*/ 0 h 134"/>
                <a:gd name="T4" fmla="*/ 107 w 107"/>
                <a:gd name="T5" fmla="*/ 0 h 134"/>
                <a:gd name="T6" fmla="*/ 107 w 107"/>
                <a:gd name="T7" fmla="*/ 25 h 134"/>
                <a:gd name="T8" fmla="*/ 70 w 107"/>
                <a:gd name="T9" fmla="*/ 25 h 134"/>
                <a:gd name="T10" fmla="*/ 70 w 107"/>
                <a:gd name="T11" fmla="*/ 134 h 134"/>
                <a:gd name="T12" fmla="*/ 38 w 107"/>
                <a:gd name="T13" fmla="*/ 134 h 134"/>
                <a:gd name="T14" fmla="*/ 38 w 107"/>
                <a:gd name="T15" fmla="*/ 25 h 134"/>
                <a:gd name="T16" fmla="*/ 0 w 107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34">
                  <a:moveTo>
                    <a:pt x="0" y="25"/>
                  </a:moveTo>
                  <a:lnTo>
                    <a:pt x="0" y="0"/>
                  </a:lnTo>
                  <a:lnTo>
                    <a:pt x="107" y="0"/>
                  </a:lnTo>
                  <a:lnTo>
                    <a:pt x="107" y="25"/>
                  </a:lnTo>
                  <a:lnTo>
                    <a:pt x="70" y="25"/>
                  </a:lnTo>
                  <a:lnTo>
                    <a:pt x="70" y="134"/>
                  </a:lnTo>
                  <a:lnTo>
                    <a:pt x="38" y="134"/>
                  </a:lnTo>
                  <a:lnTo>
                    <a:pt x="38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336">
              <a:extLst>
                <a:ext uri="{FF2B5EF4-FFF2-40B4-BE49-F238E27FC236}">
                  <a16:creationId xmlns:a16="http://schemas.microsoft.com/office/drawing/2014/main" id="{518E1787-F175-4590-9A68-2A752F2F2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4" y="3454401"/>
              <a:ext cx="55563" cy="66675"/>
            </a:xfrm>
            <a:custGeom>
              <a:avLst/>
              <a:gdLst>
                <a:gd name="T0" fmla="*/ 0 w 113"/>
                <a:gd name="T1" fmla="*/ 80 h 136"/>
                <a:gd name="T2" fmla="*/ 0 w 113"/>
                <a:gd name="T3" fmla="*/ 0 h 136"/>
                <a:gd name="T4" fmla="*/ 33 w 113"/>
                <a:gd name="T5" fmla="*/ 0 h 136"/>
                <a:gd name="T6" fmla="*/ 33 w 113"/>
                <a:gd name="T7" fmla="*/ 80 h 136"/>
                <a:gd name="T8" fmla="*/ 39 w 113"/>
                <a:gd name="T9" fmla="*/ 98 h 136"/>
                <a:gd name="T10" fmla="*/ 57 w 113"/>
                <a:gd name="T11" fmla="*/ 105 h 136"/>
                <a:gd name="T12" fmla="*/ 74 w 113"/>
                <a:gd name="T13" fmla="*/ 98 h 136"/>
                <a:gd name="T14" fmla="*/ 80 w 113"/>
                <a:gd name="T15" fmla="*/ 80 h 136"/>
                <a:gd name="T16" fmla="*/ 80 w 113"/>
                <a:gd name="T17" fmla="*/ 0 h 136"/>
                <a:gd name="T18" fmla="*/ 113 w 113"/>
                <a:gd name="T19" fmla="*/ 0 h 136"/>
                <a:gd name="T20" fmla="*/ 113 w 113"/>
                <a:gd name="T21" fmla="*/ 80 h 136"/>
                <a:gd name="T22" fmla="*/ 104 w 113"/>
                <a:gd name="T23" fmla="*/ 111 h 136"/>
                <a:gd name="T24" fmla="*/ 83 w 113"/>
                <a:gd name="T25" fmla="*/ 130 h 136"/>
                <a:gd name="T26" fmla="*/ 55 w 113"/>
                <a:gd name="T27" fmla="*/ 136 h 136"/>
                <a:gd name="T28" fmla="*/ 17 w 113"/>
                <a:gd name="T29" fmla="*/ 121 h 136"/>
                <a:gd name="T30" fmla="*/ 0 w 113"/>
                <a:gd name="T31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0" y="80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0"/>
                  </a:lnTo>
                  <a:cubicBezTo>
                    <a:pt x="33" y="87"/>
                    <a:pt x="35" y="93"/>
                    <a:pt x="39" y="98"/>
                  </a:cubicBezTo>
                  <a:cubicBezTo>
                    <a:pt x="43" y="102"/>
                    <a:pt x="49" y="105"/>
                    <a:pt x="57" y="105"/>
                  </a:cubicBezTo>
                  <a:cubicBezTo>
                    <a:pt x="64" y="105"/>
                    <a:pt x="70" y="102"/>
                    <a:pt x="74" y="98"/>
                  </a:cubicBezTo>
                  <a:cubicBezTo>
                    <a:pt x="78" y="95"/>
                    <a:pt x="80" y="88"/>
                    <a:pt x="80" y="80"/>
                  </a:cubicBezTo>
                  <a:lnTo>
                    <a:pt x="80" y="0"/>
                  </a:lnTo>
                  <a:lnTo>
                    <a:pt x="113" y="0"/>
                  </a:lnTo>
                  <a:lnTo>
                    <a:pt x="113" y="80"/>
                  </a:lnTo>
                  <a:cubicBezTo>
                    <a:pt x="113" y="91"/>
                    <a:pt x="110" y="102"/>
                    <a:pt x="104" y="111"/>
                  </a:cubicBezTo>
                  <a:cubicBezTo>
                    <a:pt x="99" y="120"/>
                    <a:pt x="92" y="126"/>
                    <a:pt x="83" y="130"/>
                  </a:cubicBezTo>
                  <a:cubicBezTo>
                    <a:pt x="74" y="133"/>
                    <a:pt x="65" y="136"/>
                    <a:pt x="55" y="136"/>
                  </a:cubicBezTo>
                  <a:cubicBezTo>
                    <a:pt x="40" y="136"/>
                    <a:pt x="27" y="131"/>
                    <a:pt x="17" y="121"/>
                  </a:cubicBezTo>
                  <a:cubicBezTo>
                    <a:pt x="5" y="111"/>
                    <a:pt x="0" y="97"/>
                    <a:pt x="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Freeform 337">
              <a:extLst>
                <a:ext uri="{FF2B5EF4-FFF2-40B4-BE49-F238E27FC236}">
                  <a16:creationId xmlns:a16="http://schemas.microsoft.com/office/drawing/2014/main" id="{1528DE1C-DF7D-4151-90EA-1CF05A1DB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1" y="3452813"/>
              <a:ext cx="52388" cy="66675"/>
            </a:xfrm>
            <a:custGeom>
              <a:avLst/>
              <a:gdLst>
                <a:gd name="T0" fmla="*/ 0 w 106"/>
                <a:gd name="T1" fmla="*/ 25 h 134"/>
                <a:gd name="T2" fmla="*/ 0 w 106"/>
                <a:gd name="T3" fmla="*/ 0 h 134"/>
                <a:gd name="T4" fmla="*/ 106 w 106"/>
                <a:gd name="T5" fmla="*/ 0 h 134"/>
                <a:gd name="T6" fmla="*/ 106 w 106"/>
                <a:gd name="T7" fmla="*/ 25 h 134"/>
                <a:gd name="T8" fmla="*/ 70 w 106"/>
                <a:gd name="T9" fmla="*/ 25 h 134"/>
                <a:gd name="T10" fmla="*/ 70 w 106"/>
                <a:gd name="T11" fmla="*/ 134 h 134"/>
                <a:gd name="T12" fmla="*/ 37 w 106"/>
                <a:gd name="T13" fmla="*/ 134 h 134"/>
                <a:gd name="T14" fmla="*/ 37 w 106"/>
                <a:gd name="T15" fmla="*/ 25 h 134"/>
                <a:gd name="T16" fmla="*/ 0 w 106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34">
                  <a:moveTo>
                    <a:pt x="0" y="25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5"/>
                  </a:lnTo>
                  <a:lnTo>
                    <a:pt x="70" y="25"/>
                  </a:lnTo>
                  <a:lnTo>
                    <a:pt x="70" y="134"/>
                  </a:lnTo>
                  <a:lnTo>
                    <a:pt x="37" y="134"/>
                  </a:lnTo>
                  <a:lnTo>
                    <a:pt x="3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Freeform 338">
              <a:extLst>
                <a:ext uri="{FF2B5EF4-FFF2-40B4-BE49-F238E27FC236}">
                  <a16:creationId xmlns:a16="http://schemas.microsoft.com/office/drawing/2014/main" id="{AD0FA121-9913-4F45-AE57-1EA2CD34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6" y="3557588"/>
              <a:ext cx="55563" cy="65088"/>
            </a:xfrm>
            <a:custGeom>
              <a:avLst/>
              <a:gdLst>
                <a:gd name="T0" fmla="*/ 0 w 112"/>
                <a:gd name="T1" fmla="*/ 80 h 135"/>
                <a:gd name="T2" fmla="*/ 0 w 112"/>
                <a:gd name="T3" fmla="*/ 0 h 135"/>
                <a:gd name="T4" fmla="*/ 32 w 112"/>
                <a:gd name="T5" fmla="*/ 0 h 135"/>
                <a:gd name="T6" fmla="*/ 32 w 112"/>
                <a:gd name="T7" fmla="*/ 80 h 135"/>
                <a:gd name="T8" fmla="*/ 39 w 112"/>
                <a:gd name="T9" fmla="*/ 99 h 135"/>
                <a:gd name="T10" fmla="*/ 56 w 112"/>
                <a:gd name="T11" fmla="*/ 105 h 135"/>
                <a:gd name="T12" fmla="*/ 74 w 112"/>
                <a:gd name="T13" fmla="*/ 99 h 135"/>
                <a:gd name="T14" fmla="*/ 80 w 112"/>
                <a:gd name="T15" fmla="*/ 80 h 135"/>
                <a:gd name="T16" fmla="*/ 80 w 112"/>
                <a:gd name="T17" fmla="*/ 0 h 135"/>
                <a:gd name="T18" fmla="*/ 112 w 112"/>
                <a:gd name="T19" fmla="*/ 0 h 135"/>
                <a:gd name="T20" fmla="*/ 112 w 112"/>
                <a:gd name="T21" fmla="*/ 80 h 135"/>
                <a:gd name="T22" fmla="*/ 104 w 112"/>
                <a:gd name="T23" fmla="*/ 110 h 135"/>
                <a:gd name="T24" fmla="*/ 82 w 112"/>
                <a:gd name="T25" fmla="*/ 129 h 135"/>
                <a:gd name="T26" fmla="*/ 55 w 112"/>
                <a:gd name="T27" fmla="*/ 135 h 135"/>
                <a:gd name="T28" fmla="*/ 16 w 112"/>
                <a:gd name="T29" fmla="*/ 120 h 135"/>
                <a:gd name="T30" fmla="*/ 0 w 112"/>
                <a:gd name="T31" fmla="*/ 8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35">
                  <a:moveTo>
                    <a:pt x="0" y="80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80"/>
                  </a:lnTo>
                  <a:cubicBezTo>
                    <a:pt x="32" y="87"/>
                    <a:pt x="35" y="94"/>
                    <a:pt x="39" y="99"/>
                  </a:cubicBezTo>
                  <a:cubicBezTo>
                    <a:pt x="42" y="102"/>
                    <a:pt x="49" y="105"/>
                    <a:pt x="56" y="105"/>
                  </a:cubicBezTo>
                  <a:cubicBezTo>
                    <a:pt x="64" y="105"/>
                    <a:pt x="70" y="102"/>
                    <a:pt x="74" y="99"/>
                  </a:cubicBezTo>
                  <a:cubicBezTo>
                    <a:pt x="77" y="95"/>
                    <a:pt x="80" y="89"/>
                    <a:pt x="80" y="80"/>
                  </a:cubicBezTo>
                  <a:lnTo>
                    <a:pt x="80" y="0"/>
                  </a:lnTo>
                  <a:lnTo>
                    <a:pt x="112" y="0"/>
                  </a:lnTo>
                  <a:lnTo>
                    <a:pt x="112" y="80"/>
                  </a:lnTo>
                  <a:cubicBezTo>
                    <a:pt x="112" y="91"/>
                    <a:pt x="110" y="102"/>
                    <a:pt x="104" y="110"/>
                  </a:cubicBezTo>
                  <a:cubicBezTo>
                    <a:pt x="99" y="119"/>
                    <a:pt x="91" y="125"/>
                    <a:pt x="82" y="129"/>
                  </a:cubicBezTo>
                  <a:cubicBezTo>
                    <a:pt x="74" y="132"/>
                    <a:pt x="65" y="135"/>
                    <a:pt x="55" y="135"/>
                  </a:cubicBezTo>
                  <a:cubicBezTo>
                    <a:pt x="40" y="135"/>
                    <a:pt x="26" y="130"/>
                    <a:pt x="16" y="120"/>
                  </a:cubicBezTo>
                  <a:cubicBezTo>
                    <a:pt x="6" y="110"/>
                    <a:pt x="0" y="97"/>
                    <a:pt x="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Freeform 339">
              <a:extLst>
                <a:ext uri="{FF2B5EF4-FFF2-40B4-BE49-F238E27FC236}">
                  <a16:creationId xmlns:a16="http://schemas.microsoft.com/office/drawing/2014/main" id="{123B20C2-35CA-4B0D-81B4-6014899E6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9" y="3557588"/>
              <a:ext cx="58738" cy="65088"/>
            </a:xfrm>
            <a:custGeom>
              <a:avLst/>
              <a:gdLst>
                <a:gd name="T0" fmla="*/ 87 w 120"/>
                <a:gd name="T1" fmla="*/ 0 h 134"/>
                <a:gd name="T2" fmla="*/ 120 w 120"/>
                <a:gd name="T3" fmla="*/ 0 h 134"/>
                <a:gd name="T4" fmla="*/ 120 w 120"/>
                <a:gd name="T5" fmla="*/ 134 h 134"/>
                <a:gd name="T6" fmla="*/ 87 w 120"/>
                <a:gd name="T7" fmla="*/ 134 h 134"/>
                <a:gd name="T8" fmla="*/ 32 w 120"/>
                <a:gd name="T9" fmla="*/ 49 h 134"/>
                <a:gd name="T10" fmla="*/ 32 w 120"/>
                <a:gd name="T11" fmla="*/ 132 h 134"/>
                <a:gd name="T12" fmla="*/ 0 w 120"/>
                <a:gd name="T13" fmla="*/ 132 h 134"/>
                <a:gd name="T14" fmla="*/ 0 w 120"/>
                <a:gd name="T15" fmla="*/ 0 h 134"/>
                <a:gd name="T16" fmla="*/ 32 w 120"/>
                <a:gd name="T17" fmla="*/ 0 h 134"/>
                <a:gd name="T18" fmla="*/ 87 w 120"/>
                <a:gd name="T19" fmla="*/ 84 h 134"/>
                <a:gd name="T20" fmla="*/ 87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87" y="0"/>
                  </a:moveTo>
                  <a:lnTo>
                    <a:pt x="120" y="0"/>
                  </a:lnTo>
                  <a:lnTo>
                    <a:pt x="120" y="134"/>
                  </a:lnTo>
                  <a:lnTo>
                    <a:pt x="87" y="134"/>
                  </a:lnTo>
                  <a:lnTo>
                    <a:pt x="32" y="49"/>
                  </a:lnTo>
                  <a:lnTo>
                    <a:pt x="3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87" y="8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Rectangle 340">
              <a:extLst>
                <a:ext uri="{FF2B5EF4-FFF2-40B4-BE49-F238E27FC236}">
                  <a16:creationId xmlns:a16="http://schemas.microsoft.com/office/drawing/2014/main" id="{0B74F9EB-17FA-4AF4-BF9C-80DC70CD3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4" y="3557588"/>
              <a:ext cx="15875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Freeform 341">
              <a:extLst>
                <a:ext uri="{FF2B5EF4-FFF2-40B4-BE49-F238E27FC236}">
                  <a16:creationId xmlns:a16="http://schemas.microsoft.com/office/drawing/2014/main" id="{D8B1F082-1697-4402-B798-19F5DDFC9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6" y="3557588"/>
              <a:ext cx="65088" cy="65088"/>
            </a:xfrm>
            <a:custGeom>
              <a:avLst/>
              <a:gdLst>
                <a:gd name="T0" fmla="*/ 48 w 135"/>
                <a:gd name="T1" fmla="*/ 134 h 134"/>
                <a:gd name="T2" fmla="*/ 0 w 135"/>
                <a:gd name="T3" fmla="*/ 0 h 134"/>
                <a:gd name="T4" fmla="*/ 35 w 135"/>
                <a:gd name="T5" fmla="*/ 0 h 134"/>
                <a:gd name="T6" fmla="*/ 68 w 135"/>
                <a:gd name="T7" fmla="*/ 101 h 134"/>
                <a:gd name="T8" fmla="*/ 100 w 135"/>
                <a:gd name="T9" fmla="*/ 0 h 134"/>
                <a:gd name="T10" fmla="*/ 135 w 135"/>
                <a:gd name="T11" fmla="*/ 0 h 134"/>
                <a:gd name="T12" fmla="*/ 88 w 135"/>
                <a:gd name="T13" fmla="*/ 134 h 134"/>
                <a:gd name="T14" fmla="*/ 48 w 135"/>
                <a:gd name="T1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34">
                  <a:moveTo>
                    <a:pt x="48" y="134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68" y="101"/>
                  </a:lnTo>
                  <a:lnTo>
                    <a:pt x="100" y="0"/>
                  </a:lnTo>
                  <a:lnTo>
                    <a:pt x="135" y="0"/>
                  </a:lnTo>
                  <a:lnTo>
                    <a:pt x="88" y="134"/>
                  </a:lnTo>
                  <a:lnTo>
                    <a:pt x="48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Freeform 342">
              <a:extLst>
                <a:ext uri="{FF2B5EF4-FFF2-40B4-BE49-F238E27FC236}">
                  <a16:creationId xmlns:a16="http://schemas.microsoft.com/office/drawing/2014/main" id="{664C7B52-1B82-4DA2-B0C7-7209F194F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3557588"/>
              <a:ext cx="41275" cy="65088"/>
            </a:xfrm>
            <a:custGeom>
              <a:avLst/>
              <a:gdLst>
                <a:gd name="T0" fmla="*/ 80 w 82"/>
                <a:gd name="T1" fmla="*/ 0 h 135"/>
                <a:gd name="T2" fmla="*/ 80 w 82"/>
                <a:gd name="T3" fmla="*/ 25 h 135"/>
                <a:gd name="T4" fmla="*/ 32 w 82"/>
                <a:gd name="T5" fmla="*/ 25 h 135"/>
                <a:gd name="T6" fmla="*/ 32 w 82"/>
                <a:gd name="T7" fmla="*/ 54 h 135"/>
                <a:gd name="T8" fmla="*/ 75 w 82"/>
                <a:gd name="T9" fmla="*/ 54 h 135"/>
                <a:gd name="T10" fmla="*/ 75 w 82"/>
                <a:gd name="T11" fmla="*/ 79 h 135"/>
                <a:gd name="T12" fmla="*/ 33 w 82"/>
                <a:gd name="T13" fmla="*/ 79 h 135"/>
                <a:gd name="T14" fmla="*/ 33 w 82"/>
                <a:gd name="T15" fmla="*/ 110 h 135"/>
                <a:gd name="T16" fmla="*/ 82 w 82"/>
                <a:gd name="T17" fmla="*/ 110 h 135"/>
                <a:gd name="T18" fmla="*/ 82 w 82"/>
                <a:gd name="T19" fmla="*/ 135 h 135"/>
                <a:gd name="T20" fmla="*/ 0 w 82"/>
                <a:gd name="T21" fmla="*/ 135 h 135"/>
                <a:gd name="T22" fmla="*/ 0 w 82"/>
                <a:gd name="T23" fmla="*/ 0 h 135"/>
                <a:gd name="T24" fmla="*/ 80 w 82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35">
                  <a:moveTo>
                    <a:pt x="80" y="0"/>
                  </a:moveTo>
                  <a:lnTo>
                    <a:pt x="80" y="25"/>
                  </a:lnTo>
                  <a:lnTo>
                    <a:pt x="32" y="25"/>
                  </a:lnTo>
                  <a:lnTo>
                    <a:pt x="32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3" y="79"/>
                  </a:lnTo>
                  <a:lnTo>
                    <a:pt x="33" y="110"/>
                  </a:lnTo>
                  <a:lnTo>
                    <a:pt x="82" y="110"/>
                  </a:lnTo>
                  <a:lnTo>
                    <a:pt x="82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Freeform 343">
              <a:extLst>
                <a:ext uri="{FF2B5EF4-FFF2-40B4-BE49-F238E27FC236}">
                  <a16:creationId xmlns:a16="http://schemas.microsoft.com/office/drawing/2014/main" id="{1A00CA45-F8D2-40EA-B107-E563DBAFF9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3276" y="3557588"/>
              <a:ext cx="50800" cy="65088"/>
            </a:xfrm>
            <a:custGeom>
              <a:avLst/>
              <a:gdLst>
                <a:gd name="T0" fmla="*/ 33 w 104"/>
                <a:gd name="T1" fmla="*/ 81 h 134"/>
                <a:gd name="T2" fmla="*/ 33 w 104"/>
                <a:gd name="T3" fmla="*/ 134 h 134"/>
                <a:gd name="T4" fmla="*/ 0 w 104"/>
                <a:gd name="T5" fmla="*/ 134 h 134"/>
                <a:gd name="T6" fmla="*/ 0 w 104"/>
                <a:gd name="T7" fmla="*/ 0 h 134"/>
                <a:gd name="T8" fmla="*/ 53 w 104"/>
                <a:gd name="T9" fmla="*/ 0 h 134"/>
                <a:gd name="T10" fmla="*/ 89 w 104"/>
                <a:gd name="T11" fmla="*/ 12 h 134"/>
                <a:gd name="T12" fmla="*/ 101 w 104"/>
                <a:gd name="T13" fmla="*/ 41 h 134"/>
                <a:gd name="T14" fmla="*/ 94 w 104"/>
                <a:gd name="T15" fmla="*/ 64 h 134"/>
                <a:gd name="T16" fmla="*/ 71 w 104"/>
                <a:gd name="T17" fmla="*/ 79 h 134"/>
                <a:gd name="T18" fmla="*/ 104 w 104"/>
                <a:gd name="T19" fmla="*/ 134 h 134"/>
                <a:gd name="T20" fmla="*/ 66 w 104"/>
                <a:gd name="T21" fmla="*/ 134 h 134"/>
                <a:gd name="T22" fmla="*/ 36 w 104"/>
                <a:gd name="T23" fmla="*/ 81 h 134"/>
                <a:gd name="T24" fmla="*/ 33 w 104"/>
                <a:gd name="T25" fmla="*/ 81 h 134"/>
                <a:gd name="T26" fmla="*/ 33 w 104"/>
                <a:gd name="T27" fmla="*/ 25 h 134"/>
                <a:gd name="T28" fmla="*/ 33 w 104"/>
                <a:gd name="T29" fmla="*/ 57 h 134"/>
                <a:gd name="T30" fmla="*/ 53 w 104"/>
                <a:gd name="T31" fmla="*/ 57 h 134"/>
                <a:gd name="T32" fmla="*/ 64 w 104"/>
                <a:gd name="T33" fmla="*/ 52 h 134"/>
                <a:gd name="T34" fmla="*/ 68 w 104"/>
                <a:gd name="T35" fmla="*/ 41 h 134"/>
                <a:gd name="T36" fmla="*/ 64 w 104"/>
                <a:gd name="T37" fmla="*/ 30 h 134"/>
                <a:gd name="T38" fmla="*/ 53 w 104"/>
                <a:gd name="T39" fmla="*/ 25 h 134"/>
                <a:gd name="T40" fmla="*/ 33 w 104"/>
                <a:gd name="T41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4">
                  <a:moveTo>
                    <a:pt x="33" y="81"/>
                  </a:moveTo>
                  <a:lnTo>
                    <a:pt x="33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53" y="0"/>
                  </a:lnTo>
                  <a:cubicBezTo>
                    <a:pt x="68" y="0"/>
                    <a:pt x="80" y="4"/>
                    <a:pt x="89" y="12"/>
                  </a:cubicBezTo>
                  <a:cubicBezTo>
                    <a:pt x="98" y="21"/>
                    <a:pt x="101" y="30"/>
                    <a:pt x="101" y="41"/>
                  </a:cubicBezTo>
                  <a:cubicBezTo>
                    <a:pt x="101" y="49"/>
                    <a:pt x="99" y="56"/>
                    <a:pt x="94" y="64"/>
                  </a:cubicBezTo>
                  <a:cubicBezTo>
                    <a:pt x="89" y="71"/>
                    <a:pt x="81" y="76"/>
                    <a:pt x="71" y="79"/>
                  </a:cubicBezTo>
                  <a:lnTo>
                    <a:pt x="104" y="134"/>
                  </a:lnTo>
                  <a:lnTo>
                    <a:pt x="66" y="134"/>
                  </a:lnTo>
                  <a:lnTo>
                    <a:pt x="36" y="81"/>
                  </a:lnTo>
                  <a:lnTo>
                    <a:pt x="33" y="81"/>
                  </a:lnTo>
                  <a:close/>
                  <a:moveTo>
                    <a:pt x="33" y="25"/>
                  </a:moveTo>
                  <a:lnTo>
                    <a:pt x="33" y="57"/>
                  </a:lnTo>
                  <a:lnTo>
                    <a:pt x="53" y="57"/>
                  </a:lnTo>
                  <a:cubicBezTo>
                    <a:pt x="58" y="57"/>
                    <a:pt x="61" y="56"/>
                    <a:pt x="64" y="52"/>
                  </a:cubicBezTo>
                  <a:cubicBezTo>
                    <a:pt x="66" y="50"/>
                    <a:pt x="68" y="46"/>
                    <a:pt x="68" y="41"/>
                  </a:cubicBezTo>
                  <a:cubicBezTo>
                    <a:pt x="68" y="36"/>
                    <a:pt x="66" y="32"/>
                    <a:pt x="64" y="30"/>
                  </a:cubicBezTo>
                  <a:cubicBezTo>
                    <a:pt x="61" y="27"/>
                    <a:pt x="58" y="25"/>
                    <a:pt x="53" y="25"/>
                  </a:cubicBezTo>
                  <a:lnTo>
                    <a:pt x="33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344">
              <a:extLst>
                <a:ext uri="{FF2B5EF4-FFF2-40B4-BE49-F238E27FC236}">
                  <a16:creationId xmlns:a16="http://schemas.microsoft.com/office/drawing/2014/main" id="{36A43E2A-DCC0-4549-A915-48DE5398C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1" y="3556001"/>
              <a:ext cx="49213" cy="68263"/>
            </a:xfrm>
            <a:custGeom>
              <a:avLst/>
              <a:gdLst>
                <a:gd name="T0" fmla="*/ 48 w 100"/>
                <a:gd name="T1" fmla="*/ 27 h 139"/>
                <a:gd name="T2" fmla="*/ 38 w 100"/>
                <a:gd name="T3" fmla="*/ 30 h 139"/>
                <a:gd name="T4" fmla="*/ 34 w 100"/>
                <a:gd name="T5" fmla="*/ 39 h 139"/>
                <a:gd name="T6" fmla="*/ 38 w 100"/>
                <a:gd name="T7" fmla="*/ 49 h 139"/>
                <a:gd name="T8" fmla="*/ 48 w 100"/>
                <a:gd name="T9" fmla="*/ 55 h 139"/>
                <a:gd name="T10" fmla="*/ 60 w 100"/>
                <a:gd name="T11" fmla="*/ 59 h 139"/>
                <a:gd name="T12" fmla="*/ 74 w 100"/>
                <a:gd name="T13" fmla="*/ 64 h 139"/>
                <a:gd name="T14" fmla="*/ 86 w 100"/>
                <a:gd name="T15" fmla="*/ 70 h 139"/>
                <a:gd name="T16" fmla="*/ 96 w 100"/>
                <a:gd name="T17" fmla="*/ 82 h 139"/>
                <a:gd name="T18" fmla="*/ 100 w 100"/>
                <a:gd name="T19" fmla="*/ 98 h 139"/>
                <a:gd name="T20" fmla="*/ 86 w 100"/>
                <a:gd name="T21" fmla="*/ 127 h 139"/>
                <a:gd name="T22" fmla="*/ 50 w 100"/>
                <a:gd name="T23" fmla="*/ 139 h 139"/>
                <a:gd name="T24" fmla="*/ 14 w 100"/>
                <a:gd name="T25" fmla="*/ 128 h 139"/>
                <a:gd name="T26" fmla="*/ 0 w 100"/>
                <a:gd name="T27" fmla="*/ 97 h 139"/>
                <a:gd name="T28" fmla="*/ 35 w 100"/>
                <a:gd name="T29" fmla="*/ 97 h 139"/>
                <a:gd name="T30" fmla="*/ 51 w 100"/>
                <a:gd name="T31" fmla="*/ 113 h 139"/>
                <a:gd name="T32" fmla="*/ 63 w 100"/>
                <a:gd name="T33" fmla="*/ 109 h 139"/>
                <a:gd name="T34" fmla="*/ 66 w 100"/>
                <a:gd name="T35" fmla="*/ 99 h 139"/>
                <a:gd name="T36" fmla="*/ 63 w 100"/>
                <a:gd name="T37" fmla="*/ 90 h 139"/>
                <a:gd name="T38" fmla="*/ 53 w 100"/>
                <a:gd name="T39" fmla="*/ 84 h 139"/>
                <a:gd name="T40" fmla="*/ 40 w 100"/>
                <a:gd name="T41" fmla="*/ 80 h 139"/>
                <a:gd name="T42" fmla="*/ 26 w 100"/>
                <a:gd name="T43" fmla="*/ 75 h 139"/>
                <a:gd name="T44" fmla="*/ 14 w 100"/>
                <a:gd name="T45" fmla="*/ 69 h 139"/>
                <a:gd name="T46" fmla="*/ 4 w 100"/>
                <a:gd name="T47" fmla="*/ 58 h 139"/>
                <a:gd name="T48" fmla="*/ 0 w 100"/>
                <a:gd name="T49" fmla="*/ 42 h 139"/>
                <a:gd name="T50" fmla="*/ 14 w 100"/>
                <a:gd name="T51" fmla="*/ 12 h 139"/>
                <a:gd name="T52" fmla="*/ 49 w 100"/>
                <a:gd name="T53" fmla="*/ 0 h 139"/>
                <a:gd name="T54" fmla="*/ 84 w 100"/>
                <a:gd name="T55" fmla="*/ 10 h 139"/>
                <a:gd name="T56" fmla="*/ 98 w 100"/>
                <a:gd name="T57" fmla="*/ 42 h 139"/>
                <a:gd name="T58" fmla="*/ 63 w 100"/>
                <a:gd name="T59" fmla="*/ 42 h 139"/>
                <a:gd name="T60" fmla="*/ 58 w 100"/>
                <a:gd name="T61" fmla="*/ 30 h 139"/>
                <a:gd name="T62" fmla="*/ 48 w 100"/>
                <a:gd name="T63" fmla="*/ 2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39">
                  <a:moveTo>
                    <a:pt x="48" y="27"/>
                  </a:moveTo>
                  <a:cubicBezTo>
                    <a:pt x="44" y="27"/>
                    <a:pt x="40" y="28"/>
                    <a:pt x="38" y="30"/>
                  </a:cubicBezTo>
                  <a:cubicBezTo>
                    <a:pt x="35" y="33"/>
                    <a:pt x="34" y="35"/>
                    <a:pt x="34" y="39"/>
                  </a:cubicBezTo>
                  <a:cubicBezTo>
                    <a:pt x="34" y="43"/>
                    <a:pt x="35" y="47"/>
                    <a:pt x="38" y="49"/>
                  </a:cubicBezTo>
                  <a:cubicBezTo>
                    <a:pt x="40" y="52"/>
                    <a:pt x="43" y="53"/>
                    <a:pt x="48" y="55"/>
                  </a:cubicBezTo>
                  <a:cubicBezTo>
                    <a:pt x="51" y="57"/>
                    <a:pt x="56" y="58"/>
                    <a:pt x="60" y="59"/>
                  </a:cubicBezTo>
                  <a:cubicBezTo>
                    <a:pt x="65" y="60"/>
                    <a:pt x="70" y="62"/>
                    <a:pt x="74" y="64"/>
                  </a:cubicBezTo>
                  <a:cubicBezTo>
                    <a:pt x="79" y="65"/>
                    <a:pt x="83" y="68"/>
                    <a:pt x="86" y="70"/>
                  </a:cubicBezTo>
                  <a:cubicBezTo>
                    <a:pt x="90" y="73"/>
                    <a:pt x="94" y="77"/>
                    <a:pt x="96" y="82"/>
                  </a:cubicBezTo>
                  <a:cubicBezTo>
                    <a:pt x="99" y="87"/>
                    <a:pt x="100" y="92"/>
                    <a:pt x="100" y="98"/>
                  </a:cubicBezTo>
                  <a:cubicBezTo>
                    <a:pt x="100" y="109"/>
                    <a:pt x="95" y="119"/>
                    <a:pt x="86" y="127"/>
                  </a:cubicBezTo>
                  <a:cubicBezTo>
                    <a:pt x="78" y="134"/>
                    <a:pt x="65" y="139"/>
                    <a:pt x="50" y="139"/>
                  </a:cubicBezTo>
                  <a:cubicBezTo>
                    <a:pt x="35" y="139"/>
                    <a:pt x="23" y="135"/>
                    <a:pt x="14" y="128"/>
                  </a:cubicBezTo>
                  <a:cubicBezTo>
                    <a:pt x="5" y="120"/>
                    <a:pt x="0" y="110"/>
                    <a:pt x="0" y="97"/>
                  </a:cubicBezTo>
                  <a:lnTo>
                    <a:pt x="35" y="97"/>
                  </a:lnTo>
                  <a:cubicBezTo>
                    <a:pt x="36" y="108"/>
                    <a:pt x="41" y="113"/>
                    <a:pt x="51" y="113"/>
                  </a:cubicBezTo>
                  <a:cubicBezTo>
                    <a:pt x="56" y="113"/>
                    <a:pt x="60" y="112"/>
                    <a:pt x="63" y="109"/>
                  </a:cubicBezTo>
                  <a:cubicBezTo>
                    <a:pt x="65" y="107"/>
                    <a:pt x="66" y="104"/>
                    <a:pt x="66" y="99"/>
                  </a:cubicBezTo>
                  <a:cubicBezTo>
                    <a:pt x="66" y="95"/>
                    <a:pt x="65" y="92"/>
                    <a:pt x="63" y="90"/>
                  </a:cubicBezTo>
                  <a:cubicBezTo>
                    <a:pt x="60" y="88"/>
                    <a:pt x="58" y="87"/>
                    <a:pt x="53" y="84"/>
                  </a:cubicBezTo>
                  <a:cubicBezTo>
                    <a:pt x="49" y="83"/>
                    <a:pt x="44" y="82"/>
                    <a:pt x="40" y="80"/>
                  </a:cubicBezTo>
                  <a:cubicBezTo>
                    <a:pt x="35" y="79"/>
                    <a:pt x="30" y="78"/>
                    <a:pt x="26" y="75"/>
                  </a:cubicBezTo>
                  <a:cubicBezTo>
                    <a:pt x="23" y="73"/>
                    <a:pt x="18" y="72"/>
                    <a:pt x="14" y="69"/>
                  </a:cubicBezTo>
                  <a:cubicBezTo>
                    <a:pt x="10" y="67"/>
                    <a:pt x="6" y="63"/>
                    <a:pt x="4" y="58"/>
                  </a:cubicBezTo>
                  <a:cubicBezTo>
                    <a:pt x="1" y="53"/>
                    <a:pt x="0" y="48"/>
                    <a:pt x="0" y="42"/>
                  </a:cubicBezTo>
                  <a:cubicBezTo>
                    <a:pt x="0" y="29"/>
                    <a:pt x="5" y="19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63" y="0"/>
                    <a:pt x="75" y="4"/>
                    <a:pt x="84" y="10"/>
                  </a:cubicBezTo>
                  <a:cubicBezTo>
                    <a:pt x="93" y="17"/>
                    <a:pt x="98" y="27"/>
                    <a:pt x="98" y="42"/>
                  </a:cubicBezTo>
                  <a:lnTo>
                    <a:pt x="63" y="42"/>
                  </a:lnTo>
                  <a:cubicBezTo>
                    <a:pt x="63" y="37"/>
                    <a:pt x="60" y="33"/>
                    <a:pt x="58" y="30"/>
                  </a:cubicBezTo>
                  <a:cubicBezTo>
                    <a:pt x="54" y="28"/>
                    <a:pt x="51" y="27"/>
                    <a:pt x="48" y="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Rectangle 345">
              <a:extLst>
                <a:ext uri="{FF2B5EF4-FFF2-40B4-BE49-F238E27FC236}">
                  <a16:creationId xmlns:a16="http://schemas.microsoft.com/office/drawing/2014/main" id="{38F48776-CBFA-409B-B04E-5990EE46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4" y="3557588"/>
              <a:ext cx="15875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346">
              <a:extLst>
                <a:ext uri="{FF2B5EF4-FFF2-40B4-BE49-F238E27FC236}">
                  <a16:creationId xmlns:a16="http://schemas.microsoft.com/office/drawing/2014/main" id="{C686D83E-712E-4901-9CA6-CBBDBD341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914" y="3557588"/>
              <a:ext cx="50800" cy="65088"/>
            </a:xfrm>
            <a:custGeom>
              <a:avLst/>
              <a:gdLst>
                <a:gd name="T0" fmla="*/ 0 w 105"/>
                <a:gd name="T1" fmla="*/ 25 h 134"/>
                <a:gd name="T2" fmla="*/ 0 w 105"/>
                <a:gd name="T3" fmla="*/ 0 h 134"/>
                <a:gd name="T4" fmla="*/ 105 w 105"/>
                <a:gd name="T5" fmla="*/ 0 h 134"/>
                <a:gd name="T6" fmla="*/ 105 w 105"/>
                <a:gd name="T7" fmla="*/ 25 h 134"/>
                <a:gd name="T8" fmla="*/ 69 w 105"/>
                <a:gd name="T9" fmla="*/ 25 h 134"/>
                <a:gd name="T10" fmla="*/ 69 w 105"/>
                <a:gd name="T11" fmla="*/ 134 h 134"/>
                <a:gd name="T12" fmla="*/ 37 w 105"/>
                <a:gd name="T13" fmla="*/ 134 h 134"/>
                <a:gd name="T14" fmla="*/ 37 w 105"/>
                <a:gd name="T15" fmla="*/ 25 h 134"/>
                <a:gd name="T16" fmla="*/ 0 w 105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4">
                  <a:moveTo>
                    <a:pt x="0" y="2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5"/>
                  </a:lnTo>
                  <a:lnTo>
                    <a:pt x="69" y="25"/>
                  </a:lnTo>
                  <a:lnTo>
                    <a:pt x="69" y="134"/>
                  </a:lnTo>
                  <a:lnTo>
                    <a:pt x="37" y="134"/>
                  </a:lnTo>
                  <a:lnTo>
                    <a:pt x="3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Freeform 347">
              <a:extLst>
                <a:ext uri="{FF2B5EF4-FFF2-40B4-BE49-F238E27FC236}">
                  <a16:creationId xmlns:a16="http://schemas.microsoft.com/office/drawing/2014/main" id="{38106D6C-0B2B-4B59-92EF-2650276584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4889" y="3557588"/>
              <a:ext cx="65088" cy="65088"/>
            </a:xfrm>
            <a:custGeom>
              <a:avLst/>
              <a:gdLst>
                <a:gd name="T0" fmla="*/ 97 w 132"/>
                <a:gd name="T1" fmla="*/ 134 h 134"/>
                <a:gd name="T2" fmla="*/ 90 w 132"/>
                <a:gd name="T3" fmla="*/ 111 h 134"/>
                <a:gd name="T4" fmla="*/ 42 w 132"/>
                <a:gd name="T5" fmla="*/ 111 h 134"/>
                <a:gd name="T6" fmla="*/ 35 w 132"/>
                <a:gd name="T7" fmla="*/ 134 h 134"/>
                <a:gd name="T8" fmla="*/ 0 w 132"/>
                <a:gd name="T9" fmla="*/ 134 h 134"/>
                <a:gd name="T10" fmla="*/ 46 w 132"/>
                <a:gd name="T11" fmla="*/ 0 h 134"/>
                <a:gd name="T12" fmla="*/ 86 w 132"/>
                <a:gd name="T13" fmla="*/ 0 h 134"/>
                <a:gd name="T14" fmla="*/ 132 w 132"/>
                <a:gd name="T15" fmla="*/ 134 h 134"/>
                <a:gd name="T16" fmla="*/ 97 w 132"/>
                <a:gd name="T17" fmla="*/ 134 h 134"/>
                <a:gd name="T18" fmla="*/ 50 w 132"/>
                <a:gd name="T19" fmla="*/ 86 h 134"/>
                <a:gd name="T20" fmla="*/ 81 w 132"/>
                <a:gd name="T21" fmla="*/ 86 h 134"/>
                <a:gd name="T22" fmla="*/ 65 w 132"/>
                <a:gd name="T23" fmla="*/ 39 h 134"/>
                <a:gd name="T24" fmla="*/ 50 w 132"/>
                <a:gd name="T25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4">
                  <a:moveTo>
                    <a:pt x="97" y="134"/>
                  </a:moveTo>
                  <a:lnTo>
                    <a:pt x="90" y="111"/>
                  </a:lnTo>
                  <a:lnTo>
                    <a:pt x="42" y="111"/>
                  </a:lnTo>
                  <a:lnTo>
                    <a:pt x="35" y="134"/>
                  </a:lnTo>
                  <a:lnTo>
                    <a:pt x="0" y="134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2" y="134"/>
                  </a:lnTo>
                  <a:lnTo>
                    <a:pt x="97" y="134"/>
                  </a:lnTo>
                  <a:close/>
                  <a:moveTo>
                    <a:pt x="50" y="86"/>
                  </a:moveTo>
                  <a:lnTo>
                    <a:pt x="81" y="86"/>
                  </a:lnTo>
                  <a:lnTo>
                    <a:pt x="65" y="39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Rectangle 348">
              <a:extLst>
                <a:ext uri="{FF2B5EF4-FFF2-40B4-BE49-F238E27FC236}">
                  <a16:creationId xmlns:a16="http://schemas.microsoft.com/office/drawing/2014/main" id="{FAB7BEB0-EC69-4411-B4FC-380CE5E94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914" y="3557588"/>
              <a:ext cx="15875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Freeform 349">
              <a:extLst>
                <a:ext uri="{FF2B5EF4-FFF2-40B4-BE49-F238E27FC236}">
                  <a16:creationId xmlns:a16="http://schemas.microsoft.com/office/drawing/2014/main" id="{57B67B3A-B2D9-4DB6-B0EA-32C377B8D5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8076" y="3557588"/>
              <a:ext cx="50800" cy="65088"/>
            </a:xfrm>
            <a:custGeom>
              <a:avLst/>
              <a:gdLst>
                <a:gd name="T0" fmla="*/ 32 w 103"/>
                <a:gd name="T1" fmla="*/ 81 h 134"/>
                <a:gd name="T2" fmla="*/ 32 w 103"/>
                <a:gd name="T3" fmla="*/ 134 h 134"/>
                <a:gd name="T4" fmla="*/ 0 w 103"/>
                <a:gd name="T5" fmla="*/ 134 h 134"/>
                <a:gd name="T6" fmla="*/ 0 w 103"/>
                <a:gd name="T7" fmla="*/ 0 h 134"/>
                <a:gd name="T8" fmla="*/ 52 w 103"/>
                <a:gd name="T9" fmla="*/ 0 h 134"/>
                <a:gd name="T10" fmla="*/ 88 w 103"/>
                <a:gd name="T11" fmla="*/ 12 h 134"/>
                <a:gd name="T12" fmla="*/ 101 w 103"/>
                <a:gd name="T13" fmla="*/ 41 h 134"/>
                <a:gd name="T14" fmla="*/ 93 w 103"/>
                <a:gd name="T15" fmla="*/ 64 h 134"/>
                <a:gd name="T16" fmla="*/ 71 w 103"/>
                <a:gd name="T17" fmla="*/ 79 h 134"/>
                <a:gd name="T18" fmla="*/ 103 w 103"/>
                <a:gd name="T19" fmla="*/ 134 h 134"/>
                <a:gd name="T20" fmla="*/ 66 w 103"/>
                <a:gd name="T21" fmla="*/ 134 h 134"/>
                <a:gd name="T22" fmla="*/ 36 w 103"/>
                <a:gd name="T23" fmla="*/ 81 h 134"/>
                <a:gd name="T24" fmla="*/ 32 w 103"/>
                <a:gd name="T25" fmla="*/ 81 h 134"/>
                <a:gd name="T26" fmla="*/ 32 w 103"/>
                <a:gd name="T27" fmla="*/ 25 h 134"/>
                <a:gd name="T28" fmla="*/ 32 w 103"/>
                <a:gd name="T29" fmla="*/ 57 h 134"/>
                <a:gd name="T30" fmla="*/ 52 w 103"/>
                <a:gd name="T31" fmla="*/ 57 h 134"/>
                <a:gd name="T32" fmla="*/ 63 w 103"/>
                <a:gd name="T33" fmla="*/ 52 h 134"/>
                <a:gd name="T34" fmla="*/ 67 w 103"/>
                <a:gd name="T35" fmla="*/ 41 h 134"/>
                <a:gd name="T36" fmla="*/ 63 w 103"/>
                <a:gd name="T37" fmla="*/ 30 h 134"/>
                <a:gd name="T38" fmla="*/ 52 w 103"/>
                <a:gd name="T39" fmla="*/ 25 h 134"/>
                <a:gd name="T40" fmla="*/ 32 w 103"/>
                <a:gd name="T41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34">
                  <a:moveTo>
                    <a:pt x="32" y="81"/>
                  </a:moveTo>
                  <a:lnTo>
                    <a:pt x="32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52" y="0"/>
                  </a:lnTo>
                  <a:cubicBezTo>
                    <a:pt x="67" y="0"/>
                    <a:pt x="80" y="4"/>
                    <a:pt x="88" y="12"/>
                  </a:cubicBezTo>
                  <a:cubicBezTo>
                    <a:pt x="97" y="20"/>
                    <a:pt x="101" y="30"/>
                    <a:pt x="101" y="41"/>
                  </a:cubicBezTo>
                  <a:cubicBezTo>
                    <a:pt x="101" y="49"/>
                    <a:pt x="98" y="56"/>
                    <a:pt x="93" y="64"/>
                  </a:cubicBezTo>
                  <a:cubicBezTo>
                    <a:pt x="88" y="71"/>
                    <a:pt x="81" y="76"/>
                    <a:pt x="71" y="79"/>
                  </a:cubicBezTo>
                  <a:lnTo>
                    <a:pt x="103" y="134"/>
                  </a:lnTo>
                  <a:lnTo>
                    <a:pt x="66" y="134"/>
                  </a:lnTo>
                  <a:lnTo>
                    <a:pt x="36" y="81"/>
                  </a:lnTo>
                  <a:lnTo>
                    <a:pt x="32" y="81"/>
                  </a:lnTo>
                  <a:close/>
                  <a:moveTo>
                    <a:pt x="32" y="25"/>
                  </a:moveTo>
                  <a:lnTo>
                    <a:pt x="32" y="57"/>
                  </a:lnTo>
                  <a:lnTo>
                    <a:pt x="52" y="57"/>
                  </a:lnTo>
                  <a:cubicBezTo>
                    <a:pt x="57" y="57"/>
                    <a:pt x="61" y="56"/>
                    <a:pt x="63" y="52"/>
                  </a:cubicBezTo>
                  <a:cubicBezTo>
                    <a:pt x="66" y="50"/>
                    <a:pt x="67" y="46"/>
                    <a:pt x="67" y="41"/>
                  </a:cubicBezTo>
                  <a:cubicBezTo>
                    <a:pt x="67" y="36"/>
                    <a:pt x="66" y="32"/>
                    <a:pt x="63" y="30"/>
                  </a:cubicBezTo>
                  <a:cubicBezTo>
                    <a:pt x="61" y="27"/>
                    <a:pt x="57" y="25"/>
                    <a:pt x="52" y="25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Freeform 350">
              <a:extLst>
                <a:ext uri="{FF2B5EF4-FFF2-40B4-BE49-F238E27FC236}">
                  <a16:creationId xmlns:a16="http://schemas.microsoft.com/office/drawing/2014/main" id="{9D30667A-849F-4FB3-AFE0-4159047BF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9" y="3557588"/>
              <a:ext cx="39688" cy="65088"/>
            </a:xfrm>
            <a:custGeom>
              <a:avLst/>
              <a:gdLst>
                <a:gd name="T0" fmla="*/ 81 w 81"/>
                <a:gd name="T1" fmla="*/ 0 h 135"/>
                <a:gd name="T2" fmla="*/ 81 w 81"/>
                <a:gd name="T3" fmla="*/ 25 h 135"/>
                <a:gd name="T4" fmla="*/ 33 w 81"/>
                <a:gd name="T5" fmla="*/ 25 h 135"/>
                <a:gd name="T6" fmla="*/ 33 w 81"/>
                <a:gd name="T7" fmla="*/ 54 h 135"/>
                <a:gd name="T8" fmla="*/ 75 w 81"/>
                <a:gd name="T9" fmla="*/ 54 h 135"/>
                <a:gd name="T10" fmla="*/ 75 w 81"/>
                <a:gd name="T11" fmla="*/ 79 h 135"/>
                <a:gd name="T12" fmla="*/ 33 w 81"/>
                <a:gd name="T13" fmla="*/ 79 h 135"/>
                <a:gd name="T14" fmla="*/ 33 w 81"/>
                <a:gd name="T15" fmla="*/ 110 h 135"/>
                <a:gd name="T16" fmla="*/ 81 w 81"/>
                <a:gd name="T17" fmla="*/ 110 h 135"/>
                <a:gd name="T18" fmla="*/ 81 w 81"/>
                <a:gd name="T19" fmla="*/ 135 h 135"/>
                <a:gd name="T20" fmla="*/ 0 w 81"/>
                <a:gd name="T21" fmla="*/ 135 h 135"/>
                <a:gd name="T22" fmla="*/ 0 w 81"/>
                <a:gd name="T23" fmla="*/ 0 h 135"/>
                <a:gd name="T24" fmla="*/ 81 w 81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5">
                  <a:moveTo>
                    <a:pt x="81" y="0"/>
                  </a:moveTo>
                  <a:lnTo>
                    <a:pt x="81" y="25"/>
                  </a:lnTo>
                  <a:lnTo>
                    <a:pt x="33" y="25"/>
                  </a:lnTo>
                  <a:lnTo>
                    <a:pt x="33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3" y="79"/>
                  </a:lnTo>
                  <a:lnTo>
                    <a:pt x="33" y="110"/>
                  </a:lnTo>
                  <a:lnTo>
                    <a:pt x="81" y="110"/>
                  </a:lnTo>
                  <a:lnTo>
                    <a:pt x="81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9F9CB5DF-49F9-494D-88CC-71867CA30AFF}"/>
              </a:ext>
            </a:extLst>
          </p:cNvPr>
          <p:cNvGrpSpPr/>
          <p:nvPr/>
        </p:nvGrpSpPr>
        <p:grpSpPr>
          <a:xfrm>
            <a:off x="8849799" y="5189328"/>
            <a:ext cx="2301628" cy="655032"/>
            <a:chOff x="3987801" y="2278063"/>
            <a:chExt cx="1216026" cy="346075"/>
          </a:xfrm>
        </p:grpSpPr>
        <p:sp>
          <p:nvSpPr>
            <p:cNvPr id="244" name="Freeform 357">
              <a:extLst>
                <a:ext uri="{FF2B5EF4-FFF2-40B4-BE49-F238E27FC236}">
                  <a16:creationId xmlns:a16="http://schemas.microsoft.com/office/drawing/2014/main" id="{8158A433-3A9D-47F3-8B36-1C329AE0C1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3889" y="2295526"/>
              <a:ext cx="769938" cy="79375"/>
            </a:xfrm>
            <a:custGeom>
              <a:avLst/>
              <a:gdLst>
                <a:gd name="T0" fmla="*/ 1493 w 1571"/>
                <a:gd name="T1" fmla="*/ 14 h 160"/>
                <a:gd name="T2" fmla="*/ 1521 w 1571"/>
                <a:gd name="T3" fmla="*/ 127 h 160"/>
                <a:gd name="T4" fmla="*/ 1521 w 1571"/>
                <a:gd name="T5" fmla="*/ 70 h 160"/>
                <a:gd name="T6" fmla="*/ 1396 w 1571"/>
                <a:gd name="T7" fmla="*/ 75 h 160"/>
                <a:gd name="T8" fmla="*/ 1418 w 1571"/>
                <a:gd name="T9" fmla="*/ 15 h 160"/>
                <a:gd name="T10" fmla="*/ 1397 w 1571"/>
                <a:gd name="T11" fmla="*/ 95 h 160"/>
                <a:gd name="T12" fmla="*/ 1437 w 1571"/>
                <a:gd name="T13" fmla="*/ 94 h 160"/>
                <a:gd name="T14" fmla="*/ 1257 w 1571"/>
                <a:gd name="T15" fmla="*/ 128 h 160"/>
                <a:gd name="T16" fmla="*/ 1276 w 1571"/>
                <a:gd name="T17" fmla="*/ 128 h 160"/>
                <a:gd name="T18" fmla="*/ 1276 w 1571"/>
                <a:gd name="T19" fmla="*/ 149 h 160"/>
                <a:gd name="T20" fmla="*/ 1202 w 1571"/>
                <a:gd name="T21" fmla="*/ 14 h 160"/>
                <a:gd name="T22" fmla="*/ 1087 w 1571"/>
                <a:gd name="T23" fmla="*/ 14 h 160"/>
                <a:gd name="T24" fmla="*/ 1175 w 1571"/>
                <a:gd name="T25" fmla="*/ 149 h 160"/>
                <a:gd name="T26" fmla="*/ 1060 w 1571"/>
                <a:gd name="T27" fmla="*/ 14 h 160"/>
                <a:gd name="T28" fmla="*/ 1060 w 1571"/>
                <a:gd name="T29" fmla="*/ 127 h 160"/>
                <a:gd name="T30" fmla="*/ 1055 w 1571"/>
                <a:gd name="T31" fmla="*/ 70 h 160"/>
                <a:gd name="T32" fmla="*/ 907 w 1571"/>
                <a:gd name="T33" fmla="*/ 75 h 160"/>
                <a:gd name="T34" fmla="*/ 928 w 1571"/>
                <a:gd name="T35" fmla="*/ 55 h 160"/>
                <a:gd name="T36" fmla="*/ 887 w 1571"/>
                <a:gd name="T37" fmla="*/ 149 h 160"/>
                <a:gd name="T38" fmla="*/ 961 w 1571"/>
                <a:gd name="T39" fmla="*/ 149 h 160"/>
                <a:gd name="T40" fmla="*/ 790 w 1571"/>
                <a:gd name="T41" fmla="*/ 75 h 160"/>
                <a:gd name="T42" fmla="*/ 811 w 1571"/>
                <a:gd name="T43" fmla="*/ 55 h 160"/>
                <a:gd name="T44" fmla="*/ 741 w 1571"/>
                <a:gd name="T45" fmla="*/ 15 h 160"/>
                <a:gd name="T46" fmla="*/ 791 w 1571"/>
                <a:gd name="T47" fmla="*/ 95 h 160"/>
                <a:gd name="T48" fmla="*/ 650 w 1571"/>
                <a:gd name="T49" fmla="*/ 35 h 160"/>
                <a:gd name="T50" fmla="*/ 721 w 1571"/>
                <a:gd name="T51" fmla="*/ 55 h 160"/>
                <a:gd name="T52" fmla="*/ 651 w 1571"/>
                <a:gd name="T53" fmla="*/ 149 h 160"/>
                <a:gd name="T54" fmla="*/ 535 w 1571"/>
                <a:gd name="T55" fmla="*/ 93 h 160"/>
                <a:gd name="T56" fmla="*/ 558 w 1571"/>
                <a:gd name="T57" fmla="*/ 92 h 160"/>
                <a:gd name="T58" fmla="*/ 595 w 1571"/>
                <a:gd name="T59" fmla="*/ 19 h 160"/>
                <a:gd name="T60" fmla="*/ 543 w 1571"/>
                <a:gd name="T61" fmla="*/ 9 h 160"/>
                <a:gd name="T62" fmla="*/ 471 w 1571"/>
                <a:gd name="T63" fmla="*/ 124 h 160"/>
                <a:gd name="T64" fmla="*/ 516 w 1571"/>
                <a:gd name="T65" fmla="*/ 123 h 160"/>
                <a:gd name="T66" fmla="*/ 580 w 1571"/>
                <a:gd name="T67" fmla="*/ 160 h 160"/>
                <a:gd name="T68" fmla="*/ 606 w 1571"/>
                <a:gd name="T69" fmla="*/ 99 h 160"/>
                <a:gd name="T70" fmla="*/ 386 w 1571"/>
                <a:gd name="T71" fmla="*/ 75 h 160"/>
                <a:gd name="T72" fmla="*/ 408 w 1571"/>
                <a:gd name="T73" fmla="*/ 15 h 160"/>
                <a:gd name="T74" fmla="*/ 387 w 1571"/>
                <a:gd name="T75" fmla="*/ 95 h 160"/>
                <a:gd name="T76" fmla="*/ 427 w 1571"/>
                <a:gd name="T77" fmla="*/ 94 h 160"/>
                <a:gd name="T78" fmla="*/ 240 w 1571"/>
                <a:gd name="T79" fmla="*/ 15 h 160"/>
                <a:gd name="T80" fmla="*/ 301 w 1571"/>
                <a:gd name="T81" fmla="*/ 149 h 160"/>
                <a:gd name="T82" fmla="*/ 338 w 1571"/>
                <a:gd name="T83" fmla="*/ 15 h 160"/>
                <a:gd name="T84" fmla="*/ 191 w 1571"/>
                <a:gd name="T85" fmla="*/ 107 h 160"/>
                <a:gd name="T86" fmla="*/ 131 w 1571"/>
                <a:gd name="T87" fmla="*/ 148 h 160"/>
                <a:gd name="T88" fmla="*/ 26 w 1571"/>
                <a:gd name="T89" fmla="*/ 35 h 160"/>
                <a:gd name="T90" fmla="*/ 0 w 1571"/>
                <a:gd name="T91" fmla="*/ 148 h 160"/>
                <a:gd name="T92" fmla="*/ 27 w 1571"/>
                <a:gd name="T93" fmla="*/ 89 h 160"/>
                <a:gd name="T94" fmla="*/ 27 w 1571"/>
                <a:gd name="T95" fmla="*/ 3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1" h="160">
                  <a:moveTo>
                    <a:pt x="1521" y="35"/>
                  </a:moveTo>
                  <a:lnTo>
                    <a:pt x="1571" y="35"/>
                  </a:lnTo>
                  <a:lnTo>
                    <a:pt x="1571" y="14"/>
                  </a:lnTo>
                  <a:lnTo>
                    <a:pt x="1493" y="14"/>
                  </a:lnTo>
                  <a:lnTo>
                    <a:pt x="1493" y="148"/>
                  </a:lnTo>
                  <a:lnTo>
                    <a:pt x="1571" y="148"/>
                  </a:lnTo>
                  <a:lnTo>
                    <a:pt x="1571" y="127"/>
                  </a:lnTo>
                  <a:lnTo>
                    <a:pt x="1521" y="127"/>
                  </a:lnTo>
                  <a:lnTo>
                    <a:pt x="1521" y="89"/>
                  </a:lnTo>
                  <a:lnTo>
                    <a:pt x="1566" y="89"/>
                  </a:lnTo>
                  <a:lnTo>
                    <a:pt x="1566" y="70"/>
                  </a:lnTo>
                  <a:lnTo>
                    <a:pt x="1521" y="70"/>
                  </a:lnTo>
                  <a:lnTo>
                    <a:pt x="1521" y="35"/>
                  </a:lnTo>
                  <a:close/>
                  <a:moveTo>
                    <a:pt x="1440" y="55"/>
                  </a:moveTo>
                  <a:cubicBezTo>
                    <a:pt x="1440" y="67"/>
                    <a:pt x="1432" y="75"/>
                    <a:pt x="1418" y="75"/>
                  </a:cubicBezTo>
                  <a:lnTo>
                    <a:pt x="1396" y="75"/>
                  </a:lnTo>
                  <a:lnTo>
                    <a:pt x="1396" y="35"/>
                  </a:lnTo>
                  <a:lnTo>
                    <a:pt x="1418" y="35"/>
                  </a:lnTo>
                  <a:cubicBezTo>
                    <a:pt x="1432" y="35"/>
                    <a:pt x="1440" y="44"/>
                    <a:pt x="1440" y="55"/>
                  </a:cubicBezTo>
                  <a:close/>
                  <a:moveTo>
                    <a:pt x="1418" y="15"/>
                  </a:moveTo>
                  <a:lnTo>
                    <a:pt x="1370" y="15"/>
                  </a:lnTo>
                  <a:lnTo>
                    <a:pt x="1370" y="149"/>
                  </a:lnTo>
                  <a:lnTo>
                    <a:pt x="1397" y="149"/>
                  </a:lnTo>
                  <a:lnTo>
                    <a:pt x="1397" y="95"/>
                  </a:lnTo>
                  <a:lnTo>
                    <a:pt x="1406" y="95"/>
                  </a:lnTo>
                  <a:lnTo>
                    <a:pt x="1438" y="149"/>
                  </a:lnTo>
                  <a:lnTo>
                    <a:pt x="1471" y="149"/>
                  </a:lnTo>
                  <a:lnTo>
                    <a:pt x="1437" y="94"/>
                  </a:lnTo>
                  <a:cubicBezTo>
                    <a:pt x="1461" y="88"/>
                    <a:pt x="1468" y="70"/>
                    <a:pt x="1468" y="55"/>
                  </a:cubicBezTo>
                  <a:cubicBezTo>
                    <a:pt x="1467" y="34"/>
                    <a:pt x="1451" y="15"/>
                    <a:pt x="1418" y="15"/>
                  </a:cubicBezTo>
                  <a:close/>
                  <a:moveTo>
                    <a:pt x="1276" y="128"/>
                  </a:moveTo>
                  <a:lnTo>
                    <a:pt x="1257" y="128"/>
                  </a:lnTo>
                  <a:lnTo>
                    <a:pt x="1257" y="35"/>
                  </a:lnTo>
                  <a:lnTo>
                    <a:pt x="1276" y="35"/>
                  </a:lnTo>
                  <a:cubicBezTo>
                    <a:pt x="1305" y="35"/>
                    <a:pt x="1321" y="53"/>
                    <a:pt x="1321" y="82"/>
                  </a:cubicBezTo>
                  <a:cubicBezTo>
                    <a:pt x="1321" y="110"/>
                    <a:pt x="1305" y="128"/>
                    <a:pt x="1276" y="128"/>
                  </a:cubicBezTo>
                  <a:close/>
                  <a:moveTo>
                    <a:pt x="1276" y="15"/>
                  </a:moveTo>
                  <a:lnTo>
                    <a:pt x="1231" y="15"/>
                  </a:lnTo>
                  <a:lnTo>
                    <a:pt x="1231" y="149"/>
                  </a:lnTo>
                  <a:lnTo>
                    <a:pt x="1276" y="149"/>
                  </a:lnTo>
                  <a:cubicBezTo>
                    <a:pt x="1318" y="149"/>
                    <a:pt x="1347" y="123"/>
                    <a:pt x="1347" y="83"/>
                  </a:cubicBezTo>
                  <a:cubicBezTo>
                    <a:pt x="1348" y="42"/>
                    <a:pt x="1320" y="15"/>
                    <a:pt x="1276" y="15"/>
                  </a:cubicBezTo>
                  <a:close/>
                  <a:moveTo>
                    <a:pt x="1202" y="149"/>
                  </a:moveTo>
                  <a:lnTo>
                    <a:pt x="1202" y="14"/>
                  </a:lnTo>
                  <a:lnTo>
                    <a:pt x="1175" y="14"/>
                  </a:lnTo>
                  <a:lnTo>
                    <a:pt x="1175" y="107"/>
                  </a:lnTo>
                  <a:lnTo>
                    <a:pt x="1115" y="14"/>
                  </a:lnTo>
                  <a:lnTo>
                    <a:pt x="1087" y="14"/>
                  </a:lnTo>
                  <a:lnTo>
                    <a:pt x="1087" y="148"/>
                  </a:lnTo>
                  <a:lnTo>
                    <a:pt x="1115" y="148"/>
                  </a:lnTo>
                  <a:lnTo>
                    <a:pt x="1115" y="57"/>
                  </a:lnTo>
                  <a:lnTo>
                    <a:pt x="1175" y="149"/>
                  </a:lnTo>
                  <a:lnTo>
                    <a:pt x="1202" y="149"/>
                  </a:lnTo>
                  <a:close/>
                  <a:moveTo>
                    <a:pt x="1010" y="35"/>
                  </a:moveTo>
                  <a:lnTo>
                    <a:pt x="1060" y="35"/>
                  </a:lnTo>
                  <a:lnTo>
                    <a:pt x="1060" y="14"/>
                  </a:lnTo>
                  <a:lnTo>
                    <a:pt x="982" y="14"/>
                  </a:lnTo>
                  <a:lnTo>
                    <a:pt x="982" y="148"/>
                  </a:lnTo>
                  <a:lnTo>
                    <a:pt x="1060" y="148"/>
                  </a:lnTo>
                  <a:lnTo>
                    <a:pt x="1060" y="127"/>
                  </a:lnTo>
                  <a:lnTo>
                    <a:pt x="1010" y="127"/>
                  </a:lnTo>
                  <a:lnTo>
                    <a:pt x="1010" y="89"/>
                  </a:lnTo>
                  <a:lnTo>
                    <a:pt x="1055" y="89"/>
                  </a:lnTo>
                  <a:lnTo>
                    <a:pt x="1055" y="70"/>
                  </a:lnTo>
                  <a:lnTo>
                    <a:pt x="1010" y="70"/>
                  </a:lnTo>
                  <a:lnTo>
                    <a:pt x="1010" y="35"/>
                  </a:lnTo>
                  <a:close/>
                  <a:moveTo>
                    <a:pt x="928" y="55"/>
                  </a:moveTo>
                  <a:cubicBezTo>
                    <a:pt x="928" y="67"/>
                    <a:pt x="921" y="75"/>
                    <a:pt x="907" y="75"/>
                  </a:cubicBezTo>
                  <a:lnTo>
                    <a:pt x="885" y="75"/>
                  </a:lnTo>
                  <a:lnTo>
                    <a:pt x="885" y="35"/>
                  </a:lnTo>
                  <a:lnTo>
                    <a:pt x="907" y="35"/>
                  </a:lnTo>
                  <a:cubicBezTo>
                    <a:pt x="922" y="35"/>
                    <a:pt x="928" y="44"/>
                    <a:pt x="928" y="55"/>
                  </a:cubicBezTo>
                  <a:close/>
                  <a:moveTo>
                    <a:pt x="908" y="15"/>
                  </a:moveTo>
                  <a:lnTo>
                    <a:pt x="860" y="15"/>
                  </a:lnTo>
                  <a:lnTo>
                    <a:pt x="860" y="149"/>
                  </a:lnTo>
                  <a:lnTo>
                    <a:pt x="887" y="149"/>
                  </a:lnTo>
                  <a:lnTo>
                    <a:pt x="887" y="95"/>
                  </a:lnTo>
                  <a:lnTo>
                    <a:pt x="896" y="95"/>
                  </a:lnTo>
                  <a:lnTo>
                    <a:pt x="928" y="149"/>
                  </a:lnTo>
                  <a:lnTo>
                    <a:pt x="961" y="149"/>
                  </a:lnTo>
                  <a:lnTo>
                    <a:pt x="927" y="94"/>
                  </a:lnTo>
                  <a:cubicBezTo>
                    <a:pt x="951" y="88"/>
                    <a:pt x="958" y="70"/>
                    <a:pt x="958" y="55"/>
                  </a:cubicBezTo>
                  <a:cubicBezTo>
                    <a:pt x="956" y="34"/>
                    <a:pt x="941" y="15"/>
                    <a:pt x="908" y="15"/>
                  </a:cubicBezTo>
                  <a:close/>
                  <a:moveTo>
                    <a:pt x="790" y="75"/>
                  </a:moveTo>
                  <a:lnTo>
                    <a:pt x="767" y="75"/>
                  </a:lnTo>
                  <a:lnTo>
                    <a:pt x="767" y="35"/>
                  </a:lnTo>
                  <a:lnTo>
                    <a:pt x="790" y="35"/>
                  </a:lnTo>
                  <a:cubicBezTo>
                    <a:pt x="803" y="35"/>
                    <a:pt x="811" y="43"/>
                    <a:pt x="811" y="55"/>
                  </a:cubicBezTo>
                  <a:cubicBezTo>
                    <a:pt x="811" y="67"/>
                    <a:pt x="805" y="75"/>
                    <a:pt x="790" y="75"/>
                  </a:cubicBezTo>
                  <a:close/>
                  <a:moveTo>
                    <a:pt x="838" y="55"/>
                  </a:moveTo>
                  <a:cubicBezTo>
                    <a:pt x="838" y="34"/>
                    <a:pt x="822" y="15"/>
                    <a:pt x="790" y="15"/>
                  </a:cubicBezTo>
                  <a:lnTo>
                    <a:pt x="741" y="15"/>
                  </a:lnTo>
                  <a:lnTo>
                    <a:pt x="741" y="149"/>
                  </a:lnTo>
                  <a:lnTo>
                    <a:pt x="768" y="149"/>
                  </a:lnTo>
                  <a:lnTo>
                    <a:pt x="768" y="95"/>
                  </a:lnTo>
                  <a:lnTo>
                    <a:pt x="791" y="95"/>
                  </a:lnTo>
                  <a:cubicBezTo>
                    <a:pt x="827" y="95"/>
                    <a:pt x="838" y="73"/>
                    <a:pt x="838" y="55"/>
                  </a:cubicBezTo>
                  <a:close/>
                  <a:moveTo>
                    <a:pt x="672" y="75"/>
                  </a:moveTo>
                  <a:lnTo>
                    <a:pt x="650" y="75"/>
                  </a:lnTo>
                  <a:lnTo>
                    <a:pt x="650" y="35"/>
                  </a:lnTo>
                  <a:lnTo>
                    <a:pt x="672" y="35"/>
                  </a:lnTo>
                  <a:cubicBezTo>
                    <a:pt x="686" y="35"/>
                    <a:pt x="693" y="43"/>
                    <a:pt x="693" y="55"/>
                  </a:cubicBezTo>
                  <a:cubicBezTo>
                    <a:pt x="693" y="67"/>
                    <a:pt x="686" y="75"/>
                    <a:pt x="672" y="75"/>
                  </a:cubicBezTo>
                  <a:close/>
                  <a:moveTo>
                    <a:pt x="721" y="55"/>
                  </a:moveTo>
                  <a:cubicBezTo>
                    <a:pt x="721" y="34"/>
                    <a:pt x="705" y="15"/>
                    <a:pt x="672" y="15"/>
                  </a:cubicBezTo>
                  <a:lnTo>
                    <a:pt x="623" y="15"/>
                  </a:lnTo>
                  <a:lnTo>
                    <a:pt x="623" y="149"/>
                  </a:lnTo>
                  <a:lnTo>
                    <a:pt x="651" y="149"/>
                  </a:lnTo>
                  <a:lnTo>
                    <a:pt x="651" y="95"/>
                  </a:lnTo>
                  <a:lnTo>
                    <a:pt x="673" y="95"/>
                  </a:lnTo>
                  <a:cubicBezTo>
                    <a:pt x="710" y="95"/>
                    <a:pt x="721" y="73"/>
                    <a:pt x="721" y="55"/>
                  </a:cubicBezTo>
                  <a:close/>
                  <a:moveTo>
                    <a:pt x="535" y="93"/>
                  </a:moveTo>
                  <a:cubicBezTo>
                    <a:pt x="545" y="74"/>
                    <a:pt x="557" y="53"/>
                    <a:pt x="567" y="28"/>
                  </a:cubicBezTo>
                  <a:lnTo>
                    <a:pt x="567" y="34"/>
                  </a:lnTo>
                  <a:cubicBezTo>
                    <a:pt x="567" y="45"/>
                    <a:pt x="563" y="65"/>
                    <a:pt x="561" y="82"/>
                  </a:cubicBezTo>
                  <a:cubicBezTo>
                    <a:pt x="561" y="85"/>
                    <a:pt x="560" y="89"/>
                    <a:pt x="558" y="92"/>
                  </a:cubicBezTo>
                  <a:lnTo>
                    <a:pt x="535" y="93"/>
                  </a:lnTo>
                  <a:close/>
                  <a:moveTo>
                    <a:pt x="587" y="90"/>
                  </a:moveTo>
                  <a:lnTo>
                    <a:pt x="587" y="87"/>
                  </a:lnTo>
                  <a:cubicBezTo>
                    <a:pt x="590" y="70"/>
                    <a:pt x="595" y="33"/>
                    <a:pt x="595" y="19"/>
                  </a:cubicBezTo>
                  <a:cubicBezTo>
                    <a:pt x="595" y="7"/>
                    <a:pt x="590" y="0"/>
                    <a:pt x="573" y="0"/>
                  </a:cubicBezTo>
                  <a:cubicBezTo>
                    <a:pt x="567" y="0"/>
                    <a:pt x="565" y="2"/>
                    <a:pt x="565" y="5"/>
                  </a:cubicBezTo>
                  <a:lnTo>
                    <a:pt x="552" y="5"/>
                  </a:lnTo>
                  <a:cubicBezTo>
                    <a:pt x="547" y="5"/>
                    <a:pt x="545" y="5"/>
                    <a:pt x="543" y="9"/>
                  </a:cubicBezTo>
                  <a:cubicBezTo>
                    <a:pt x="536" y="27"/>
                    <a:pt x="533" y="38"/>
                    <a:pt x="503" y="84"/>
                  </a:cubicBezTo>
                  <a:cubicBezTo>
                    <a:pt x="501" y="88"/>
                    <a:pt x="500" y="90"/>
                    <a:pt x="497" y="94"/>
                  </a:cubicBezTo>
                  <a:lnTo>
                    <a:pt x="477" y="95"/>
                  </a:lnTo>
                  <a:lnTo>
                    <a:pt x="471" y="124"/>
                  </a:lnTo>
                  <a:lnTo>
                    <a:pt x="478" y="124"/>
                  </a:lnTo>
                  <a:cubicBezTo>
                    <a:pt x="473" y="132"/>
                    <a:pt x="470" y="140"/>
                    <a:pt x="467" y="148"/>
                  </a:cubicBezTo>
                  <a:lnTo>
                    <a:pt x="501" y="158"/>
                  </a:lnTo>
                  <a:cubicBezTo>
                    <a:pt x="505" y="147"/>
                    <a:pt x="510" y="135"/>
                    <a:pt x="516" y="123"/>
                  </a:cubicBezTo>
                  <a:lnTo>
                    <a:pt x="535" y="123"/>
                  </a:lnTo>
                  <a:lnTo>
                    <a:pt x="550" y="123"/>
                  </a:lnTo>
                  <a:cubicBezTo>
                    <a:pt x="547" y="135"/>
                    <a:pt x="546" y="147"/>
                    <a:pt x="547" y="153"/>
                  </a:cubicBezTo>
                  <a:lnTo>
                    <a:pt x="580" y="160"/>
                  </a:lnTo>
                  <a:lnTo>
                    <a:pt x="580" y="142"/>
                  </a:lnTo>
                  <a:cubicBezTo>
                    <a:pt x="580" y="135"/>
                    <a:pt x="580" y="129"/>
                    <a:pt x="581" y="123"/>
                  </a:cubicBezTo>
                  <a:lnTo>
                    <a:pt x="593" y="123"/>
                  </a:lnTo>
                  <a:cubicBezTo>
                    <a:pt x="602" y="123"/>
                    <a:pt x="606" y="108"/>
                    <a:pt x="606" y="99"/>
                  </a:cubicBezTo>
                  <a:cubicBezTo>
                    <a:pt x="608" y="92"/>
                    <a:pt x="605" y="90"/>
                    <a:pt x="587" y="90"/>
                  </a:cubicBezTo>
                  <a:moveTo>
                    <a:pt x="430" y="55"/>
                  </a:moveTo>
                  <a:cubicBezTo>
                    <a:pt x="430" y="67"/>
                    <a:pt x="422" y="75"/>
                    <a:pt x="408" y="75"/>
                  </a:cubicBezTo>
                  <a:lnTo>
                    <a:pt x="386" y="75"/>
                  </a:lnTo>
                  <a:lnTo>
                    <a:pt x="386" y="35"/>
                  </a:lnTo>
                  <a:lnTo>
                    <a:pt x="408" y="35"/>
                  </a:lnTo>
                  <a:cubicBezTo>
                    <a:pt x="422" y="35"/>
                    <a:pt x="430" y="44"/>
                    <a:pt x="430" y="55"/>
                  </a:cubicBezTo>
                  <a:close/>
                  <a:moveTo>
                    <a:pt x="408" y="15"/>
                  </a:moveTo>
                  <a:lnTo>
                    <a:pt x="360" y="15"/>
                  </a:lnTo>
                  <a:lnTo>
                    <a:pt x="360" y="149"/>
                  </a:lnTo>
                  <a:lnTo>
                    <a:pt x="387" y="149"/>
                  </a:lnTo>
                  <a:lnTo>
                    <a:pt x="387" y="95"/>
                  </a:lnTo>
                  <a:lnTo>
                    <a:pt x="396" y="95"/>
                  </a:lnTo>
                  <a:lnTo>
                    <a:pt x="428" y="149"/>
                  </a:lnTo>
                  <a:lnTo>
                    <a:pt x="461" y="149"/>
                  </a:lnTo>
                  <a:lnTo>
                    <a:pt x="427" y="94"/>
                  </a:lnTo>
                  <a:cubicBezTo>
                    <a:pt x="451" y="88"/>
                    <a:pt x="458" y="70"/>
                    <a:pt x="458" y="55"/>
                  </a:cubicBezTo>
                  <a:cubicBezTo>
                    <a:pt x="456" y="34"/>
                    <a:pt x="441" y="15"/>
                    <a:pt x="408" y="15"/>
                  </a:cubicBezTo>
                  <a:moveTo>
                    <a:pt x="338" y="15"/>
                  </a:moveTo>
                  <a:lnTo>
                    <a:pt x="240" y="15"/>
                  </a:lnTo>
                  <a:lnTo>
                    <a:pt x="240" y="37"/>
                  </a:lnTo>
                  <a:lnTo>
                    <a:pt x="275" y="37"/>
                  </a:lnTo>
                  <a:lnTo>
                    <a:pt x="275" y="149"/>
                  </a:lnTo>
                  <a:lnTo>
                    <a:pt x="301" y="149"/>
                  </a:lnTo>
                  <a:lnTo>
                    <a:pt x="301" y="37"/>
                  </a:lnTo>
                  <a:lnTo>
                    <a:pt x="337" y="37"/>
                  </a:lnTo>
                  <a:lnTo>
                    <a:pt x="337" y="15"/>
                  </a:lnTo>
                  <a:lnTo>
                    <a:pt x="338" y="15"/>
                  </a:lnTo>
                  <a:close/>
                  <a:moveTo>
                    <a:pt x="218" y="149"/>
                  </a:moveTo>
                  <a:lnTo>
                    <a:pt x="218" y="14"/>
                  </a:lnTo>
                  <a:lnTo>
                    <a:pt x="191" y="14"/>
                  </a:lnTo>
                  <a:lnTo>
                    <a:pt x="191" y="107"/>
                  </a:lnTo>
                  <a:lnTo>
                    <a:pt x="131" y="14"/>
                  </a:lnTo>
                  <a:lnTo>
                    <a:pt x="103" y="14"/>
                  </a:lnTo>
                  <a:lnTo>
                    <a:pt x="103" y="148"/>
                  </a:lnTo>
                  <a:lnTo>
                    <a:pt x="131" y="148"/>
                  </a:lnTo>
                  <a:lnTo>
                    <a:pt x="131" y="57"/>
                  </a:lnTo>
                  <a:lnTo>
                    <a:pt x="191" y="149"/>
                  </a:lnTo>
                  <a:lnTo>
                    <a:pt x="218" y="149"/>
                  </a:lnTo>
                  <a:close/>
                  <a:moveTo>
                    <a:pt x="26" y="35"/>
                  </a:moveTo>
                  <a:lnTo>
                    <a:pt x="76" y="35"/>
                  </a:lnTo>
                  <a:lnTo>
                    <a:pt x="76" y="14"/>
                  </a:lnTo>
                  <a:lnTo>
                    <a:pt x="0" y="14"/>
                  </a:lnTo>
                  <a:lnTo>
                    <a:pt x="0" y="148"/>
                  </a:lnTo>
                  <a:lnTo>
                    <a:pt x="77" y="148"/>
                  </a:lnTo>
                  <a:lnTo>
                    <a:pt x="77" y="127"/>
                  </a:lnTo>
                  <a:lnTo>
                    <a:pt x="27" y="127"/>
                  </a:lnTo>
                  <a:lnTo>
                    <a:pt x="27" y="89"/>
                  </a:lnTo>
                  <a:lnTo>
                    <a:pt x="72" y="89"/>
                  </a:lnTo>
                  <a:lnTo>
                    <a:pt x="72" y="70"/>
                  </a:lnTo>
                  <a:lnTo>
                    <a:pt x="27" y="70"/>
                  </a:lnTo>
                  <a:lnTo>
                    <a:pt x="27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Freeform 358">
              <a:extLst>
                <a:ext uri="{FF2B5EF4-FFF2-40B4-BE49-F238E27FC236}">
                  <a16:creationId xmlns:a16="http://schemas.microsoft.com/office/drawing/2014/main" id="{CAEB446E-6B91-4FA4-9ED7-F734C6239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7064" y="2481263"/>
              <a:ext cx="76200" cy="76200"/>
            </a:xfrm>
            <a:custGeom>
              <a:avLst/>
              <a:gdLst>
                <a:gd name="T0" fmla="*/ 156 w 157"/>
                <a:gd name="T1" fmla="*/ 150 h 156"/>
                <a:gd name="T2" fmla="*/ 120 w 157"/>
                <a:gd name="T3" fmla="*/ 156 h 156"/>
                <a:gd name="T4" fmla="*/ 92 w 157"/>
                <a:gd name="T5" fmla="*/ 134 h 156"/>
                <a:gd name="T6" fmla="*/ 45 w 157"/>
                <a:gd name="T7" fmla="*/ 156 h 156"/>
                <a:gd name="T8" fmla="*/ 0 w 157"/>
                <a:gd name="T9" fmla="*/ 119 h 156"/>
                <a:gd name="T10" fmla="*/ 92 w 157"/>
                <a:gd name="T11" fmla="*/ 69 h 156"/>
                <a:gd name="T12" fmla="*/ 92 w 157"/>
                <a:gd name="T13" fmla="*/ 52 h 156"/>
                <a:gd name="T14" fmla="*/ 68 w 157"/>
                <a:gd name="T15" fmla="*/ 10 h 156"/>
                <a:gd name="T16" fmla="*/ 26 w 157"/>
                <a:gd name="T17" fmla="*/ 50 h 156"/>
                <a:gd name="T18" fmla="*/ 6 w 157"/>
                <a:gd name="T19" fmla="*/ 34 h 156"/>
                <a:gd name="T20" fmla="*/ 70 w 157"/>
                <a:gd name="T21" fmla="*/ 0 h 156"/>
                <a:gd name="T22" fmla="*/ 127 w 157"/>
                <a:gd name="T23" fmla="*/ 54 h 156"/>
                <a:gd name="T24" fmla="*/ 127 w 157"/>
                <a:gd name="T25" fmla="*/ 119 h 156"/>
                <a:gd name="T26" fmla="*/ 143 w 157"/>
                <a:gd name="T27" fmla="*/ 146 h 156"/>
                <a:gd name="T28" fmla="*/ 157 w 157"/>
                <a:gd name="T29" fmla="*/ 144 h 156"/>
                <a:gd name="T30" fmla="*/ 157 w 157"/>
                <a:gd name="T31" fmla="*/ 150 h 156"/>
                <a:gd name="T32" fmla="*/ 156 w 157"/>
                <a:gd name="T33" fmla="*/ 150 h 156"/>
                <a:gd name="T34" fmla="*/ 91 w 157"/>
                <a:gd name="T35" fmla="*/ 81 h 156"/>
                <a:gd name="T36" fmla="*/ 36 w 157"/>
                <a:gd name="T37" fmla="*/ 115 h 156"/>
                <a:gd name="T38" fmla="*/ 58 w 157"/>
                <a:gd name="T39" fmla="*/ 139 h 156"/>
                <a:gd name="T40" fmla="*/ 91 w 157"/>
                <a:gd name="T41" fmla="*/ 101 h 156"/>
                <a:gd name="T42" fmla="*/ 91 w 157"/>
                <a:gd name="T43" fmla="*/ 8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7" h="156">
                  <a:moveTo>
                    <a:pt x="156" y="150"/>
                  </a:moveTo>
                  <a:cubicBezTo>
                    <a:pt x="145" y="154"/>
                    <a:pt x="133" y="156"/>
                    <a:pt x="120" y="156"/>
                  </a:cubicBezTo>
                  <a:cubicBezTo>
                    <a:pt x="98" y="156"/>
                    <a:pt x="95" y="145"/>
                    <a:pt x="92" y="134"/>
                  </a:cubicBezTo>
                  <a:cubicBezTo>
                    <a:pt x="85" y="141"/>
                    <a:pt x="70" y="156"/>
                    <a:pt x="45" y="156"/>
                  </a:cubicBezTo>
                  <a:cubicBezTo>
                    <a:pt x="21" y="156"/>
                    <a:pt x="0" y="140"/>
                    <a:pt x="0" y="119"/>
                  </a:cubicBezTo>
                  <a:cubicBezTo>
                    <a:pt x="0" y="72"/>
                    <a:pt x="71" y="70"/>
                    <a:pt x="92" y="69"/>
                  </a:cubicBezTo>
                  <a:lnTo>
                    <a:pt x="92" y="52"/>
                  </a:lnTo>
                  <a:cubicBezTo>
                    <a:pt x="92" y="35"/>
                    <a:pt x="92" y="10"/>
                    <a:pt x="68" y="10"/>
                  </a:cubicBezTo>
                  <a:cubicBezTo>
                    <a:pt x="33" y="10"/>
                    <a:pt x="57" y="50"/>
                    <a:pt x="26" y="50"/>
                  </a:cubicBezTo>
                  <a:cubicBezTo>
                    <a:pt x="16" y="50"/>
                    <a:pt x="6" y="45"/>
                    <a:pt x="6" y="34"/>
                  </a:cubicBezTo>
                  <a:cubicBezTo>
                    <a:pt x="6" y="10"/>
                    <a:pt x="41" y="0"/>
                    <a:pt x="70" y="0"/>
                  </a:cubicBezTo>
                  <a:cubicBezTo>
                    <a:pt x="113" y="0"/>
                    <a:pt x="127" y="16"/>
                    <a:pt x="127" y="54"/>
                  </a:cubicBezTo>
                  <a:lnTo>
                    <a:pt x="127" y="119"/>
                  </a:lnTo>
                  <a:cubicBezTo>
                    <a:pt x="127" y="139"/>
                    <a:pt x="131" y="146"/>
                    <a:pt x="143" y="146"/>
                  </a:cubicBezTo>
                  <a:cubicBezTo>
                    <a:pt x="148" y="146"/>
                    <a:pt x="152" y="145"/>
                    <a:pt x="157" y="144"/>
                  </a:cubicBezTo>
                  <a:lnTo>
                    <a:pt x="157" y="150"/>
                  </a:lnTo>
                  <a:lnTo>
                    <a:pt x="156" y="150"/>
                  </a:lnTo>
                  <a:close/>
                  <a:moveTo>
                    <a:pt x="91" y="81"/>
                  </a:moveTo>
                  <a:cubicBezTo>
                    <a:pt x="77" y="81"/>
                    <a:pt x="36" y="84"/>
                    <a:pt x="36" y="115"/>
                  </a:cubicBezTo>
                  <a:cubicBezTo>
                    <a:pt x="36" y="127"/>
                    <a:pt x="43" y="139"/>
                    <a:pt x="58" y="139"/>
                  </a:cubicBezTo>
                  <a:cubicBezTo>
                    <a:pt x="78" y="139"/>
                    <a:pt x="91" y="125"/>
                    <a:pt x="91" y="101"/>
                  </a:cubicBezTo>
                  <a:lnTo>
                    <a:pt x="91" y="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" name="Freeform 359">
              <a:extLst>
                <a:ext uri="{FF2B5EF4-FFF2-40B4-BE49-F238E27FC236}">
                  <a16:creationId xmlns:a16="http://schemas.microsoft.com/office/drawing/2014/main" id="{F1AAF1BE-67C8-4C45-93C8-61AEC0AFF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6" y="2481263"/>
              <a:ext cx="92075" cy="74613"/>
            </a:xfrm>
            <a:custGeom>
              <a:avLst/>
              <a:gdLst>
                <a:gd name="T0" fmla="*/ 0 w 189"/>
                <a:gd name="T1" fmla="*/ 147 h 155"/>
                <a:gd name="T2" fmla="*/ 26 w 189"/>
                <a:gd name="T3" fmla="*/ 118 h 155"/>
                <a:gd name="T4" fmla="*/ 26 w 189"/>
                <a:gd name="T5" fmla="*/ 41 h 155"/>
                <a:gd name="T6" fmla="*/ 0 w 189"/>
                <a:gd name="T7" fmla="*/ 15 h 155"/>
                <a:gd name="T8" fmla="*/ 0 w 189"/>
                <a:gd name="T9" fmla="*/ 7 h 155"/>
                <a:gd name="T10" fmla="*/ 61 w 189"/>
                <a:gd name="T11" fmla="*/ 0 h 155"/>
                <a:gd name="T12" fmla="*/ 61 w 189"/>
                <a:gd name="T13" fmla="*/ 38 h 155"/>
                <a:gd name="T14" fmla="*/ 63 w 189"/>
                <a:gd name="T15" fmla="*/ 38 h 155"/>
                <a:gd name="T16" fmla="*/ 120 w 189"/>
                <a:gd name="T17" fmla="*/ 0 h 155"/>
                <a:gd name="T18" fmla="*/ 163 w 189"/>
                <a:gd name="T19" fmla="*/ 43 h 155"/>
                <a:gd name="T20" fmla="*/ 163 w 189"/>
                <a:gd name="T21" fmla="*/ 118 h 155"/>
                <a:gd name="T22" fmla="*/ 189 w 189"/>
                <a:gd name="T23" fmla="*/ 147 h 155"/>
                <a:gd name="T24" fmla="*/ 189 w 189"/>
                <a:gd name="T25" fmla="*/ 155 h 155"/>
                <a:gd name="T26" fmla="*/ 101 w 189"/>
                <a:gd name="T27" fmla="*/ 155 h 155"/>
                <a:gd name="T28" fmla="*/ 101 w 189"/>
                <a:gd name="T29" fmla="*/ 147 h 155"/>
                <a:gd name="T30" fmla="*/ 128 w 189"/>
                <a:gd name="T31" fmla="*/ 118 h 155"/>
                <a:gd name="T32" fmla="*/ 128 w 189"/>
                <a:gd name="T33" fmla="*/ 70 h 155"/>
                <a:gd name="T34" fmla="*/ 105 w 189"/>
                <a:gd name="T35" fmla="*/ 20 h 155"/>
                <a:gd name="T36" fmla="*/ 63 w 189"/>
                <a:gd name="T37" fmla="*/ 75 h 155"/>
                <a:gd name="T38" fmla="*/ 63 w 189"/>
                <a:gd name="T39" fmla="*/ 118 h 155"/>
                <a:gd name="T40" fmla="*/ 89 w 189"/>
                <a:gd name="T41" fmla="*/ 147 h 155"/>
                <a:gd name="T42" fmla="*/ 89 w 189"/>
                <a:gd name="T43" fmla="*/ 155 h 155"/>
                <a:gd name="T44" fmla="*/ 1 w 189"/>
                <a:gd name="T45" fmla="*/ 155 h 155"/>
                <a:gd name="T46" fmla="*/ 1 w 189"/>
                <a:gd name="T47" fmla="*/ 147 h 155"/>
                <a:gd name="T48" fmla="*/ 0 w 189"/>
                <a:gd name="T49" fmla="*/ 14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55">
                  <a:moveTo>
                    <a:pt x="0" y="147"/>
                  </a:moveTo>
                  <a:cubicBezTo>
                    <a:pt x="20" y="147"/>
                    <a:pt x="26" y="141"/>
                    <a:pt x="26" y="118"/>
                  </a:cubicBezTo>
                  <a:lnTo>
                    <a:pt x="26" y="41"/>
                  </a:lnTo>
                  <a:cubicBezTo>
                    <a:pt x="26" y="17"/>
                    <a:pt x="14" y="15"/>
                    <a:pt x="0" y="15"/>
                  </a:cubicBezTo>
                  <a:lnTo>
                    <a:pt x="0" y="7"/>
                  </a:lnTo>
                  <a:lnTo>
                    <a:pt x="61" y="0"/>
                  </a:lnTo>
                  <a:lnTo>
                    <a:pt x="61" y="38"/>
                  </a:lnTo>
                  <a:lnTo>
                    <a:pt x="63" y="38"/>
                  </a:lnTo>
                  <a:cubicBezTo>
                    <a:pt x="70" y="25"/>
                    <a:pt x="86" y="0"/>
                    <a:pt x="120" y="0"/>
                  </a:cubicBezTo>
                  <a:cubicBezTo>
                    <a:pt x="155" y="0"/>
                    <a:pt x="163" y="18"/>
                    <a:pt x="163" y="43"/>
                  </a:cubicBezTo>
                  <a:lnTo>
                    <a:pt x="163" y="118"/>
                  </a:lnTo>
                  <a:cubicBezTo>
                    <a:pt x="163" y="141"/>
                    <a:pt x="169" y="147"/>
                    <a:pt x="189" y="147"/>
                  </a:cubicBezTo>
                  <a:lnTo>
                    <a:pt x="189" y="155"/>
                  </a:lnTo>
                  <a:lnTo>
                    <a:pt x="101" y="155"/>
                  </a:lnTo>
                  <a:lnTo>
                    <a:pt x="101" y="147"/>
                  </a:lnTo>
                  <a:cubicBezTo>
                    <a:pt x="121" y="147"/>
                    <a:pt x="128" y="141"/>
                    <a:pt x="128" y="118"/>
                  </a:cubicBezTo>
                  <a:lnTo>
                    <a:pt x="128" y="70"/>
                  </a:lnTo>
                  <a:cubicBezTo>
                    <a:pt x="128" y="30"/>
                    <a:pt x="123" y="20"/>
                    <a:pt x="105" y="20"/>
                  </a:cubicBezTo>
                  <a:cubicBezTo>
                    <a:pt x="85" y="20"/>
                    <a:pt x="63" y="53"/>
                    <a:pt x="63" y="75"/>
                  </a:cubicBezTo>
                  <a:lnTo>
                    <a:pt x="63" y="118"/>
                  </a:lnTo>
                  <a:cubicBezTo>
                    <a:pt x="63" y="141"/>
                    <a:pt x="69" y="147"/>
                    <a:pt x="89" y="147"/>
                  </a:cubicBezTo>
                  <a:lnTo>
                    <a:pt x="89" y="155"/>
                  </a:lnTo>
                  <a:lnTo>
                    <a:pt x="1" y="155"/>
                  </a:lnTo>
                  <a:lnTo>
                    <a:pt x="1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Freeform 360">
              <a:extLst>
                <a:ext uri="{FF2B5EF4-FFF2-40B4-BE49-F238E27FC236}">
                  <a16:creationId xmlns:a16="http://schemas.microsoft.com/office/drawing/2014/main" id="{0FF6A82C-5E45-4D17-B227-33CF7B9A6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3439" y="2466976"/>
              <a:ext cx="82550" cy="122238"/>
            </a:xfrm>
            <a:custGeom>
              <a:avLst/>
              <a:gdLst>
                <a:gd name="T0" fmla="*/ 109 w 169"/>
                <a:gd name="T1" fmla="*/ 155 h 251"/>
                <a:gd name="T2" fmla="*/ 161 w 169"/>
                <a:gd name="T3" fmla="*/ 194 h 251"/>
                <a:gd name="T4" fmla="*/ 72 w 169"/>
                <a:gd name="T5" fmla="*/ 251 h 251"/>
                <a:gd name="T6" fmla="*/ 0 w 169"/>
                <a:gd name="T7" fmla="*/ 213 h 251"/>
                <a:gd name="T8" fmla="*/ 22 w 169"/>
                <a:gd name="T9" fmla="*/ 181 h 251"/>
                <a:gd name="T10" fmla="*/ 11 w 169"/>
                <a:gd name="T11" fmla="*/ 161 h 251"/>
                <a:gd name="T12" fmla="*/ 32 w 169"/>
                <a:gd name="T13" fmla="*/ 124 h 251"/>
                <a:gd name="T14" fmla="*/ 9 w 169"/>
                <a:gd name="T15" fmla="*/ 81 h 251"/>
                <a:gd name="T16" fmla="*/ 74 w 169"/>
                <a:gd name="T17" fmla="*/ 28 h 251"/>
                <a:gd name="T18" fmla="*/ 111 w 169"/>
                <a:gd name="T19" fmla="*/ 36 h 251"/>
                <a:gd name="T20" fmla="*/ 150 w 169"/>
                <a:gd name="T21" fmla="*/ 0 h 251"/>
                <a:gd name="T22" fmla="*/ 169 w 169"/>
                <a:gd name="T23" fmla="*/ 19 h 251"/>
                <a:gd name="T24" fmla="*/ 150 w 169"/>
                <a:gd name="T25" fmla="*/ 38 h 251"/>
                <a:gd name="T26" fmla="*/ 139 w 169"/>
                <a:gd name="T27" fmla="*/ 34 h 251"/>
                <a:gd name="T28" fmla="*/ 132 w 169"/>
                <a:gd name="T29" fmla="*/ 30 h 251"/>
                <a:gd name="T30" fmla="*/ 120 w 169"/>
                <a:gd name="T31" fmla="*/ 43 h 251"/>
                <a:gd name="T32" fmla="*/ 139 w 169"/>
                <a:gd name="T33" fmla="*/ 81 h 251"/>
                <a:gd name="T34" fmla="*/ 75 w 169"/>
                <a:gd name="T35" fmla="*/ 134 h 251"/>
                <a:gd name="T36" fmla="*/ 45 w 169"/>
                <a:gd name="T37" fmla="*/ 129 h 251"/>
                <a:gd name="T38" fmla="*/ 37 w 169"/>
                <a:gd name="T39" fmla="*/ 144 h 251"/>
                <a:gd name="T40" fmla="*/ 56 w 169"/>
                <a:gd name="T41" fmla="*/ 156 h 251"/>
                <a:gd name="T42" fmla="*/ 109 w 169"/>
                <a:gd name="T43" fmla="*/ 156 h 251"/>
                <a:gd name="T44" fmla="*/ 109 w 169"/>
                <a:gd name="T45" fmla="*/ 155 h 251"/>
                <a:gd name="T46" fmla="*/ 32 w 169"/>
                <a:gd name="T47" fmla="*/ 186 h 251"/>
                <a:gd name="T48" fmla="*/ 26 w 169"/>
                <a:gd name="T49" fmla="*/ 205 h 251"/>
                <a:gd name="T50" fmla="*/ 74 w 169"/>
                <a:gd name="T51" fmla="*/ 239 h 251"/>
                <a:gd name="T52" fmla="*/ 131 w 169"/>
                <a:gd name="T53" fmla="*/ 205 h 251"/>
                <a:gd name="T54" fmla="*/ 100 w 169"/>
                <a:gd name="T55" fmla="*/ 186 h 251"/>
                <a:gd name="T56" fmla="*/ 32 w 169"/>
                <a:gd name="T57" fmla="*/ 186 h 251"/>
                <a:gd name="T58" fmla="*/ 72 w 169"/>
                <a:gd name="T59" fmla="*/ 123 h 251"/>
                <a:gd name="T60" fmla="*/ 101 w 169"/>
                <a:gd name="T61" fmla="*/ 81 h 251"/>
                <a:gd name="T62" fmla="*/ 72 w 169"/>
                <a:gd name="T63" fmla="*/ 39 h 251"/>
                <a:gd name="T64" fmla="*/ 44 w 169"/>
                <a:gd name="T65" fmla="*/ 81 h 251"/>
                <a:gd name="T66" fmla="*/ 72 w 169"/>
                <a:gd name="T67" fmla="*/ 12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251">
                  <a:moveTo>
                    <a:pt x="109" y="155"/>
                  </a:moveTo>
                  <a:cubicBezTo>
                    <a:pt x="134" y="155"/>
                    <a:pt x="161" y="164"/>
                    <a:pt x="161" y="194"/>
                  </a:cubicBezTo>
                  <a:cubicBezTo>
                    <a:pt x="161" y="220"/>
                    <a:pt x="129" y="251"/>
                    <a:pt x="72" y="251"/>
                  </a:cubicBezTo>
                  <a:cubicBezTo>
                    <a:pt x="21" y="251"/>
                    <a:pt x="0" y="228"/>
                    <a:pt x="0" y="213"/>
                  </a:cubicBezTo>
                  <a:cubicBezTo>
                    <a:pt x="0" y="198"/>
                    <a:pt x="14" y="188"/>
                    <a:pt x="22" y="181"/>
                  </a:cubicBezTo>
                  <a:cubicBezTo>
                    <a:pt x="19" y="178"/>
                    <a:pt x="11" y="173"/>
                    <a:pt x="11" y="161"/>
                  </a:cubicBezTo>
                  <a:cubicBezTo>
                    <a:pt x="11" y="145"/>
                    <a:pt x="27" y="129"/>
                    <a:pt x="32" y="124"/>
                  </a:cubicBezTo>
                  <a:cubicBezTo>
                    <a:pt x="22" y="118"/>
                    <a:pt x="9" y="108"/>
                    <a:pt x="9" y="81"/>
                  </a:cubicBezTo>
                  <a:cubicBezTo>
                    <a:pt x="9" y="48"/>
                    <a:pt x="34" y="28"/>
                    <a:pt x="74" y="28"/>
                  </a:cubicBezTo>
                  <a:cubicBezTo>
                    <a:pt x="90" y="28"/>
                    <a:pt x="102" y="33"/>
                    <a:pt x="111" y="36"/>
                  </a:cubicBezTo>
                  <a:cubicBezTo>
                    <a:pt x="117" y="24"/>
                    <a:pt x="129" y="0"/>
                    <a:pt x="150" y="0"/>
                  </a:cubicBezTo>
                  <a:cubicBezTo>
                    <a:pt x="160" y="0"/>
                    <a:pt x="169" y="8"/>
                    <a:pt x="169" y="19"/>
                  </a:cubicBezTo>
                  <a:cubicBezTo>
                    <a:pt x="169" y="29"/>
                    <a:pt x="161" y="38"/>
                    <a:pt x="150" y="38"/>
                  </a:cubicBezTo>
                  <a:cubicBezTo>
                    <a:pt x="145" y="38"/>
                    <a:pt x="141" y="36"/>
                    <a:pt x="139" y="34"/>
                  </a:cubicBezTo>
                  <a:cubicBezTo>
                    <a:pt x="136" y="33"/>
                    <a:pt x="135" y="30"/>
                    <a:pt x="132" y="30"/>
                  </a:cubicBezTo>
                  <a:cubicBezTo>
                    <a:pt x="126" y="30"/>
                    <a:pt x="122" y="38"/>
                    <a:pt x="120" y="43"/>
                  </a:cubicBezTo>
                  <a:cubicBezTo>
                    <a:pt x="130" y="50"/>
                    <a:pt x="139" y="60"/>
                    <a:pt x="139" y="81"/>
                  </a:cubicBezTo>
                  <a:cubicBezTo>
                    <a:pt x="139" y="114"/>
                    <a:pt x="112" y="134"/>
                    <a:pt x="75" y="134"/>
                  </a:cubicBezTo>
                  <a:cubicBezTo>
                    <a:pt x="60" y="134"/>
                    <a:pt x="52" y="131"/>
                    <a:pt x="45" y="129"/>
                  </a:cubicBezTo>
                  <a:cubicBezTo>
                    <a:pt x="41" y="133"/>
                    <a:pt x="37" y="139"/>
                    <a:pt x="37" y="144"/>
                  </a:cubicBezTo>
                  <a:cubicBezTo>
                    <a:pt x="37" y="153"/>
                    <a:pt x="45" y="156"/>
                    <a:pt x="56" y="156"/>
                  </a:cubicBezTo>
                  <a:lnTo>
                    <a:pt x="109" y="156"/>
                  </a:lnTo>
                  <a:lnTo>
                    <a:pt x="109" y="155"/>
                  </a:lnTo>
                  <a:close/>
                  <a:moveTo>
                    <a:pt x="32" y="186"/>
                  </a:moveTo>
                  <a:cubicBezTo>
                    <a:pt x="29" y="193"/>
                    <a:pt x="26" y="198"/>
                    <a:pt x="26" y="205"/>
                  </a:cubicBezTo>
                  <a:cubicBezTo>
                    <a:pt x="26" y="219"/>
                    <a:pt x="42" y="239"/>
                    <a:pt x="74" y="239"/>
                  </a:cubicBezTo>
                  <a:cubicBezTo>
                    <a:pt x="107" y="239"/>
                    <a:pt x="131" y="220"/>
                    <a:pt x="131" y="205"/>
                  </a:cubicBezTo>
                  <a:cubicBezTo>
                    <a:pt x="131" y="191"/>
                    <a:pt x="115" y="186"/>
                    <a:pt x="100" y="186"/>
                  </a:cubicBezTo>
                  <a:lnTo>
                    <a:pt x="32" y="186"/>
                  </a:lnTo>
                  <a:close/>
                  <a:moveTo>
                    <a:pt x="72" y="123"/>
                  </a:moveTo>
                  <a:cubicBezTo>
                    <a:pt x="94" y="123"/>
                    <a:pt x="101" y="104"/>
                    <a:pt x="101" y="81"/>
                  </a:cubicBezTo>
                  <a:cubicBezTo>
                    <a:pt x="101" y="59"/>
                    <a:pt x="94" y="39"/>
                    <a:pt x="72" y="39"/>
                  </a:cubicBezTo>
                  <a:cubicBezTo>
                    <a:pt x="47" y="39"/>
                    <a:pt x="44" y="65"/>
                    <a:pt x="44" y="81"/>
                  </a:cubicBezTo>
                  <a:cubicBezTo>
                    <a:pt x="44" y="106"/>
                    <a:pt x="50" y="123"/>
                    <a:pt x="72" y="12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Freeform 361">
              <a:extLst>
                <a:ext uri="{FF2B5EF4-FFF2-40B4-BE49-F238E27FC236}">
                  <a16:creationId xmlns:a16="http://schemas.microsoft.com/office/drawing/2014/main" id="{E5F37D6E-CF4E-46D6-A188-EACB307478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5039" y="2479676"/>
              <a:ext cx="66675" cy="77788"/>
            </a:xfrm>
            <a:custGeom>
              <a:avLst/>
              <a:gdLst>
                <a:gd name="T0" fmla="*/ 132 w 136"/>
                <a:gd name="T1" fmla="*/ 150 h 159"/>
                <a:gd name="T2" fmla="*/ 85 w 136"/>
                <a:gd name="T3" fmla="*/ 159 h 159"/>
                <a:gd name="T4" fmla="*/ 0 w 136"/>
                <a:gd name="T5" fmla="*/ 74 h 159"/>
                <a:gd name="T6" fmla="*/ 72 w 136"/>
                <a:gd name="T7" fmla="*/ 0 h 159"/>
                <a:gd name="T8" fmla="*/ 136 w 136"/>
                <a:gd name="T9" fmla="*/ 63 h 159"/>
                <a:gd name="T10" fmla="*/ 37 w 136"/>
                <a:gd name="T11" fmla="*/ 63 h 159"/>
                <a:gd name="T12" fmla="*/ 101 w 136"/>
                <a:gd name="T13" fmla="*/ 144 h 159"/>
                <a:gd name="T14" fmla="*/ 134 w 136"/>
                <a:gd name="T15" fmla="*/ 139 h 159"/>
                <a:gd name="T16" fmla="*/ 134 w 136"/>
                <a:gd name="T17" fmla="*/ 150 h 159"/>
                <a:gd name="T18" fmla="*/ 132 w 136"/>
                <a:gd name="T19" fmla="*/ 150 h 159"/>
                <a:gd name="T20" fmla="*/ 101 w 136"/>
                <a:gd name="T21" fmla="*/ 50 h 159"/>
                <a:gd name="T22" fmla="*/ 71 w 136"/>
                <a:gd name="T23" fmla="*/ 13 h 159"/>
                <a:gd name="T24" fmla="*/ 37 w 136"/>
                <a:gd name="T25" fmla="*/ 50 h 159"/>
                <a:gd name="T26" fmla="*/ 101 w 136"/>
                <a:gd name="T27" fmla="*/ 5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59">
                  <a:moveTo>
                    <a:pt x="132" y="150"/>
                  </a:moveTo>
                  <a:cubicBezTo>
                    <a:pt x="126" y="153"/>
                    <a:pt x="107" y="159"/>
                    <a:pt x="85" y="159"/>
                  </a:cubicBezTo>
                  <a:cubicBezTo>
                    <a:pt x="31" y="159"/>
                    <a:pt x="0" y="129"/>
                    <a:pt x="0" y="74"/>
                  </a:cubicBezTo>
                  <a:cubicBezTo>
                    <a:pt x="0" y="24"/>
                    <a:pt x="26" y="0"/>
                    <a:pt x="72" y="0"/>
                  </a:cubicBezTo>
                  <a:cubicBezTo>
                    <a:pt x="127" y="0"/>
                    <a:pt x="136" y="35"/>
                    <a:pt x="136" y="63"/>
                  </a:cubicBezTo>
                  <a:lnTo>
                    <a:pt x="37" y="63"/>
                  </a:lnTo>
                  <a:cubicBezTo>
                    <a:pt x="37" y="98"/>
                    <a:pt x="51" y="144"/>
                    <a:pt x="101" y="144"/>
                  </a:cubicBezTo>
                  <a:cubicBezTo>
                    <a:pt x="115" y="144"/>
                    <a:pt x="126" y="140"/>
                    <a:pt x="134" y="139"/>
                  </a:cubicBezTo>
                  <a:lnTo>
                    <a:pt x="134" y="150"/>
                  </a:lnTo>
                  <a:lnTo>
                    <a:pt x="132" y="150"/>
                  </a:lnTo>
                  <a:close/>
                  <a:moveTo>
                    <a:pt x="101" y="50"/>
                  </a:moveTo>
                  <a:cubicBezTo>
                    <a:pt x="101" y="29"/>
                    <a:pt x="95" y="13"/>
                    <a:pt x="71" y="13"/>
                  </a:cubicBezTo>
                  <a:cubicBezTo>
                    <a:pt x="45" y="13"/>
                    <a:pt x="37" y="38"/>
                    <a:pt x="37" y="50"/>
                  </a:cubicBezTo>
                  <a:lnTo>
                    <a:pt x="101" y="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Freeform 362">
              <a:extLst>
                <a:ext uri="{FF2B5EF4-FFF2-40B4-BE49-F238E27FC236}">
                  <a16:creationId xmlns:a16="http://schemas.microsoft.com/office/drawing/2014/main" id="{39B62211-BC0B-4743-AE3F-BF204ADAE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9" y="2479676"/>
              <a:ext cx="63500" cy="76200"/>
            </a:xfrm>
            <a:custGeom>
              <a:avLst/>
              <a:gdLst>
                <a:gd name="T0" fmla="*/ 0 w 129"/>
                <a:gd name="T1" fmla="*/ 149 h 157"/>
                <a:gd name="T2" fmla="*/ 26 w 129"/>
                <a:gd name="T3" fmla="*/ 120 h 157"/>
                <a:gd name="T4" fmla="*/ 26 w 129"/>
                <a:gd name="T5" fmla="*/ 43 h 157"/>
                <a:gd name="T6" fmla="*/ 0 w 129"/>
                <a:gd name="T7" fmla="*/ 17 h 157"/>
                <a:gd name="T8" fmla="*/ 0 w 129"/>
                <a:gd name="T9" fmla="*/ 9 h 157"/>
                <a:gd name="T10" fmla="*/ 61 w 129"/>
                <a:gd name="T11" fmla="*/ 2 h 157"/>
                <a:gd name="T12" fmla="*/ 61 w 129"/>
                <a:gd name="T13" fmla="*/ 39 h 157"/>
                <a:gd name="T14" fmla="*/ 62 w 129"/>
                <a:gd name="T15" fmla="*/ 39 h 157"/>
                <a:gd name="T16" fmla="*/ 110 w 129"/>
                <a:gd name="T17" fmla="*/ 0 h 157"/>
                <a:gd name="T18" fmla="*/ 129 w 129"/>
                <a:gd name="T19" fmla="*/ 18 h 157"/>
                <a:gd name="T20" fmla="*/ 110 w 129"/>
                <a:gd name="T21" fmla="*/ 37 h 157"/>
                <a:gd name="T22" fmla="*/ 89 w 129"/>
                <a:gd name="T23" fmla="*/ 29 h 157"/>
                <a:gd name="T24" fmla="*/ 62 w 129"/>
                <a:gd name="T25" fmla="*/ 83 h 157"/>
                <a:gd name="T26" fmla="*/ 62 w 129"/>
                <a:gd name="T27" fmla="*/ 120 h 157"/>
                <a:gd name="T28" fmla="*/ 89 w 129"/>
                <a:gd name="T29" fmla="*/ 149 h 157"/>
                <a:gd name="T30" fmla="*/ 89 w 129"/>
                <a:gd name="T31" fmla="*/ 157 h 157"/>
                <a:gd name="T32" fmla="*/ 1 w 129"/>
                <a:gd name="T33" fmla="*/ 157 h 157"/>
                <a:gd name="T34" fmla="*/ 1 w 129"/>
                <a:gd name="T35" fmla="*/ 149 h 157"/>
                <a:gd name="T36" fmla="*/ 0 w 129"/>
                <a:gd name="T37" fmla="*/ 1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57">
                  <a:moveTo>
                    <a:pt x="0" y="149"/>
                  </a:moveTo>
                  <a:cubicBezTo>
                    <a:pt x="20" y="149"/>
                    <a:pt x="26" y="143"/>
                    <a:pt x="26" y="120"/>
                  </a:cubicBezTo>
                  <a:lnTo>
                    <a:pt x="26" y="43"/>
                  </a:lnTo>
                  <a:cubicBezTo>
                    <a:pt x="26" y="19"/>
                    <a:pt x="14" y="17"/>
                    <a:pt x="0" y="17"/>
                  </a:cubicBezTo>
                  <a:lnTo>
                    <a:pt x="0" y="9"/>
                  </a:lnTo>
                  <a:lnTo>
                    <a:pt x="61" y="2"/>
                  </a:lnTo>
                  <a:lnTo>
                    <a:pt x="61" y="39"/>
                  </a:lnTo>
                  <a:lnTo>
                    <a:pt x="62" y="39"/>
                  </a:lnTo>
                  <a:cubicBezTo>
                    <a:pt x="69" y="24"/>
                    <a:pt x="81" y="0"/>
                    <a:pt x="110" y="0"/>
                  </a:cubicBezTo>
                  <a:cubicBezTo>
                    <a:pt x="117" y="0"/>
                    <a:pt x="129" y="7"/>
                    <a:pt x="129" y="18"/>
                  </a:cubicBezTo>
                  <a:cubicBezTo>
                    <a:pt x="129" y="29"/>
                    <a:pt x="120" y="37"/>
                    <a:pt x="110" y="37"/>
                  </a:cubicBezTo>
                  <a:cubicBezTo>
                    <a:pt x="97" y="37"/>
                    <a:pt x="100" y="29"/>
                    <a:pt x="89" y="29"/>
                  </a:cubicBezTo>
                  <a:cubicBezTo>
                    <a:pt x="77" y="29"/>
                    <a:pt x="62" y="49"/>
                    <a:pt x="62" y="83"/>
                  </a:cubicBezTo>
                  <a:lnTo>
                    <a:pt x="62" y="120"/>
                  </a:lnTo>
                  <a:cubicBezTo>
                    <a:pt x="62" y="143"/>
                    <a:pt x="69" y="149"/>
                    <a:pt x="89" y="149"/>
                  </a:cubicBezTo>
                  <a:lnTo>
                    <a:pt x="89" y="157"/>
                  </a:lnTo>
                  <a:lnTo>
                    <a:pt x="1" y="157"/>
                  </a:lnTo>
                  <a:lnTo>
                    <a:pt x="1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Freeform 363">
              <a:extLst>
                <a:ext uri="{FF2B5EF4-FFF2-40B4-BE49-F238E27FC236}">
                  <a16:creationId xmlns:a16="http://schemas.microsoft.com/office/drawing/2014/main" id="{AEA7220C-7CB1-4687-846D-DA783EAFF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2479676"/>
              <a:ext cx="57150" cy="77788"/>
            </a:xfrm>
            <a:custGeom>
              <a:avLst/>
              <a:gdLst>
                <a:gd name="T0" fmla="*/ 95 w 114"/>
                <a:gd name="T1" fmla="*/ 46 h 159"/>
                <a:gd name="T2" fmla="*/ 60 w 114"/>
                <a:gd name="T3" fmla="*/ 13 h 159"/>
                <a:gd name="T4" fmla="*/ 34 w 114"/>
                <a:gd name="T5" fmla="*/ 34 h 159"/>
                <a:gd name="T6" fmla="*/ 95 w 114"/>
                <a:gd name="T7" fmla="*/ 79 h 159"/>
                <a:gd name="T8" fmla="*/ 114 w 114"/>
                <a:gd name="T9" fmla="*/ 114 h 159"/>
                <a:gd name="T10" fmla="*/ 52 w 114"/>
                <a:gd name="T11" fmla="*/ 159 h 159"/>
                <a:gd name="T12" fmla="*/ 3 w 114"/>
                <a:gd name="T13" fmla="*/ 153 h 159"/>
                <a:gd name="T14" fmla="*/ 0 w 114"/>
                <a:gd name="T15" fmla="*/ 109 h 159"/>
                <a:gd name="T16" fmla="*/ 10 w 114"/>
                <a:gd name="T17" fmla="*/ 109 h 159"/>
                <a:gd name="T18" fmla="*/ 49 w 114"/>
                <a:gd name="T19" fmla="*/ 148 h 159"/>
                <a:gd name="T20" fmla="*/ 80 w 114"/>
                <a:gd name="T21" fmla="*/ 123 h 159"/>
                <a:gd name="T22" fmla="*/ 25 w 114"/>
                <a:gd name="T23" fmla="*/ 81 h 159"/>
                <a:gd name="T24" fmla="*/ 0 w 114"/>
                <a:gd name="T25" fmla="*/ 43 h 159"/>
                <a:gd name="T26" fmla="*/ 60 w 114"/>
                <a:gd name="T27" fmla="*/ 0 h 159"/>
                <a:gd name="T28" fmla="*/ 100 w 114"/>
                <a:gd name="T29" fmla="*/ 5 h 159"/>
                <a:gd name="T30" fmla="*/ 103 w 114"/>
                <a:gd name="T31" fmla="*/ 44 h 159"/>
                <a:gd name="T32" fmla="*/ 95 w 114"/>
                <a:gd name="T33" fmla="*/ 44 h 159"/>
                <a:gd name="T34" fmla="*/ 95 w 114"/>
                <a:gd name="T35" fmla="*/ 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" h="159">
                  <a:moveTo>
                    <a:pt x="95" y="46"/>
                  </a:moveTo>
                  <a:cubicBezTo>
                    <a:pt x="94" y="35"/>
                    <a:pt x="87" y="13"/>
                    <a:pt x="60" y="13"/>
                  </a:cubicBezTo>
                  <a:cubicBezTo>
                    <a:pt x="45" y="13"/>
                    <a:pt x="34" y="23"/>
                    <a:pt x="34" y="34"/>
                  </a:cubicBezTo>
                  <a:cubicBezTo>
                    <a:pt x="34" y="55"/>
                    <a:pt x="74" y="64"/>
                    <a:pt x="95" y="79"/>
                  </a:cubicBezTo>
                  <a:cubicBezTo>
                    <a:pt x="105" y="86"/>
                    <a:pt x="114" y="98"/>
                    <a:pt x="114" y="114"/>
                  </a:cubicBezTo>
                  <a:cubicBezTo>
                    <a:pt x="114" y="141"/>
                    <a:pt x="92" y="159"/>
                    <a:pt x="52" y="159"/>
                  </a:cubicBezTo>
                  <a:cubicBezTo>
                    <a:pt x="30" y="159"/>
                    <a:pt x="12" y="155"/>
                    <a:pt x="3" y="153"/>
                  </a:cubicBezTo>
                  <a:lnTo>
                    <a:pt x="0" y="109"/>
                  </a:lnTo>
                  <a:lnTo>
                    <a:pt x="10" y="109"/>
                  </a:lnTo>
                  <a:cubicBezTo>
                    <a:pt x="10" y="128"/>
                    <a:pt x="24" y="148"/>
                    <a:pt x="49" y="148"/>
                  </a:cubicBezTo>
                  <a:cubicBezTo>
                    <a:pt x="64" y="148"/>
                    <a:pt x="80" y="139"/>
                    <a:pt x="80" y="123"/>
                  </a:cubicBezTo>
                  <a:cubicBezTo>
                    <a:pt x="80" y="101"/>
                    <a:pt x="47" y="95"/>
                    <a:pt x="25" y="81"/>
                  </a:cubicBezTo>
                  <a:cubicBezTo>
                    <a:pt x="8" y="70"/>
                    <a:pt x="0" y="61"/>
                    <a:pt x="0" y="43"/>
                  </a:cubicBezTo>
                  <a:cubicBezTo>
                    <a:pt x="0" y="13"/>
                    <a:pt x="28" y="0"/>
                    <a:pt x="60" y="0"/>
                  </a:cubicBezTo>
                  <a:cubicBezTo>
                    <a:pt x="77" y="0"/>
                    <a:pt x="89" y="3"/>
                    <a:pt x="100" y="5"/>
                  </a:cubicBezTo>
                  <a:lnTo>
                    <a:pt x="103" y="44"/>
                  </a:lnTo>
                  <a:lnTo>
                    <a:pt x="95" y="44"/>
                  </a:lnTo>
                  <a:lnTo>
                    <a:pt x="95" y="4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" name="Freeform 364">
              <a:extLst>
                <a:ext uri="{FF2B5EF4-FFF2-40B4-BE49-F238E27FC236}">
                  <a16:creationId xmlns:a16="http://schemas.microsoft.com/office/drawing/2014/main" id="{C6D6815E-A936-4FF1-AA1C-CEC2C9EF6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2413001"/>
              <a:ext cx="38100" cy="36513"/>
            </a:xfrm>
            <a:custGeom>
              <a:avLst/>
              <a:gdLst>
                <a:gd name="T0" fmla="*/ 14 w 76"/>
                <a:gd name="T1" fmla="*/ 0 h 76"/>
                <a:gd name="T2" fmla="*/ 14 w 76"/>
                <a:gd name="T3" fmla="*/ 64 h 76"/>
                <a:gd name="T4" fmla="*/ 63 w 76"/>
                <a:gd name="T5" fmla="*/ 64 h 76"/>
                <a:gd name="T6" fmla="*/ 63 w 76"/>
                <a:gd name="T7" fmla="*/ 0 h 76"/>
                <a:gd name="T8" fmla="*/ 76 w 76"/>
                <a:gd name="T9" fmla="*/ 0 h 76"/>
                <a:gd name="T10" fmla="*/ 76 w 76"/>
                <a:gd name="T11" fmla="*/ 76 h 76"/>
                <a:gd name="T12" fmla="*/ 0 w 76"/>
                <a:gd name="T13" fmla="*/ 76 h 76"/>
                <a:gd name="T14" fmla="*/ 0 w 76"/>
                <a:gd name="T15" fmla="*/ 0 h 76"/>
                <a:gd name="T16" fmla="*/ 14 w 76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6">
                  <a:moveTo>
                    <a:pt x="14" y="0"/>
                  </a:moveTo>
                  <a:lnTo>
                    <a:pt x="14" y="64"/>
                  </a:lnTo>
                  <a:lnTo>
                    <a:pt x="63" y="64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" name="Freeform 365">
              <a:extLst>
                <a:ext uri="{FF2B5EF4-FFF2-40B4-BE49-F238E27FC236}">
                  <a16:creationId xmlns:a16="http://schemas.microsoft.com/office/drawing/2014/main" id="{52460424-698E-4FA4-B105-E511A5C1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9" y="2413001"/>
              <a:ext cx="38100" cy="36513"/>
            </a:xfrm>
            <a:custGeom>
              <a:avLst/>
              <a:gdLst>
                <a:gd name="T0" fmla="*/ 64 w 76"/>
                <a:gd name="T1" fmla="*/ 12 h 76"/>
                <a:gd name="T2" fmla="*/ 14 w 76"/>
                <a:gd name="T3" fmla="*/ 12 h 76"/>
                <a:gd name="T4" fmla="*/ 14 w 76"/>
                <a:gd name="T5" fmla="*/ 76 h 76"/>
                <a:gd name="T6" fmla="*/ 0 w 76"/>
                <a:gd name="T7" fmla="*/ 76 h 76"/>
                <a:gd name="T8" fmla="*/ 0 w 76"/>
                <a:gd name="T9" fmla="*/ 0 h 76"/>
                <a:gd name="T10" fmla="*/ 76 w 76"/>
                <a:gd name="T11" fmla="*/ 0 h 76"/>
                <a:gd name="T12" fmla="*/ 76 w 76"/>
                <a:gd name="T13" fmla="*/ 76 h 76"/>
                <a:gd name="T14" fmla="*/ 64 w 76"/>
                <a:gd name="T15" fmla="*/ 76 h 76"/>
                <a:gd name="T16" fmla="*/ 64 w 76"/>
                <a:gd name="T17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6">
                  <a:moveTo>
                    <a:pt x="64" y="12"/>
                  </a:moveTo>
                  <a:lnTo>
                    <a:pt x="14" y="12"/>
                  </a:lnTo>
                  <a:lnTo>
                    <a:pt x="14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64" y="76"/>
                  </a:lnTo>
                  <a:lnTo>
                    <a:pt x="64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" name="Freeform 366">
              <a:extLst>
                <a:ext uri="{FF2B5EF4-FFF2-40B4-BE49-F238E27FC236}">
                  <a16:creationId xmlns:a16="http://schemas.microsoft.com/office/drawing/2014/main" id="{637A363C-4E5D-4CFC-B4D1-BFAF12148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764" y="2401888"/>
              <a:ext cx="6350" cy="47625"/>
            </a:xfrm>
            <a:custGeom>
              <a:avLst/>
              <a:gdLst>
                <a:gd name="T0" fmla="*/ 13 w 13"/>
                <a:gd name="T1" fmla="*/ 12 h 99"/>
                <a:gd name="T2" fmla="*/ 0 w 13"/>
                <a:gd name="T3" fmla="*/ 12 h 99"/>
                <a:gd name="T4" fmla="*/ 0 w 13"/>
                <a:gd name="T5" fmla="*/ 0 h 99"/>
                <a:gd name="T6" fmla="*/ 13 w 13"/>
                <a:gd name="T7" fmla="*/ 0 h 99"/>
                <a:gd name="T8" fmla="*/ 13 w 13"/>
                <a:gd name="T9" fmla="*/ 12 h 99"/>
                <a:gd name="T10" fmla="*/ 13 w 13"/>
                <a:gd name="T11" fmla="*/ 99 h 99"/>
                <a:gd name="T12" fmla="*/ 0 w 13"/>
                <a:gd name="T13" fmla="*/ 99 h 99"/>
                <a:gd name="T14" fmla="*/ 0 w 13"/>
                <a:gd name="T15" fmla="*/ 23 h 99"/>
                <a:gd name="T16" fmla="*/ 13 w 13"/>
                <a:gd name="T17" fmla="*/ 23 h 99"/>
                <a:gd name="T18" fmla="*/ 13 w 13"/>
                <a:gd name="T1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9">
                  <a:moveTo>
                    <a:pt x="13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2"/>
                  </a:lnTo>
                  <a:close/>
                  <a:moveTo>
                    <a:pt x="13" y="99"/>
                  </a:moveTo>
                  <a:lnTo>
                    <a:pt x="0" y="99"/>
                  </a:lnTo>
                  <a:lnTo>
                    <a:pt x="0" y="23"/>
                  </a:lnTo>
                  <a:lnTo>
                    <a:pt x="13" y="23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" name="Freeform 367">
              <a:extLst>
                <a:ext uri="{FF2B5EF4-FFF2-40B4-BE49-F238E27FC236}">
                  <a16:creationId xmlns:a16="http://schemas.microsoft.com/office/drawing/2014/main" id="{631AB702-F04F-48D1-9EEE-EB691F640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6" y="2413001"/>
              <a:ext cx="38100" cy="36513"/>
            </a:xfrm>
            <a:custGeom>
              <a:avLst/>
              <a:gdLst>
                <a:gd name="T0" fmla="*/ 55 w 77"/>
                <a:gd name="T1" fmla="*/ 76 h 76"/>
                <a:gd name="T2" fmla="*/ 20 w 77"/>
                <a:gd name="T3" fmla="*/ 76 h 76"/>
                <a:gd name="T4" fmla="*/ 0 w 77"/>
                <a:gd name="T5" fmla="*/ 0 h 76"/>
                <a:gd name="T6" fmla="*/ 14 w 77"/>
                <a:gd name="T7" fmla="*/ 0 h 76"/>
                <a:gd name="T8" fmla="*/ 33 w 77"/>
                <a:gd name="T9" fmla="*/ 64 h 76"/>
                <a:gd name="T10" fmla="*/ 45 w 77"/>
                <a:gd name="T11" fmla="*/ 64 h 76"/>
                <a:gd name="T12" fmla="*/ 63 w 77"/>
                <a:gd name="T13" fmla="*/ 0 h 76"/>
                <a:gd name="T14" fmla="*/ 77 w 77"/>
                <a:gd name="T15" fmla="*/ 0 h 76"/>
                <a:gd name="T16" fmla="*/ 55 w 77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6">
                  <a:moveTo>
                    <a:pt x="55" y="76"/>
                  </a:moveTo>
                  <a:lnTo>
                    <a:pt x="20" y="7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3" y="64"/>
                  </a:lnTo>
                  <a:lnTo>
                    <a:pt x="45" y="64"/>
                  </a:lnTo>
                  <a:cubicBezTo>
                    <a:pt x="45" y="60"/>
                    <a:pt x="63" y="0"/>
                    <a:pt x="63" y="0"/>
                  </a:cubicBezTo>
                  <a:lnTo>
                    <a:pt x="77" y="0"/>
                  </a:lnTo>
                  <a:lnTo>
                    <a:pt x="55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Freeform 368">
              <a:extLst>
                <a:ext uri="{FF2B5EF4-FFF2-40B4-BE49-F238E27FC236}">
                  <a16:creationId xmlns:a16="http://schemas.microsoft.com/office/drawing/2014/main" id="{5CB42267-FB21-4EA4-8816-5622BB6DBE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8839" y="2413001"/>
              <a:ext cx="38100" cy="36513"/>
            </a:xfrm>
            <a:custGeom>
              <a:avLst/>
              <a:gdLst>
                <a:gd name="T0" fmla="*/ 0 w 76"/>
                <a:gd name="T1" fmla="*/ 76 h 76"/>
                <a:gd name="T2" fmla="*/ 0 w 76"/>
                <a:gd name="T3" fmla="*/ 0 h 76"/>
                <a:gd name="T4" fmla="*/ 76 w 76"/>
                <a:gd name="T5" fmla="*/ 0 h 76"/>
                <a:gd name="T6" fmla="*/ 76 w 76"/>
                <a:gd name="T7" fmla="*/ 45 h 76"/>
                <a:gd name="T8" fmla="*/ 13 w 76"/>
                <a:gd name="T9" fmla="*/ 45 h 76"/>
                <a:gd name="T10" fmla="*/ 13 w 76"/>
                <a:gd name="T11" fmla="*/ 64 h 76"/>
                <a:gd name="T12" fmla="*/ 62 w 76"/>
                <a:gd name="T13" fmla="*/ 64 h 76"/>
                <a:gd name="T14" fmla="*/ 62 w 76"/>
                <a:gd name="T15" fmla="*/ 76 h 76"/>
                <a:gd name="T16" fmla="*/ 0 w 76"/>
                <a:gd name="T17" fmla="*/ 76 h 76"/>
                <a:gd name="T18" fmla="*/ 13 w 76"/>
                <a:gd name="T19" fmla="*/ 32 h 76"/>
                <a:gd name="T20" fmla="*/ 62 w 76"/>
                <a:gd name="T21" fmla="*/ 32 h 76"/>
                <a:gd name="T22" fmla="*/ 62 w 76"/>
                <a:gd name="T23" fmla="*/ 14 h 76"/>
                <a:gd name="T24" fmla="*/ 13 w 76"/>
                <a:gd name="T25" fmla="*/ 14 h 76"/>
                <a:gd name="T26" fmla="*/ 13 w 76"/>
                <a:gd name="T27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6">
                  <a:moveTo>
                    <a:pt x="0" y="76"/>
                  </a:moveTo>
                  <a:lnTo>
                    <a:pt x="0" y="0"/>
                  </a:lnTo>
                  <a:lnTo>
                    <a:pt x="76" y="0"/>
                  </a:lnTo>
                  <a:lnTo>
                    <a:pt x="76" y="45"/>
                  </a:lnTo>
                  <a:lnTo>
                    <a:pt x="13" y="45"/>
                  </a:lnTo>
                  <a:lnTo>
                    <a:pt x="13" y="64"/>
                  </a:lnTo>
                  <a:lnTo>
                    <a:pt x="62" y="64"/>
                  </a:lnTo>
                  <a:lnTo>
                    <a:pt x="62" y="76"/>
                  </a:lnTo>
                  <a:lnTo>
                    <a:pt x="0" y="76"/>
                  </a:lnTo>
                  <a:close/>
                  <a:moveTo>
                    <a:pt x="13" y="32"/>
                  </a:moveTo>
                  <a:lnTo>
                    <a:pt x="62" y="32"/>
                  </a:lnTo>
                  <a:lnTo>
                    <a:pt x="62" y="14"/>
                  </a:lnTo>
                  <a:lnTo>
                    <a:pt x="13" y="14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Freeform 369">
              <a:extLst>
                <a:ext uri="{FF2B5EF4-FFF2-40B4-BE49-F238E27FC236}">
                  <a16:creationId xmlns:a16="http://schemas.microsoft.com/office/drawing/2014/main" id="{A9C6B726-487E-43E5-891B-B1AAC51BF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1" y="2413001"/>
              <a:ext cx="23813" cy="36513"/>
            </a:xfrm>
            <a:custGeom>
              <a:avLst/>
              <a:gdLst>
                <a:gd name="T0" fmla="*/ 0 w 49"/>
                <a:gd name="T1" fmla="*/ 76 h 76"/>
                <a:gd name="T2" fmla="*/ 0 w 49"/>
                <a:gd name="T3" fmla="*/ 0 h 76"/>
                <a:gd name="T4" fmla="*/ 49 w 49"/>
                <a:gd name="T5" fmla="*/ 0 h 76"/>
                <a:gd name="T6" fmla="*/ 49 w 49"/>
                <a:gd name="T7" fmla="*/ 12 h 76"/>
                <a:gd name="T8" fmla="*/ 14 w 49"/>
                <a:gd name="T9" fmla="*/ 12 h 76"/>
                <a:gd name="T10" fmla="*/ 14 w 49"/>
                <a:gd name="T11" fmla="*/ 76 h 76"/>
                <a:gd name="T12" fmla="*/ 0 w 4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6">
                  <a:moveTo>
                    <a:pt x="0" y="76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2"/>
                  </a:lnTo>
                  <a:lnTo>
                    <a:pt x="14" y="12"/>
                  </a:lnTo>
                  <a:lnTo>
                    <a:pt x="14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Freeform 370">
              <a:extLst>
                <a:ext uri="{FF2B5EF4-FFF2-40B4-BE49-F238E27FC236}">
                  <a16:creationId xmlns:a16="http://schemas.microsoft.com/office/drawing/2014/main" id="{5D7A2DE6-4A2E-4E10-B182-E17667F3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6" y="2413001"/>
              <a:ext cx="38100" cy="36513"/>
            </a:xfrm>
            <a:custGeom>
              <a:avLst/>
              <a:gdLst>
                <a:gd name="T0" fmla="*/ 63 w 77"/>
                <a:gd name="T1" fmla="*/ 45 h 76"/>
                <a:gd name="T2" fmla="*/ 32 w 77"/>
                <a:gd name="T3" fmla="*/ 45 h 76"/>
                <a:gd name="T4" fmla="*/ 0 w 77"/>
                <a:gd name="T5" fmla="*/ 45 h 76"/>
                <a:gd name="T6" fmla="*/ 0 w 77"/>
                <a:gd name="T7" fmla="*/ 0 h 76"/>
                <a:gd name="T8" fmla="*/ 64 w 77"/>
                <a:gd name="T9" fmla="*/ 0 h 76"/>
                <a:gd name="T10" fmla="*/ 64 w 77"/>
                <a:gd name="T11" fmla="*/ 12 h 76"/>
                <a:gd name="T12" fmla="*/ 14 w 77"/>
                <a:gd name="T13" fmla="*/ 12 h 76"/>
                <a:gd name="T14" fmla="*/ 14 w 77"/>
                <a:gd name="T15" fmla="*/ 32 h 76"/>
                <a:gd name="T16" fmla="*/ 77 w 77"/>
                <a:gd name="T17" fmla="*/ 32 h 76"/>
                <a:gd name="T18" fmla="*/ 77 w 77"/>
                <a:gd name="T19" fmla="*/ 76 h 76"/>
                <a:gd name="T20" fmla="*/ 0 w 77"/>
                <a:gd name="T21" fmla="*/ 76 h 76"/>
                <a:gd name="T22" fmla="*/ 0 w 77"/>
                <a:gd name="T23" fmla="*/ 64 h 76"/>
                <a:gd name="T24" fmla="*/ 63 w 77"/>
                <a:gd name="T25" fmla="*/ 64 h 76"/>
                <a:gd name="T26" fmla="*/ 63 w 77"/>
                <a:gd name="T27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76">
                  <a:moveTo>
                    <a:pt x="63" y="45"/>
                  </a:moveTo>
                  <a:lnTo>
                    <a:pt x="3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2"/>
                  </a:lnTo>
                  <a:lnTo>
                    <a:pt x="14" y="12"/>
                  </a:lnTo>
                  <a:lnTo>
                    <a:pt x="14" y="32"/>
                  </a:lnTo>
                  <a:lnTo>
                    <a:pt x="77" y="32"/>
                  </a:lnTo>
                  <a:lnTo>
                    <a:pt x="77" y="7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63" y="64"/>
                  </a:lnTo>
                  <a:lnTo>
                    <a:pt x="63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Freeform 371">
              <a:extLst>
                <a:ext uri="{FF2B5EF4-FFF2-40B4-BE49-F238E27FC236}">
                  <a16:creationId xmlns:a16="http://schemas.microsoft.com/office/drawing/2014/main" id="{14425F70-74AF-43B0-B677-68CC5C1A6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3464" y="2401888"/>
              <a:ext cx="7938" cy="47625"/>
            </a:xfrm>
            <a:custGeom>
              <a:avLst/>
              <a:gdLst>
                <a:gd name="T0" fmla="*/ 14 w 14"/>
                <a:gd name="T1" fmla="*/ 12 h 99"/>
                <a:gd name="T2" fmla="*/ 0 w 14"/>
                <a:gd name="T3" fmla="*/ 12 h 99"/>
                <a:gd name="T4" fmla="*/ 0 w 14"/>
                <a:gd name="T5" fmla="*/ 0 h 99"/>
                <a:gd name="T6" fmla="*/ 14 w 14"/>
                <a:gd name="T7" fmla="*/ 0 h 99"/>
                <a:gd name="T8" fmla="*/ 14 w 14"/>
                <a:gd name="T9" fmla="*/ 12 h 99"/>
                <a:gd name="T10" fmla="*/ 14 w 14"/>
                <a:gd name="T11" fmla="*/ 99 h 99"/>
                <a:gd name="T12" fmla="*/ 0 w 14"/>
                <a:gd name="T13" fmla="*/ 99 h 99"/>
                <a:gd name="T14" fmla="*/ 0 w 14"/>
                <a:gd name="T15" fmla="*/ 23 h 99"/>
                <a:gd name="T16" fmla="*/ 14 w 14"/>
                <a:gd name="T17" fmla="*/ 23 h 99"/>
                <a:gd name="T18" fmla="*/ 14 w 14"/>
                <a:gd name="T1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9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9"/>
                  </a:moveTo>
                  <a:lnTo>
                    <a:pt x="0" y="99"/>
                  </a:lnTo>
                  <a:lnTo>
                    <a:pt x="0" y="23"/>
                  </a:lnTo>
                  <a:lnTo>
                    <a:pt x="14" y="23"/>
                  </a:lnTo>
                  <a:lnTo>
                    <a:pt x="14" y="9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Freeform 372">
              <a:extLst>
                <a:ext uri="{FF2B5EF4-FFF2-40B4-BE49-F238E27FC236}">
                  <a16:creationId xmlns:a16="http://schemas.microsoft.com/office/drawing/2014/main" id="{8011FD7A-AF05-49B2-B831-78B02866E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976" y="2401888"/>
              <a:ext cx="23813" cy="47625"/>
            </a:xfrm>
            <a:custGeom>
              <a:avLst/>
              <a:gdLst>
                <a:gd name="T0" fmla="*/ 50 w 50"/>
                <a:gd name="T1" fmla="*/ 85 h 97"/>
                <a:gd name="T2" fmla="*/ 50 w 50"/>
                <a:gd name="T3" fmla="*/ 97 h 97"/>
                <a:gd name="T4" fmla="*/ 0 w 50"/>
                <a:gd name="T5" fmla="*/ 97 h 97"/>
                <a:gd name="T6" fmla="*/ 0 w 50"/>
                <a:gd name="T7" fmla="*/ 48 h 97"/>
                <a:gd name="T8" fmla="*/ 0 w 50"/>
                <a:gd name="T9" fmla="*/ 0 h 97"/>
                <a:gd name="T10" fmla="*/ 13 w 50"/>
                <a:gd name="T11" fmla="*/ 0 h 97"/>
                <a:gd name="T12" fmla="*/ 13 w 50"/>
                <a:gd name="T13" fmla="*/ 21 h 97"/>
                <a:gd name="T14" fmla="*/ 38 w 50"/>
                <a:gd name="T15" fmla="*/ 21 h 97"/>
                <a:gd name="T16" fmla="*/ 38 w 50"/>
                <a:gd name="T17" fmla="*/ 33 h 97"/>
                <a:gd name="T18" fmla="*/ 13 w 50"/>
                <a:gd name="T19" fmla="*/ 33 h 97"/>
                <a:gd name="T20" fmla="*/ 13 w 50"/>
                <a:gd name="T21" fmla="*/ 85 h 97"/>
                <a:gd name="T22" fmla="*/ 50 w 50"/>
                <a:gd name="T23" fmla="*/ 8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97">
                  <a:moveTo>
                    <a:pt x="50" y="85"/>
                  </a:moveTo>
                  <a:lnTo>
                    <a:pt x="50" y="97"/>
                  </a:lnTo>
                  <a:lnTo>
                    <a:pt x="0" y="97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1"/>
                  </a:lnTo>
                  <a:lnTo>
                    <a:pt x="38" y="21"/>
                  </a:lnTo>
                  <a:lnTo>
                    <a:pt x="38" y="33"/>
                  </a:lnTo>
                  <a:lnTo>
                    <a:pt x="13" y="33"/>
                  </a:lnTo>
                  <a:lnTo>
                    <a:pt x="13" y="85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" name="Freeform 373">
              <a:extLst>
                <a:ext uri="{FF2B5EF4-FFF2-40B4-BE49-F238E27FC236}">
                  <a16:creationId xmlns:a16="http://schemas.microsoft.com/office/drawing/2014/main" id="{5EED9311-1507-4CD2-9905-48FA95E4AF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2364" y="2401888"/>
              <a:ext cx="38100" cy="47625"/>
            </a:xfrm>
            <a:custGeom>
              <a:avLst/>
              <a:gdLst>
                <a:gd name="T0" fmla="*/ 77 w 77"/>
                <a:gd name="T1" fmla="*/ 68 h 99"/>
                <a:gd name="T2" fmla="*/ 77 w 77"/>
                <a:gd name="T3" fmla="*/ 23 h 99"/>
                <a:gd name="T4" fmla="*/ 44 w 77"/>
                <a:gd name="T5" fmla="*/ 23 h 99"/>
                <a:gd name="T6" fmla="*/ 59 w 77"/>
                <a:gd name="T7" fmla="*/ 0 h 99"/>
                <a:gd name="T8" fmla="*/ 45 w 77"/>
                <a:gd name="T9" fmla="*/ 0 h 99"/>
                <a:gd name="T10" fmla="*/ 28 w 77"/>
                <a:gd name="T11" fmla="*/ 23 h 99"/>
                <a:gd name="T12" fmla="*/ 0 w 77"/>
                <a:gd name="T13" fmla="*/ 23 h 99"/>
                <a:gd name="T14" fmla="*/ 0 w 77"/>
                <a:gd name="T15" fmla="*/ 99 h 99"/>
                <a:gd name="T16" fmla="*/ 63 w 77"/>
                <a:gd name="T17" fmla="*/ 99 h 99"/>
                <a:gd name="T18" fmla="*/ 63 w 77"/>
                <a:gd name="T19" fmla="*/ 87 h 99"/>
                <a:gd name="T20" fmla="*/ 14 w 77"/>
                <a:gd name="T21" fmla="*/ 87 h 99"/>
                <a:gd name="T22" fmla="*/ 14 w 77"/>
                <a:gd name="T23" fmla="*/ 68 h 99"/>
                <a:gd name="T24" fmla="*/ 77 w 77"/>
                <a:gd name="T25" fmla="*/ 68 h 99"/>
                <a:gd name="T26" fmla="*/ 14 w 77"/>
                <a:gd name="T27" fmla="*/ 37 h 99"/>
                <a:gd name="T28" fmla="*/ 63 w 77"/>
                <a:gd name="T29" fmla="*/ 37 h 99"/>
                <a:gd name="T30" fmla="*/ 63 w 77"/>
                <a:gd name="T31" fmla="*/ 55 h 99"/>
                <a:gd name="T32" fmla="*/ 14 w 77"/>
                <a:gd name="T33" fmla="*/ 55 h 99"/>
                <a:gd name="T34" fmla="*/ 14 w 77"/>
                <a:gd name="T3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99">
                  <a:moveTo>
                    <a:pt x="77" y="68"/>
                  </a:moveTo>
                  <a:lnTo>
                    <a:pt x="77" y="23"/>
                  </a:lnTo>
                  <a:lnTo>
                    <a:pt x="44" y="23"/>
                  </a:lnTo>
                  <a:lnTo>
                    <a:pt x="59" y="0"/>
                  </a:lnTo>
                  <a:lnTo>
                    <a:pt x="45" y="0"/>
                  </a:lnTo>
                  <a:cubicBezTo>
                    <a:pt x="45" y="0"/>
                    <a:pt x="33" y="15"/>
                    <a:pt x="28" y="23"/>
                  </a:cubicBezTo>
                  <a:lnTo>
                    <a:pt x="0" y="23"/>
                  </a:lnTo>
                  <a:lnTo>
                    <a:pt x="0" y="99"/>
                  </a:lnTo>
                  <a:lnTo>
                    <a:pt x="63" y="99"/>
                  </a:lnTo>
                  <a:lnTo>
                    <a:pt x="63" y="87"/>
                  </a:lnTo>
                  <a:lnTo>
                    <a:pt x="14" y="87"/>
                  </a:lnTo>
                  <a:lnTo>
                    <a:pt x="14" y="68"/>
                  </a:lnTo>
                  <a:lnTo>
                    <a:pt x="77" y="68"/>
                  </a:lnTo>
                  <a:close/>
                  <a:moveTo>
                    <a:pt x="14" y="37"/>
                  </a:moveTo>
                  <a:lnTo>
                    <a:pt x="63" y="37"/>
                  </a:lnTo>
                  <a:lnTo>
                    <a:pt x="63" y="55"/>
                  </a:lnTo>
                  <a:lnTo>
                    <a:pt x="14" y="55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" name="Freeform 374">
              <a:extLst>
                <a:ext uri="{FF2B5EF4-FFF2-40B4-BE49-F238E27FC236}">
                  <a16:creationId xmlns:a16="http://schemas.microsoft.com/office/drawing/2014/main" id="{72AFEEF8-FCF2-4699-8DE2-AE7A6DACE3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7801" y="2278063"/>
              <a:ext cx="385763" cy="346075"/>
            </a:xfrm>
            <a:custGeom>
              <a:avLst/>
              <a:gdLst>
                <a:gd name="T0" fmla="*/ 673 w 790"/>
                <a:gd name="T1" fmla="*/ 524 h 708"/>
                <a:gd name="T2" fmla="*/ 673 w 790"/>
                <a:gd name="T3" fmla="*/ 325 h 708"/>
                <a:gd name="T4" fmla="*/ 539 w 790"/>
                <a:gd name="T5" fmla="*/ 198 h 708"/>
                <a:gd name="T6" fmla="*/ 401 w 790"/>
                <a:gd name="T7" fmla="*/ 276 h 708"/>
                <a:gd name="T8" fmla="*/ 441 w 790"/>
                <a:gd name="T9" fmla="*/ 313 h 708"/>
                <a:gd name="T10" fmla="*/ 480 w 790"/>
                <a:gd name="T11" fmla="*/ 271 h 708"/>
                <a:gd name="T12" fmla="*/ 538 w 790"/>
                <a:gd name="T13" fmla="*/ 225 h 708"/>
                <a:gd name="T14" fmla="*/ 608 w 790"/>
                <a:gd name="T15" fmla="*/ 340 h 708"/>
                <a:gd name="T16" fmla="*/ 608 w 790"/>
                <a:gd name="T17" fmla="*/ 370 h 708"/>
                <a:gd name="T18" fmla="*/ 389 w 790"/>
                <a:gd name="T19" fmla="*/ 491 h 708"/>
                <a:gd name="T20" fmla="*/ 489 w 790"/>
                <a:gd name="T21" fmla="*/ 581 h 708"/>
                <a:gd name="T22" fmla="*/ 606 w 790"/>
                <a:gd name="T23" fmla="*/ 523 h 708"/>
                <a:gd name="T24" fmla="*/ 608 w 790"/>
                <a:gd name="T25" fmla="*/ 523 h 708"/>
                <a:gd name="T26" fmla="*/ 670 w 790"/>
                <a:gd name="T27" fmla="*/ 581 h 708"/>
                <a:gd name="T28" fmla="*/ 711 w 790"/>
                <a:gd name="T29" fmla="*/ 579 h 708"/>
                <a:gd name="T30" fmla="*/ 698 w 790"/>
                <a:gd name="T31" fmla="*/ 594 h 708"/>
                <a:gd name="T32" fmla="*/ 400 w 790"/>
                <a:gd name="T33" fmla="*/ 708 h 708"/>
                <a:gd name="T34" fmla="*/ 0 w 790"/>
                <a:gd name="T35" fmla="*/ 468 h 708"/>
                <a:gd name="T36" fmla="*/ 104 w 790"/>
                <a:gd name="T37" fmla="*/ 276 h 708"/>
                <a:gd name="T38" fmla="*/ 104 w 790"/>
                <a:gd name="T39" fmla="*/ 481 h 708"/>
                <a:gd name="T40" fmla="*/ 329 w 790"/>
                <a:gd name="T41" fmla="*/ 481 h 708"/>
                <a:gd name="T42" fmla="*/ 329 w 790"/>
                <a:gd name="T43" fmla="*/ 256 h 708"/>
                <a:gd name="T44" fmla="*/ 254 w 790"/>
                <a:gd name="T45" fmla="*/ 256 h 708"/>
                <a:gd name="T46" fmla="*/ 254 w 790"/>
                <a:gd name="T47" fmla="*/ 406 h 708"/>
                <a:gd name="T48" fmla="*/ 179 w 790"/>
                <a:gd name="T49" fmla="*/ 406 h 708"/>
                <a:gd name="T50" fmla="*/ 179 w 790"/>
                <a:gd name="T51" fmla="*/ 256 h 708"/>
                <a:gd name="T52" fmla="*/ 125 w 790"/>
                <a:gd name="T53" fmla="*/ 256 h 708"/>
                <a:gd name="T54" fmla="*/ 314 w 790"/>
                <a:gd name="T55" fmla="*/ 125 h 708"/>
                <a:gd name="T56" fmla="*/ 314 w 790"/>
                <a:gd name="T57" fmla="*/ 206 h 708"/>
                <a:gd name="T58" fmla="*/ 314 w 790"/>
                <a:gd name="T59" fmla="*/ 206 h 708"/>
                <a:gd name="T60" fmla="*/ 389 w 790"/>
                <a:gd name="T61" fmla="*/ 206 h 708"/>
                <a:gd name="T62" fmla="*/ 389 w 790"/>
                <a:gd name="T63" fmla="*/ 188 h 708"/>
                <a:gd name="T64" fmla="*/ 333 w 790"/>
                <a:gd name="T65" fmla="*/ 188 h 708"/>
                <a:gd name="T66" fmla="*/ 333 w 790"/>
                <a:gd name="T67" fmla="*/ 0 h 708"/>
                <a:gd name="T68" fmla="*/ 408 w 790"/>
                <a:gd name="T69" fmla="*/ 0 h 708"/>
                <a:gd name="T70" fmla="*/ 408 w 790"/>
                <a:gd name="T71" fmla="*/ 89 h 708"/>
                <a:gd name="T72" fmla="*/ 519 w 790"/>
                <a:gd name="T73" fmla="*/ 71 h 708"/>
                <a:gd name="T74" fmla="*/ 790 w 790"/>
                <a:gd name="T75" fmla="*/ 355 h 708"/>
                <a:gd name="T76" fmla="*/ 726 w 790"/>
                <a:gd name="T77" fmla="*/ 560 h 708"/>
                <a:gd name="T78" fmla="*/ 708 w 790"/>
                <a:gd name="T79" fmla="*/ 561 h 708"/>
                <a:gd name="T80" fmla="*/ 673 w 790"/>
                <a:gd name="T81" fmla="*/ 524 h 708"/>
                <a:gd name="T82" fmla="*/ 519 w 790"/>
                <a:gd name="T83" fmla="*/ 549 h 708"/>
                <a:gd name="T84" fmla="*/ 608 w 790"/>
                <a:gd name="T85" fmla="*/ 444 h 708"/>
                <a:gd name="T86" fmla="*/ 608 w 790"/>
                <a:gd name="T87" fmla="*/ 396 h 708"/>
                <a:gd name="T88" fmla="*/ 463 w 790"/>
                <a:gd name="T89" fmla="*/ 479 h 708"/>
                <a:gd name="T90" fmla="*/ 519 w 790"/>
                <a:gd name="T91" fmla="*/ 549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0" h="708">
                  <a:moveTo>
                    <a:pt x="673" y="524"/>
                  </a:moveTo>
                  <a:lnTo>
                    <a:pt x="673" y="325"/>
                  </a:lnTo>
                  <a:cubicBezTo>
                    <a:pt x="673" y="250"/>
                    <a:pt x="651" y="198"/>
                    <a:pt x="539" y="198"/>
                  </a:cubicBezTo>
                  <a:cubicBezTo>
                    <a:pt x="481" y="198"/>
                    <a:pt x="401" y="224"/>
                    <a:pt x="401" y="276"/>
                  </a:cubicBezTo>
                  <a:cubicBezTo>
                    <a:pt x="401" y="298"/>
                    <a:pt x="419" y="313"/>
                    <a:pt x="441" y="313"/>
                  </a:cubicBezTo>
                  <a:cubicBezTo>
                    <a:pt x="455" y="313"/>
                    <a:pt x="480" y="304"/>
                    <a:pt x="480" y="271"/>
                  </a:cubicBezTo>
                  <a:cubicBezTo>
                    <a:pt x="480" y="246"/>
                    <a:pt x="486" y="225"/>
                    <a:pt x="538" y="225"/>
                  </a:cubicBezTo>
                  <a:cubicBezTo>
                    <a:pt x="608" y="225"/>
                    <a:pt x="608" y="284"/>
                    <a:pt x="608" y="340"/>
                  </a:cubicBezTo>
                  <a:lnTo>
                    <a:pt x="608" y="370"/>
                  </a:lnTo>
                  <a:cubicBezTo>
                    <a:pt x="545" y="375"/>
                    <a:pt x="389" y="375"/>
                    <a:pt x="389" y="491"/>
                  </a:cubicBezTo>
                  <a:cubicBezTo>
                    <a:pt x="389" y="544"/>
                    <a:pt x="431" y="581"/>
                    <a:pt x="489" y="581"/>
                  </a:cubicBezTo>
                  <a:cubicBezTo>
                    <a:pt x="545" y="581"/>
                    <a:pt x="581" y="559"/>
                    <a:pt x="606" y="523"/>
                  </a:cubicBezTo>
                  <a:lnTo>
                    <a:pt x="608" y="523"/>
                  </a:lnTo>
                  <a:cubicBezTo>
                    <a:pt x="608" y="558"/>
                    <a:pt x="621" y="581"/>
                    <a:pt x="670" y="581"/>
                  </a:cubicBezTo>
                  <a:cubicBezTo>
                    <a:pt x="680" y="581"/>
                    <a:pt x="690" y="581"/>
                    <a:pt x="711" y="579"/>
                  </a:cubicBezTo>
                  <a:lnTo>
                    <a:pt x="698" y="594"/>
                  </a:lnTo>
                  <a:cubicBezTo>
                    <a:pt x="635" y="660"/>
                    <a:pt x="539" y="708"/>
                    <a:pt x="400" y="708"/>
                  </a:cubicBezTo>
                  <a:cubicBezTo>
                    <a:pt x="150" y="708"/>
                    <a:pt x="0" y="581"/>
                    <a:pt x="0" y="468"/>
                  </a:cubicBezTo>
                  <a:cubicBezTo>
                    <a:pt x="0" y="414"/>
                    <a:pt x="29" y="350"/>
                    <a:pt x="104" y="276"/>
                  </a:cubicBezTo>
                  <a:lnTo>
                    <a:pt x="104" y="481"/>
                  </a:lnTo>
                  <a:lnTo>
                    <a:pt x="329" y="481"/>
                  </a:lnTo>
                  <a:lnTo>
                    <a:pt x="329" y="256"/>
                  </a:lnTo>
                  <a:lnTo>
                    <a:pt x="254" y="256"/>
                  </a:lnTo>
                  <a:lnTo>
                    <a:pt x="254" y="406"/>
                  </a:lnTo>
                  <a:lnTo>
                    <a:pt x="179" y="406"/>
                  </a:lnTo>
                  <a:lnTo>
                    <a:pt x="179" y="256"/>
                  </a:lnTo>
                  <a:lnTo>
                    <a:pt x="125" y="256"/>
                  </a:lnTo>
                  <a:cubicBezTo>
                    <a:pt x="189" y="200"/>
                    <a:pt x="253" y="156"/>
                    <a:pt x="314" y="125"/>
                  </a:cubicBezTo>
                  <a:lnTo>
                    <a:pt x="314" y="206"/>
                  </a:lnTo>
                  <a:lnTo>
                    <a:pt x="314" y="206"/>
                  </a:lnTo>
                  <a:lnTo>
                    <a:pt x="389" y="206"/>
                  </a:lnTo>
                  <a:lnTo>
                    <a:pt x="389" y="188"/>
                  </a:lnTo>
                  <a:lnTo>
                    <a:pt x="333" y="188"/>
                  </a:lnTo>
                  <a:lnTo>
                    <a:pt x="333" y="0"/>
                  </a:lnTo>
                  <a:lnTo>
                    <a:pt x="408" y="0"/>
                  </a:lnTo>
                  <a:lnTo>
                    <a:pt x="408" y="89"/>
                  </a:lnTo>
                  <a:cubicBezTo>
                    <a:pt x="446" y="78"/>
                    <a:pt x="484" y="71"/>
                    <a:pt x="519" y="71"/>
                  </a:cubicBezTo>
                  <a:cubicBezTo>
                    <a:pt x="683" y="71"/>
                    <a:pt x="790" y="200"/>
                    <a:pt x="790" y="355"/>
                  </a:cubicBezTo>
                  <a:cubicBezTo>
                    <a:pt x="790" y="423"/>
                    <a:pt x="771" y="498"/>
                    <a:pt x="726" y="560"/>
                  </a:cubicBezTo>
                  <a:cubicBezTo>
                    <a:pt x="713" y="561"/>
                    <a:pt x="710" y="561"/>
                    <a:pt x="708" y="561"/>
                  </a:cubicBezTo>
                  <a:cubicBezTo>
                    <a:pt x="681" y="561"/>
                    <a:pt x="673" y="551"/>
                    <a:pt x="673" y="524"/>
                  </a:cubicBezTo>
                  <a:close/>
                  <a:moveTo>
                    <a:pt x="519" y="549"/>
                  </a:moveTo>
                  <a:cubicBezTo>
                    <a:pt x="573" y="549"/>
                    <a:pt x="608" y="499"/>
                    <a:pt x="608" y="444"/>
                  </a:cubicBezTo>
                  <a:lnTo>
                    <a:pt x="608" y="396"/>
                  </a:lnTo>
                  <a:cubicBezTo>
                    <a:pt x="569" y="398"/>
                    <a:pt x="463" y="404"/>
                    <a:pt x="463" y="479"/>
                  </a:cubicBezTo>
                  <a:cubicBezTo>
                    <a:pt x="463" y="520"/>
                    <a:pt x="490" y="549"/>
                    <a:pt x="519" y="54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01" name="Groupe 500">
            <a:extLst>
              <a:ext uri="{FF2B5EF4-FFF2-40B4-BE49-F238E27FC236}">
                <a16:creationId xmlns:a16="http://schemas.microsoft.com/office/drawing/2014/main" id="{58774C32-BC5E-4F7D-BB03-2C1F35C3AB29}"/>
              </a:ext>
            </a:extLst>
          </p:cNvPr>
          <p:cNvGrpSpPr/>
          <p:nvPr/>
        </p:nvGrpSpPr>
        <p:grpSpPr>
          <a:xfrm>
            <a:off x="8849799" y="1126405"/>
            <a:ext cx="2301629" cy="658038"/>
            <a:chOff x="6261101" y="1512888"/>
            <a:chExt cx="1216026" cy="347663"/>
          </a:xfrm>
        </p:grpSpPr>
        <p:sp>
          <p:nvSpPr>
            <p:cNvPr id="262" name="Freeform 375">
              <a:extLst>
                <a:ext uri="{FF2B5EF4-FFF2-40B4-BE49-F238E27FC236}">
                  <a16:creationId xmlns:a16="http://schemas.microsoft.com/office/drawing/2014/main" id="{01C78F39-B3E2-4282-A7CA-CA6442B97B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7189" y="1530351"/>
              <a:ext cx="769938" cy="79375"/>
            </a:xfrm>
            <a:custGeom>
              <a:avLst/>
              <a:gdLst>
                <a:gd name="T0" fmla="*/ 1494 w 1572"/>
                <a:gd name="T1" fmla="*/ 14 h 160"/>
                <a:gd name="T2" fmla="*/ 1522 w 1572"/>
                <a:gd name="T3" fmla="*/ 126 h 160"/>
                <a:gd name="T4" fmla="*/ 1522 w 1572"/>
                <a:gd name="T5" fmla="*/ 70 h 160"/>
                <a:gd name="T6" fmla="*/ 1397 w 1572"/>
                <a:gd name="T7" fmla="*/ 75 h 160"/>
                <a:gd name="T8" fmla="*/ 1419 w 1572"/>
                <a:gd name="T9" fmla="*/ 15 h 160"/>
                <a:gd name="T10" fmla="*/ 1398 w 1572"/>
                <a:gd name="T11" fmla="*/ 95 h 160"/>
                <a:gd name="T12" fmla="*/ 1438 w 1572"/>
                <a:gd name="T13" fmla="*/ 94 h 160"/>
                <a:gd name="T14" fmla="*/ 1258 w 1572"/>
                <a:gd name="T15" fmla="*/ 128 h 160"/>
                <a:gd name="T16" fmla="*/ 1277 w 1572"/>
                <a:gd name="T17" fmla="*/ 128 h 160"/>
                <a:gd name="T18" fmla="*/ 1277 w 1572"/>
                <a:gd name="T19" fmla="*/ 149 h 160"/>
                <a:gd name="T20" fmla="*/ 1203 w 1572"/>
                <a:gd name="T21" fmla="*/ 14 h 160"/>
                <a:gd name="T22" fmla="*/ 1088 w 1572"/>
                <a:gd name="T23" fmla="*/ 14 h 160"/>
                <a:gd name="T24" fmla="*/ 1175 w 1572"/>
                <a:gd name="T25" fmla="*/ 149 h 160"/>
                <a:gd name="T26" fmla="*/ 1060 w 1572"/>
                <a:gd name="T27" fmla="*/ 14 h 160"/>
                <a:gd name="T28" fmla="*/ 1060 w 1572"/>
                <a:gd name="T29" fmla="*/ 126 h 160"/>
                <a:gd name="T30" fmla="*/ 1055 w 1572"/>
                <a:gd name="T31" fmla="*/ 70 h 160"/>
                <a:gd name="T32" fmla="*/ 908 w 1572"/>
                <a:gd name="T33" fmla="*/ 75 h 160"/>
                <a:gd name="T34" fmla="*/ 929 w 1572"/>
                <a:gd name="T35" fmla="*/ 55 h 160"/>
                <a:gd name="T36" fmla="*/ 888 w 1572"/>
                <a:gd name="T37" fmla="*/ 149 h 160"/>
                <a:gd name="T38" fmla="*/ 962 w 1572"/>
                <a:gd name="T39" fmla="*/ 149 h 160"/>
                <a:gd name="T40" fmla="*/ 790 w 1572"/>
                <a:gd name="T41" fmla="*/ 75 h 160"/>
                <a:gd name="T42" fmla="*/ 812 w 1572"/>
                <a:gd name="T43" fmla="*/ 55 h 160"/>
                <a:gd name="T44" fmla="*/ 742 w 1572"/>
                <a:gd name="T45" fmla="*/ 15 h 160"/>
                <a:gd name="T46" fmla="*/ 792 w 1572"/>
                <a:gd name="T47" fmla="*/ 95 h 160"/>
                <a:gd name="T48" fmla="*/ 650 w 1572"/>
                <a:gd name="T49" fmla="*/ 35 h 160"/>
                <a:gd name="T50" fmla="*/ 722 w 1572"/>
                <a:gd name="T51" fmla="*/ 55 h 160"/>
                <a:gd name="T52" fmla="*/ 652 w 1572"/>
                <a:gd name="T53" fmla="*/ 149 h 160"/>
                <a:gd name="T54" fmla="*/ 535 w 1572"/>
                <a:gd name="T55" fmla="*/ 93 h 160"/>
                <a:gd name="T56" fmla="*/ 559 w 1572"/>
                <a:gd name="T57" fmla="*/ 91 h 160"/>
                <a:gd name="T58" fmla="*/ 595 w 1572"/>
                <a:gd name="T59" fmla="*/ 19 h 160"/>
                <a:gd name="T60" fmla="*/ 544 w 1572"/>
                <a:gd name="T61" fmla="*/ 9 h 160"/>
                <a:gd name="T62" fmla="*/ 472 w 1572"/>
                <a:gd name="T63" fmla="*/ 124 h 160"/>
                <a:gd name="T64" fmla="*/ 517 w 1572"/>
                <a:gd name="T65" fmla="*/ 123 h 160"/>
                <a:gd name="T66" fmla="*/ 580 w 1572"/>
                <a:gd name="T67" fmla="*/ 160 h 160"/>
                <a:gd name="T68" fmla="*/ 607 w 1572"/>
                <a:gd name="T69" fmla="*/ 99 h 160"/>
                <a:gd name="T70" fmla="*/ 387 w 1572"/>
                <a:gd name="T71" fmla="*/ 75 h 160"/>
                <a:gd name="T72" fmla="*/ 409 w 1572"/>
                <a:gd name="T73" fmla="*/ 15 h 160"/>
                <a:gd name="T74" fmla="*/ 388 w 1572"/>
                <a:gd name="T75" fmla="*/ 95 h 160"/>
                <a:gd name="T76" fmla="*/ 428 w 1572"/>
                <a:gd name="T77" fmla="*/ 94 h 160"/>
                <a:gd name="T78" fmla="*/ 240 w 1572"/>
                <a:gd name="T79" fmla="*/ 15 h 160"/>
                <a:gd name="T80" fmla="*/ 302 w 1572"/>
                <a:gd name="T81" fmla="*/ 149 h 160"/>
                <a:gd name="T82" fmla="*/ 339 w 1572"/>
                <a:gd name="T83" fmla="*/ 15 h 160"/>
                <a:gd name="T84" fmla="*/ 192 w 1572"/>
                <a:gd name="T85" fmla="*/ 106 h 160"/>
                <a:gd name="T86" fmla="*/ 132 w 1572"/>
                <a:gd name="T87" fmla="*/ 148 h 160"/>
                <a:gd name="T88" fmla="*/ 27 w 1572"/>
                <a:gd name="T89" fmla="*/ 35 h 160"/>
                <a:gd name="T90" fmla="*/ 0 w 1572"/>
                <a:gd name="T91" fmla="*/ 148 h 160"/>
                <a:gd name="T92" fmla="*/ 28 w 1572"/>
                <a:gd name="T93" fmla="*/ 89 h 160"/>
                <a:gd name="T94" fmla="*/ 28 w 1572"/>
                <a:gd name="T95" fmla="*/ 3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2" h="160">
                  <a:moveTo>
                    <a:pt x="1522" y="35"/>
                  </a:moveTo>
                  <a:lnTo>
                    <a:pt x="1572" y="35"/>
                  </a:lnTo>
                  <a:lnTo>
                    <a:pt x="1572" y="14"/>
                  </a:lnTo>
                  <a:lnTo>
                    <a:pt x="1494" y="14"/>
                  </a:lnTo>
                  <a:lnTo>
                    <a:pt x="1494" y="148"/>
                  </a:lnTo>
                  <a:lnTo>
                    <a:pt x="1572" y="148"/>
                  </a:lnTo>
                  <a:lnTo>
                    <a:pt x="1572" y="126"/>
                  </a:lnTo>
                  <a:lnTo>
                    <a:pt x="1522" y="126"/>
                  </a:lnTo>
                  <a:lnTo>
                    <a:pt x="1522" y="89"/>
                  </a:lnTo>
                  <a:lnTo>
                    <a:pt x="1567" y="89"/>
                  </a:lnTo>
                  <a:lnTo>
                    <a:pt x="1567" y="70"/>
                  </a:lnTo>
                  <a:lnTo>
                    <a:pt x="1522" y="70"/>
                  </a:lnTo>
                  <a:lnTo>
                    <a:pt x="1522" y="35"/>
                  </a:lnTo>
                  <a:close/>
                  <a:moveTo>
                    <a:pt x="1440" y="55"/>
                  </a:moveTo>
                  <a:cubicBezTo>
                    <a:pt x="1440" y="66"/>
                    <a:pt x="1433" y="75"/>
                    <a:pt x="1419" y="75"/>
                  </a:cubicBezTo>
                  <a:lnTo>
                    <a:pt x="1397" y="75"/>
                  </a:lnTo>
                  <a:lnTo>
                    <a:pt x="1397" y="35"/>
                  </a:lnTo>
                  <a:lnTo>
                    <a:pt x="1419" y="35"/>
                  </a:lnTo>
                  <a:cubicBezTo>
                    <a:pt x="1433" y="35"/>
                    <a:pt x="1440" y="44"/>
                    <a:pt x="1440" y="55"/>
                  </a:cubicBezTo>
                  <a:close/>
                  <a:moveTo>
                    <a:pt x="1419" y="15"/>
                  </a:moveTo>
                  <a:lnTo>
                    <a:pt x="1370" y="15"/>
                  </a:lnTo>
                  <a:lnTo>
                    <a:pt x="1370" y="149"/>
                  </a:lnTo>
                  <a:lnTo>
                    <a:pt x="1398" y="149"/>
                  </a:lnTo>
                  <a:lnTo>
                    <a:pt x="1398" y="95"/>
                  </a:lnTo>
                  <a:lnTo>
                    <a:pt x="1407" y="95"/>
                  </a:lnTo>
                  <a:lnTo>
                    <a:pt x="1439" y="149"/>
                  </a:lnTo>
                  <a:lnTo>
                    <a:pt x="1472" y="149"/>
                  </a:lnTo>
                  <a:lnTo>
                    <a:pt x="1438" y="94"/>
                  </a:lnTo>
                  <a:cubicBezTo>
                    <a:pt x="1462" y="88"/>
                    <a:pt x="1469" y="70"/>
                    <a:pt x="1469" y="55"/>
                  </a:cubicBezTo>
                  <a:cubicBezTo>
                    <a:pt x="1468" y="34"/>
                    <a:pt x="1452" y="15"/>
                    <a:pt x="1419" y="15"/>
                  </a:cubicBezTo>
                  <a:close/>
                  <a:moveTo>
                    <a:pt x="1277" y="128"/>
                  </a:moveTo>
                  <a:lnTo>
                    <a:pt x="1258" y="128"/>
                  </a:lnTo>
                  <a:lnTo>
                    <a:pt x="1258" y="35"/>
                  </a:lnTo>
                  <a:lnTo>
                    <a:pt x="1277" y="35"/>
                  </a:lnTo>
                  <a:cubicBezTo>
                    <a:pt x="1305" y="35"/>
                    <a:pt x="1322" y="53"/>
                    <a:pt x="1322" y="81"/>
                  </a:cubicBezTo>
                  <a:cubicBezTo>
                    <a:pt x="1322" y="110"/>
                    <a:pt x="1305" y="128"/>
                    <a:pt x="1277" y="128"/>
                  </a:cubicBezTo>
                  <a:close/>
                  <a:moveTo>
                    <a:pt x="1277" y="15"/>
                  </a:moveTo>
                  <a:lnTo>
                    <a:pt x="1232" y="15"/>
                  </a:lnTo>
                  <a:lnTo>
                    <a:pt x="1232" y="149"/>
                  </a:lnTo>
                  <a:lnTo>
                    <a:pt x="1277" y="149"/>
                  </a:lnTo>
                  <a:cubicBezTo>
                    <a:pt x="1319" y="149"/>
                    <a:pt x="1348" y="123"/>
                    <a:pt x="1348" y="83"/>
                  </a:cubicBezTo>
                  <a:cubicBezTo>
                    <a:pt x="1349" y="41"/>
                    <a:pt x="1320" y="15"/>
                    <a:pt x="1277" y="15"/>
                  </a:cubicBezTo>
                  <a:close/>
                  <a:moveTo>
                    <a:pt x="1203" y="149"/>
                  </a:moveTo>
                  <a:lnTo>
                    <a:pt x="1203" y="14"/>
                  </a:lnTo>
                  <a:lnTo>
                    <a:pt x="1175" y="14"/>
                  </a:lnTo>
                  <a:lnTo>
                    <a:pt x="1175" y="106"/>
                  </a:lnTo>
                  <a:lnTo>
                    <a:pt x="1115" y="14"/>
                  </a:lnTo>
                  <a:lnTo>
                    <a:pt x="1088" y="14"/>
                  </a:lnTo>
                  <a:lnTo>
                    <a:pt x="1088" y="148"/>
                  </a:lnTo>
                  <a:lnTo>
                    <a:pt x="1115" y="148"/>
                  </a:lnTo>
                  <a:lnTo>
                    <a:pt x="1115" y="56"/>
                  </a:lnTo>
                  <a:lnTo>
                    <a:pt x="1175" y="149"/>
                  </a:lnTo>
                  <a:lnTo>
                    <a:pt x="1203" y="149"/>
                  </a:lnTo>
                  <a:close/>
                  <a:moveTo>
                    <a:pt x="1010" y="35"/>
                  </a:moveTo>
                  <a:lnTo>
                    <a:pt x="1060" y="35"/>
                  </a:lnTo>
                  <a:lnTo>
                    <a:pt x="1060" y="14"/>
                  </a:lnTo>
                  <a:lnTo>
                    <a:pt x="983" y="14"/>
                  </a:lnTo>
                  <a:lnTo>
                    <a:pt x="983" y="148"/>
                  </a:lnTo>
                  <a:lnTo>
                    <a:pt x="1060" y="148"/>
                  </a:lnTo>
                  <a:lnTo>
                    <a:pt x="1060" y="126"/>
                  </a:lnTo>
                  <a:lnTo>
                    <a:pt x="1010" y="126"/>
                  </a:lnTo>
                  <a:lnTo>
                    <a:pt x="1010" y="89"/>
                  </a:lnTo>
                  <a:lnTo>
                    <a:pt x="1055" y="89"/>
                  </a:lnTo>
                  <a:lnTo>
                    <a:pt x="1055" y="70"/>
                  </a:lnTo>
                  <a:lnTo>
                    <a:pt x="1010" y="70"/>
                  </a:lnTo>
                  <a:lnTo>
                    <a:pt x="1010" y="35"/>
                  </a:lnTo>
                  <a:close/>
                  <a:moveTo>
                    <a:pt x="929" y="55"/>
                  </a:moveTo>
                  <a:cubicBezTo>
                    <a:pt x="929" y="66"/>
                    <a:pt x="922" y="75"/>
                    <a:pt x="908" y="75"/>
                  </a:cubicBezTo>
                  <a:lnTo>
                    <a:pt x="885" y="75"/>
                  </a:lnTo>
                  <a:lnTo>
                    <a:pt x="885" y="35"/>
                  </a:lnTo>
                  <a:lnTo>
                    <a:pt x="908" y="35"/>
                  </a:lnTo>
                  <a:cubicBezTo>
                    <a:pt x="923" y="35"/>
                    <a:pt x="929" y="44"/>
                    <a:pt x="929" y="55"/>
                  </a:cubicBezTo>
                  <a:close/>
                  <a:moveTo>
                    <a:pt x="909" y="15"/>
                  </a:moveTo>
                  <a:lnTo>
                    <a:pt x="860" y="15"/>
                  </a:lnTo>
                  <a:lnTo>
                    <a:pt x="860" y="149"/>
                  </a:lnTo>
                  <a:lnTo>
                    <a:pt x="888" y="149"/>
                  </a:lnTo>
                  <a:lnTo>
                    <a:pt x="888" y="95"/>
                  </a:lnTo>
                  <a:lnTo>
                    <a:pt x="897" y="95"/>
                  </a:lnTo>
                  <a:lnTo>
                    <a:pt x="929" y="149"/>
                  </a:lnTo>
                  <a:lnTo>
                    <a:pt x="962" y="149"/>
                  </a:lnTo>
                  <a:lnTo>
                    <a:pt x="928" y="94"/>
                  </a:lnTo>
                  <a:cubicBezTo>
                    <a:pt x="952" y="88"/>
                    <a:pt x="959" y="70"/>
                    <a:pt x="959" y="55"/>
                  </a:cubicBezTo>
                  <a:cubicBezTo>
                    <a:pt x="957" y="34"/>
                    <a:pt x="942" y="15"/>
                    <a:pt x="909" y="15"/>
                  </a:cubicBezTo>
                  <a:close/>
                  <a:moveTo>
                    <a:pt x="790" y="75"/>
                  </a:moveTo>
                  <a:lnTo>
                    <a:pt x="768" y="75"/>
                  </a:lnTo>
                  <a:lnTo>
                    <a:pt x="768" y="35"/>
                  </a:lnTo>
                  <a:lnTo>
                    <a:pt x="790" y="35"/>
                  </a:lnTo>
                  <a:cubicBezTo>
                    <a:pt x="804" y="35"/>
                    <a:pt x="812" y="43"/>
                    <a:pt x="812" y="55"/>
                  </a:cubicBezTo>
                  <a:cubicBezTo>
                    <a:pt x="812" y="66"/>
                    <a:pt x="805" y="75"/>
                    <a:pt x="790" y="75"/>
                  </a:cubicBezTo>
                  <a:close/>
                  <a:moveTo>
                    <a:pt x="839" y="55"/>
                  </a:moveTo>
                  <a:cubicBezTo>
                    <a:pt x="839" y="34"/>
                    <a:pt x="823" y="15"/>
                    <a:pt x="790" y="15"/>
                  </a:cubicBezTo>
                  <a:lnTo>
                    <a:pt x="742" y="15"/>
                  </a:lnTo>
                  <a:lnTo>
                    <a:pt x="742" y="149"/>
                  </a:lnTo>
                  <a:lnTo>
                    <a:pt x="769" y="149"/>
                  </a:lnTo>
                  <a:lnTo>
                    <a:pt x="769" y="95"/>
                  </a:lnTo>
                  <a:lnTo>
                    <a:pt x="792" y="95"/>
                  </a:lnTo>
                  <a:cubicBezTo>
                    <a:pt x="828" y="95"/>
                    <a:pt x="839" y="73"/>
                    <a:pt x="839" y="55"/>
                  </a:cubicBezTo>
                  <a:close/>
                  <a:moveTo>
                    <a:pt x="673" y="75"/>
                  </a:moveTo>
                  <a:lnTo>
                    <a:pt x="650" y="75"/>
                  </a:lnTo>
                  <a:lnTo>
                    <a:pt x="650" y="35"/>
                  </a:lnTo>
                  <a:lnTo>
                    <a:pt x="673" y="35"/>
                  </a:lnTo>
                  <a:cubicBezTo>
                    <a:pt x="687" y="35"/>
                    <a:pt x="694" y="43"/>
                    <a:pt x="694" y="55"/>
                  </a:cubicBezTo>
                  <a:cubicBezTo>
                    <a:pt x="694" y="66"/>
                    <a:pt x="687" y="75"/>
                    <a:pt x="673" y="75"/>
                  </a:cubicBezTo>
                  <a:close/>
                  <a:moveTo>
                    <a:pt x="722" y="55"/>
                  </a:moveTo>
                  <a:cubicBezTo>
                    <a:pt x="722" y="34"/>
                    <a:pt x="705" y="15"/>
                    <a:pt x="673" y="15"/>
                  </a:cubicBezTo>
                  <a:lnTo>
                    <a:pt x="624" y="15"/>
                  </a:lnTo>
                  <a:lnTo>
                    <a:pt x="624" y="149"/>
                  </a:lnTo>
                  <a:lnTo>
                    <a:pt x="652" y="149"/>
                  </a:lnTo>
                  <a:lnTo>
                    <a:pt x="652" y="95"/>
                  </a:lnTo>
                  <a:lnTo>
                    <a:pt x="674" y="95"/>
                  </a:lnTo>
                  <a:cubicBezTo>
                    <a:pt x="710" y="95"/>
                    <a:pt x="722" y="73"/>
                    <a:pt x="722" y="55"/>
                  </a:cubicBezTo>
                  <a:close/>
                  <a:moveTo>
                    <a:pt x="535" y="93"/>
                  </a:moveTo>
                  <a:cubicBezTo>
                    <a:pt x="545" y="74"/>
                    <a:pt x="558" y="53"/>
                    <a:pt x="568" y="28"/>
                  </a:cubicBezTo>
                  <a:lnTo>
                    <a:pt x="568" y="34"/>
                  </a:lnTo>
                  <a:cubicBezTo>
                    <a:pt x="568" y="45"/>
                    <a:pt x="564" y="65"/>
                    <a:pt x="562" y="81"/>
                  </a:cubicBezTo>
                  <a:cubicBezTo>
                    <a:pt x="562" y="85"/>
                    <a:pt x="560" y="89"/>
                    <a:pt x="559" y="91"/>
                  </a:cubicBezTo>
                  <a:lnTo>
                    <a:pt x="535" y="93"/>
                  </a:lnTo>
                  <a:close/>
                  <a:moveTo>
                    <a:pt x="588" y="90"/>
                  </a:moveTo>
                  <a:lnTo>
                    <a:pt x="588" y="86"/>
                  </a:lnTo>
                  <a:cubicBezTo>
                    <a:pt x="590" y="70"/>
                    <a:pt x="595" y="33"/>
                    <a:pt x="595" y="19"/>
                  </a:cubicBezTo>
                  <a:cubicBezTo>
                    <a:pt x="595" y="6"/>
                    <a:pt x="590" y="0"/>
                    <a:pt x="574" y="0"/>
                  </a:cubicBezTo>
                  <a:cubicBezTo>
                    <a:pt x="568" y="0"/>
                    <a:pt x="565" y="1"/>
                    <a:pt x="565" y="5"/>
                  </a:cubicBezTo>
                  <a:lnTo>
                    <a:pt x="553" y="5"/>
                  </a:lnTo>
                  <a:cubicBezTo>
                    <a:pt x="548" y="5"/>
                    <a:pt x="545" y="5"/>
                    <a:pt x="544" y="9"/>
                  </a:cubicBezTo>
                  <a:cubicBezTo>
                    <a:pt x="537" y="26"/>
                    <a:pt x="534" y="38"/>
                    <a:pt x="504" y="84"/>
                  </a:cubicBezTo>
                  <a:cubicBezTo>
                    <a:pt x="502" y="88"/>
                    <a:pt x="500" y="90"/>
                    <a:pt x="498" y="94"/>
                  </a:cubicBezTo>
                  <a:lnTo>
                    <a:pt x="478" y="95"/>
                  </a:lnTo>
                  <a:lnTo>
                    <a:pt x="472" y="124"/>
                  </a:lnTo>
                  <a:lnTo>
                    <a:pt x="479" y="124"/>
                  </a:lnTo>
                  <a:cubicBezTo>
                    <a:pt x="474" y="131"/>
                    <a:pt x="470" y="140"/>
                    <a:pt x="468" y="148"/>
                  </a:cubicBezTo>
                  <a:lnTo>
                    <a:pt x="502" y="158"/>
                  </a:lnTo>
                  <a:cubicBezTo>
                    <a:pt x="505" y="146"/>
                    <a:pt x="510" y="135"/>
                    <a:pt x="517" y="123"/>
                  </a:cubicBezTo>
                  <a:lnTo>
                    <a:pt x="535" y="123"/>
                  </a:lnTo>
                  <a:lnTo>
                    <a:pt x="550" y="123"/>
                  </a:lnTo>
                  <a:cubicBezTo>
                    <a:pt x="548" y="135"/>
                    <a:pt x="547" y="146"/>
                    <a:pt x="548" y="153"/>
                  </a:cubicBezTo>
                  <a:lnTo>
                    <a:pt x="580" y="160"/>
                  </a:lnTo>
                  <a:lnTo>
                    <a:pt x="580" y="141"/>
                  </a:lnTo>
                  <a:cubicBezTo>
                    <a:pt x="580" y="135"/>
                    <a:pt x="580" y="129"/>
                    <a:pt x="582" y="123"/>
                  </a:cubicBezTo>
                  <a:lnTo>
                    <a:pt x="594" y="123"/>
                  </a:lnTo>
                  <a:cubicBezTo>
                    <a:pt x="603" y="123"/>
                    <a:pt x="607" y="108"/>
                    <a:pt x="607" y="99"/>
                  </a:cubicBezTo>
                  <a:cubicBezTo>
                    <a:pt x="609" y="91"/>
                    <a:pt x="605" y="90"/>
                    <a:pt x="588" y="90"/>
                  </a:cubicBezTo>
                  <a:close/>
                  <a:moveTo>
                    <a:pt x="430" y="55"/>
                  </a:moveTo>
                  <a:cubicBezTo>
                    <a:pt x="430" y="66"/>
                    <a:pt x="423" y="75"/>
                    <a:pt x="409" y="75"/>
                  </a:cubicBezTo>
                  <a:lnTo>
                    <a:pt x="387" y="75"/>
                  </a:lnTo>
                  <a:lnTo>
                    <a:pt x="387" y="35"/>
                  </a:lnTo>
                  <a:lnTo>
                    <a:pt x="409" y="35"/>
                  </a:lnTo>
                  <a:cubicBezTo>
                    <a:pt x="423" y="35"/>
                    <a:pt x="430" y="44"/>
                    <a:pt x="430" y="55"/>
                  </a:cubicBezTo>
                  <a:close/>
                  <a:moveTo>
                    <a:pt x="409" y="15"/>
                  </a:moveTo>
                  <a:lnTo>
                    <a:pt x="360" y="15"/>
                  </a:lnTo>
                  <a:lnTo>
                    <a:pt x="360" y="149"/>
                  </a:lnTo>
                  <a:lnTo>
                    <a:pt x="388" y="149"/>
                  </a:lnTo>
                  <a:lnTo>
                    <a:pt x="388" y="95"/>
                  </a:lnTo>
                  <a:lnTo>
                    <a:pt x="397" y="95"/>
                  </a:lnTo>
                  <a:lnTo>
                    <a:pt x="429" y="149"/>
                  </a:lnTo>
                  <a:lnTo>
                    <a:pt x="462" y="149"/>
                  </a:lnTo>
                  <a:lnTo>
                    <a:pt x="428" y="94"/>
                  </a:lnTo>
                  <a:cubicBezTo>
                    <a:pt x="452" y="88"/>
                    <a:pt x="459" y="70"/>
                    <a:pt x="459" y="55"/>
                  </a:cubicBezTo>
                  <a:cubicBezTo>
                    <a:pt x="457" y="34"/>
                    <a:pt x="442" y="15"/>
                    <a:pt x="409" y="15"/>
                  </a:cubicBezTo>
                  <a:close/>
                  <a:moveTo>
                    <a:pt x="339" y="15"/>
                  </a:moveTo>
                  <a:lnTo>
                    <a:pt x="240" y="15"/>
                  </a:lnTo>
                  <a:lnTo>
                    <a:pt x="240" y="36"/>
                  </a:lnTo>
                  <a:lnTo>
                    <a:pt x="275" y="36"/>
                  </a:lnTo>
                  <a:lnTo>
                    <a:pt x="275" y="149"/>
                  </a:lnTo>
                  <a:lnTo>
                    <a:pt x="302" y="149"/>
                  </a:lnTo>
                  <a:lnTo>
                    <a:pt x="302" y="36"/>
                  </a:lnTo>
                  <a:lnTo>
                    <a:pt x="338" y="36"/>
                  </a:lnTo>
                  <a:lnTo>
                    <a:pt x="338" y="15"/>
                  </a:lnTo>
                  <a:lnTo>
                    <a:pt x="339" y="15"/>
                  </a:lnTo>
                  <a:close/>
                  <a:moveTo>
                    <a:pt x="219" y="149"/>
                  </a:moveTo>
                  <a:lnTo>
                    <a:pt x="219" y="14"/>
                  </a:lnTo>
                  <a:lnTo>
                    <a:pt x="192" y="14"/>
                  </a:lnTo>
                  <a:lnTo>
                    <a:pt x="192" y="106"/>
                  </a:lnTo>
                  <a:lnTo>
                    <a:pt x="132" y="14"/>
                  </a:lnTo>
                  <a:lnTo>
                    <a:pt x="104" y="14"/>
                  </a:lnTo>
                  <a:lnTo>
                    <a:pt x="104" y="148"/>
                  </a:lnTo>
                  <a:lnTo>
                    <a:pt x="132" y="148"/>
                  </a:lnTo>
                  <a:lnTo>
                    <a:pt x="132" y="56"/>
                  </a:lnTo>
                  <a:lnTo>
                    <a:pt x="192" y="149"/>
                  </a:lnTo>
                  <a:lnTo>
                    <a:pt x="219" y="149"/>
                  </a:lnTo>
                  <a:close/>
                  <a:moveTo>
                    <a:pt x="27" y="35"/>
                  </a:moveTo>
                  <a:lnTo>
                    <a:pt x="77" y="35"/>
                  </a:lnTo>
                  <a:lnTo>
                    <a:pt x="77" y="14"/>
                  </a:lnTo>
                  <a:lnTo>
                    <a:pt x="0" y="14"/>
                  </a:lnTo>
                  <a:lnTo>
                    <a:pt x="0" y="148"/>
                  </a:lnTo>
                  <a:lnTo>
                    <a:pt x="78" y="148"/>
                  </a:lnTo>
                  <a:lnTo>
                    <a:pt x="78" y="126"/>
                  </a:lnTo>
                  <a:lnTo>
                    <a:pt x="28" y="126"/>
                  </a:lnTo>
                  <a:lnTo>
                    <a:pt x="28" y="89"/>
                  </a:lnTo>
                  <a:lnTo>
                    <a:pt x="73" y="89"/>
                  </a:lnTo>
                  <a:lnTo>
                    <a:pt x="73" y="70"/>
                  </a:lnTo>
                  <a:lnTo>
                    <a:pt x="28" y="70"/>
                  </a:lnTo>
                  <a:lnTo>
                    <a:pt x="28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A716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" name="Freeform 376">
              <a:extLst>
                <a:ext uri="{FF2B5EF4-FFF2-40B4-BE49-F238E27FC236}">
                  <a16:creationId xmlns:a16="http://schemas.microsoft.com/office/drawing/2014/main" id="{620BB504-96CE-405E-AA09-88F822092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0364" y="1716088"/>
              <a:ext cx="76200" cy="76200"/>
            </a:xfrm>
            <a:custGeom>
              <a:avLst/>
              <a:gdLst>
                <a:gd name="T0" fmla="*/ 128 w 156"/>
                <a:gd name="T1" fmla="*/ 118 h 156"/>
                <a:gd name="T2" fmla="*/ 128 w 156"/>
                <a:gd name="T3" fmla="*/ 53 h 156"/>
                <a:gd name="T4" fmla="*/ 70 w 156"/>
                <a:gd name="T5" fmla="*/ 0 h 156"/>
                <a:gd name="T6" fmla="*/ 6 w 156"/>
                <a:gd name="T7" fmla="*/ 33 h 156"/>
                <a:gd name="T8" fmla="*/ 26 w 156"/>
                <a:gd name="T9" fmla="*/ 50 h 156"/>
                <a:gd name="T10" fmla="*/ 69 w 156"/>
                <a:gd name="T11" fmla="*/ 10 h 156"/>
                <a:gd name="T12" fmla="*/ 93 w 156"/>
                <a:gd name="T13" fmla="*/ 52 h 156"/>
                <a:gd name="T14" fmla="*/ 93 w 156"/>
                <a:gd name="T15" fmla="*/ 68 h 156"/>
                <a:gd name="T16" fmla="*/ 0 w 156"/>
                <a:gd name="T17" fmla="*/ 118 h 156"/>
                <a:gd name="T18" fmla="*/ 45 w 156"/>
                <a:gd name="T19" fmla="*/ 156 h 156"/>
                <a:gd name="T20" fmla="*/ 93 w 156"/>
                <a:gd name="T21" fmla="*/ 133 h 156"/>
                <a:gd name="T22" fmla="*/ 120 w 156"/>
                <a:gd name="T23" fmla="*/ 156 h 156"/>
                <a:gd name="T24" fmla="*/ 156 w 156"/>
                <a:gd name="T25" fmla="*/ 150 h 156"/>
                <a:gd name="T26" fmla="*/ 156 w 156"/>
                <a:gd name="T27" fmla="*/ 141 h 156"/>
                <a:gd name="T28" fmla="*/ 143 w 156"/>
                <a:gd name="T29" fmla="*/ 143 h 156"/>
                <a:gd name="T30" fmla="*/ 128 w 156"/>
                <a:gd name="T31" fmla="*/ 118 h 156"/>
                <a:gd name="T32" fmla="*/ 93 w 156"/>
                <a:gd name="T33" fmla="*/ 100 h 156"/>
                <a:gd name="T34" fmla="*/ 60 w 156"/>
                <a:gd name="T35" fmla="*/ 137 h 156"/>
                <a:gd name="T36" fmla="*/ 38 w 156"/>
                <a:gd name="T37" fmla="*/ 113 h 156"/>
                <a:gd name="T38" fmla="*/ 93 w 156"/>
                <a:gd name="T39" fmla="*/ 80 h 156"/>
                <a:gd name="T40" fmla="*/ 93 w 156"/>
                <a:gd name="T41" fmla="*/ 10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156">
                  <a:moveTo>
                    <a:pt x="128" y="118"/>
                  </a:moveTo>
                  <a:lnTo>
                    <a:pt x="128" y="53"/>
                  </a:lnTo>
                  <a:cubicBezTo>
                    <a:pt x="128" y="16"/>
                    <a:pt x="114" y="0"/>
                    <a:pt x="70" y="0"/>
                  </a:cubicBezTo>
                  <a:cubicBezTo>
                    <a:pt x="41" y="0"/>
                    <a:pt x="6" y="10"/>
                    <a:pt x="6" y="33"/>
                  </a:cubicBezTo>
                  <a:cubicBezTo>
                    <a:pt x="6" y="45"/>
                    <a:pt x="16" y="50"/>
                    <a:pt x="26" y="50"/>
                  </a:cubicBezTo>
                  <a:cubicBezTo>
                    <a:pt x="58" y="50"/>
                    <a:pt x="34" y="10"/>
                    <a:pt x="69" y="10"/>
                  </a:cubicBezTo>
                  <a:cubicBezTo>
                    <a:pt x="93" y="10"/>
                    <a:pt x="93" y="35"/>
                    <a:pt x="93" y="52"/>
                  </a:cubicBezTo>
                  <a:lnTo>
                    <a:pt x="93" y="68"/>
                  </a:lnTo>
                  <a:cubicBezTo>
                    <a:pt x="71" y="70"/>
                    <a:pt x="0" y="72"/>
                    <a:pt x="0" y="118"/>
                  </a:cubicBezTo>
                  <a:cubicBezTo>
                    <a:pt x="0" y="140"/>
                    <a:pt x="21" y="156"/>
                    <a:pt x="45" y="156"/>
                  </a:cubicBezTo>
                  <a:cubicBezTo>
                    <a:pt x="71" y="156"/>
                    <a:pt x="86" y="141"/>
                    <a:pt x="93" y="133"/>
                  </a:cubicBezTo>
                  <a:cubicBezTo>
                    <a:pt x="95" y="145"/>
                    <a:pt x="99" y="156"/>
                    <a:pt x="120" y="156"/>
                  </a:cubicBezTo>
                  <a:cubicBezTo>
                    <a:pt x="135" y="156"/>
                    <a:pt x="145" y="153"/>
                    <a:pt x="156" y="150"/>
                  </a:cubicBezTo>
                  <a:lnTo>
                    <a:pt x="156" y="141"/>
                  </a:lnTo>
                  <a:cubicBezTo>
                    <a:pt x="151" y="142"/>
                    <a:pt x="148" y="143"/>
                    <a:pt x="143" y="143"/>
                  </a:cubicBezTo>
                  <a:cubicBezTo>
                    <a:pt x="131" y="145"/>
                    <a:pt x="128" y="138"/>
                    <a:pt x="128" y="118"/>
                  </a:cubicBezTo>
                  <a:close/>
                  <a:moveTo>
                    <a:pt x="93" y="100"/>
                  </a:moveTo>
                  <a:cubicBezTo>
                    <a:pt x="93" y="123"/>
                    <a:pt x="79" y="137"/>
                    <a:pt x="60" y="137"/>
                  </a:cubicBezTo>
                  <a:cubicBezTo>
                    <a:pt x="45" y="137"/>
                    <a:pt x="38" y="127"/>
                    <a:pt x="38" y="113"/>
                  </a:cubicBezTo>
                  <a:cubicBezTo>
                    <a:pt x="38" y="82"/>
                    <a:pt x="79" y="81"/>
                    <a:pt x="93" y="80"/>
                  </a:cubicBezTo>
                  <a:lnTo>
                    <a:pt x="93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" name="Freeform 377">
              <a:extLst>
                <a:ext uri="{FF2B5EF4-FFF2-40B4-BE49-F238E27FC236}">
                  <a16:creationId xmlns:a16="http://schemas.microsoft.com/office/drawing/2014/main" id="{9F2BBB1E-25A2-44A5-A44B-1A8F252C7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026" y="1714501"/>
              <a:ext cx="90488" cy="76200"/>
            </a:xfrm>
            <a:custGeom>
              <a:avLst/>
              <a:gdLst>
                <a:gd name="T0" fmla="*/ 163 w 188"/>
                <a:gd name="T1" fmla="*/ 119 h 155"/>
                <a:gd name="T2" fmla="*/ 163 w 188"/>
                <a:gd name="T3" fmla="*/ 44 h 155"/>
                <a:gd name="T4" fmla="*/ 120 w 188"/>
                <a:gd name="T5" fmla="*/ 0 h 155"/>
                <a:gd name="T6" fmla="*/ 63 w 188"/>
                <a:gd name="T7" fmla="*/ 39 h 155"/>
                <a:gd name="T8" fmla="*/ 62 w 188"/>
                <a:gd name="T9" fmla="*/ 39 h 155"/>
                <a:gd name="T10" fmla="*/ 62 w 188"/>
                <a:gd name="T11" fmla="*/ 0 h 155"/>
                <a:gd name="T12" fmla="*/ 0 w 188"/>
                <a:gd name="T13" fmla="*/ 8 h 155"/>
                <a:gd name="T14" fmla="*/ 0 w 188"/>
                <a:gd name="T15" fmla="*/ 15 h 155"/>
                <a:gd name="T16" fmla="*/ 27 w 188"/>
                <a:gd name="T17" fmla="*/ 42 h 155"/>
                <a:gd name="T18" fmla="*/ 27 w 188"/>
                <a:gd name="T19" fmla="*/ 119 h 155"/>
                <a:gd name="T20" fmla="*/ 0 w 188"/>
                <a:gd name="T21" fmla="*/ 148 h 155"/>
                <a:gd name="T22" fmla="*/ 0 w 188"/>
                <a:gd name="T23" fmla="*/ 155 h 155"/>
                <a:gd name="T24" fmla="*/ 88 w 188"/>
                <a:gd name="T25" fmla="*/ 155 h 155"/>
                <a:gd name="T26" fmla="*/ 88 w 188"/>
                <a:gd name="T27" fmla="*/ 148 h 155"/>
                <a:gd name="T28" fmla="*/ 62 w 188"/>
                <a:gd name="T29" fmla="*/ 119 h 155"/>
                <a:gd name="T30" fmla="*/ 62 w 188"/>
                <a:gd name="T31" fmla="*/ 75 h 155"/>
                <a:gd name="T32" fmla="*/ 104 w 188"/>
                <a:gd name="T33" fmla="*/ 20 h 155"/>
                <a:gd name="T34" fmla="*/ 127 w 188"/>
                <a:gd name="T35" fmla="*/ 70 h 155"/>
                <a:gd name="T36" fmla="*/ 127 w 188"/>
                <a:gd name="T37" fmla="*/ 119 h 155"/>
                <a:gd name="T38" fmla="*/ 100 w 188"/>
                <a:gd name="T39" fmla="*/ 148 h 155"/>
                <a:gd name="T40" fmla="*/ 100 w 188"/>
                <a:gd name="T41" fmla="*/ 155 h 155"/>
                <a:gd name="T42" fmla="*/ 188 w 188"/>
                <a:gd name="T43" fmla="*/ 155 h 155"/>
                <a:gd name="T44" fmla="*/ 188 w 188"/>
                <a:gd name="T45" fmla="*/ 148 h 155"/>
                <a:gd name="T46" fmla="*/ 163 w 188"/>
                <a:gd name="T47" fmla="*/ 1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8" h="155">
                  <a:moveTo>
                    <a:pt x="163" y="119"/>
                  </a:moveTo>
                  <a:lnTo>
                    <a:pt x="163" y="44"/>
                  </a:lnTo>
                  <a:cubicBezTo>
                    <a:pt x="163" y="19"/>
                    <a:pt x="157" y="0"/>
                    <a:pt x="120" y="0"/>
                  </a:cubicBezTo>
                  <a:cubicBezTo>
                    <a:pt x="88" y="0"/>
                    <a:pt x="72" y="25"/>
                    <a:pt x="63" y="39"/>
                  </a:cubicBezTo>
                  <a:lnTo>
                    <a:pt x="62" y="39"/>
                  </a:lnTo>
                  <a:lnTo>
                    <a:pt x="62" y="0"/>
                  </a:lnTo>
                  <a:lnTo>
                    <a:pt x="0" y="8"/>
                  </a:lnTo>
                  <a:lnTo>
                    <a:pt x="0" y="15"/>
                  </a:lnTo>
                  <a:cubicBezTo>
                    <a:pt x="14" y="15"/>
                    <a:pt x="27" y="18"/>
                    <a:pt x="27" y="42"/>
                  </a:cubicBezTo>
                  <a:lnTo>
                    <a:pt x="27" y="119"/>
                  </a:lnTo>
                  <a:cubicBezTo>
                    <a:pt x="27" y="142"/>
                    <a:pt x="20" y="148"/>
                    <a:pt x="0" y="148"/>
                  </a:cubicBezTo>
                  <a:lnTo>
                    <a:pt x="0" y="155"/>
                  </a:lnTo>
                  <a:lnTo>
                    <a:pt x="88" y="155"/>
                  </a:lnTo>
                  <a:lnTo>
                    <a:pt x="88" y="148"/>
                  </a:lnTo>
                  <a:cubicBezTo>
                    <a:pt x="68" y="148"/>
                    <a:pt x="62" y="142"/>
                    <a:pt x="62" y="119"/>
                  </a:cubicBezTo>
                  <a:lnTo>
                    <a:pt x="62" y="75"/>
                  </a:lnTo>
                  <a:cubicBezTo>
                    <a:pt x="62" y="55"/>
                    <a:pt x="84" y="20"/>
                    <a:pt x="104" y="20"/>
                  </a:cubicBezTo>
                  <a:cubicBezTo>
                    <a:pt x="122" y="20"/>
                    <a:pt x="127" y="30"/>
                    <a:pt x="127" y="70"/>
                  </a:cubicBezTo>
                  <a:lnTo>
                    <a:pt x="127" y="119"/>
                  </a:lnTo>
                  <a:cubicBezTo>
                    <a:pt x="127" y="142"/>
                    <a:pt x="120" y="148"/>
                    <a:pt x="100" y="148"/>
                  </a:cubicBezTo>
                  <a:lnTo>
                    <a:pt x="100" y="155"/>
                  </a:lnTo>
                  <a:lnTo>
                    <a:pt x="188" y="155"/>
                  </a:lnTo>
                  <a:lnTo>
                    <a:pt x="188" y="148"/>
                  </a:lnTo>
                  <a:cubicBezTo>
                    <a:pt x="169" y="148"/>
                    <a:pt x="163" y="142"/>
                    <a:pt x="163" y="1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Freeform 378">
              <a:extLst>
                <a:ext uri="{FF2B5EF4-FFF2-40B4-BE49-F238E27FC236}">
                  <a16:creationId xmlns:a16="http://schemas.microsoft.com/office/drawing/2014/main" id="{7A7235CE-6CC9-4E1E-B678-3C62D78439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5151" y="1701801"/>
              <a:ext cx="84138" cy="122238"/>
            </a:xfrm>
            <a:custGeom>
              <a:avLst/>
              <a:gdLst>
                <a:gd name="T0" fmla="*/ 150 w 169"/>
                <a:gd name="T1" fmla="*/ 0 h 251"/>
                <a:gd name="T2" fmla="*/ 112 w 169"/>
                <a:gd name="T3" fmla="*/ 36 h 251"/>
                <a:gd name="T4" fmla="*/ 74 w 169"/>
                <a:gd name="T5" fmla="*/ 28 h 251"/>
                <a:gd name="T6" fmla="*/ 9 w 169"/>
                <a:gd name="T7" fmla="*/ 81 h 251"/>
                <a:gd name="T8" fmla="*/ 33 w 169"/>
                <a:gd name="T9" fmla="*/ 124 h 251"/>
                <a:gd name="T10" fmla="*/ 12 w 169"/>
                <a:gd name="T11" fmla="*/ 161 h 251"/>
                <a:gd name="T12" fmla="*/ 23 w 169"/>
                <a:gd name="T13" fmla="*/ 181 h 251"/>
                <a:gd name="T14" fmla="*/ 0 w 169"/>
                <a:gd name="T15" fmla="*/ 213 h 251"/>
                <a:gd name="T16" fmla="*/ 73 w 169"/>
                <a:gd name="T17" fmla="*/ 251 h 251"/>
                <a:gd name="T18" fmla="*/ 162 w 169"/>
                <a:gd name="T19" fmla="*/ 194 h 251"/>
                <a:gd name="T20" fmla="*/ 109 w 169"/>
                <a:gd name="T21" fmla="*/ 155 h 251"/>
                <a:gd name="T22" fmla="*/ 55 w 169"/>
                <a:gd name="T23" fmla="*/ 155 h 251"/>
                <a:gd name="T24" fmla="*/ 37 w 169"/>
                <a:gd name="T25" fmla="*/ 143 h 251"/>
                <a:gd name="T26" fmla="*/ 44 w 169"/>
                <a:gd name="T27" fmla="*/ 128 h 251"/>
                <a:gd name="T28" fmla="*/ 74 w 169"/>
                <a:gd name="T29" fmla="*/ 133 h 251"/>
                <a:gd name="T30" fmla="*/ 138 w 169"/>
                <a:gd name="T31" fmla="*/ 80 h 251"/>
                <a:gd name="T32" fmla="*/ 119 w 169"/>
                <a:gd name="T33" fmla="*/ 41 h 251"/>
                <a:gd name="T34" fmla="*/ 132 w 169"/>
                <a:gd name="T35" fmla="*/ 29 h 251"/>
                <a:gd name="T36" fmla="*/ 138 w 169"/>
                <a:gd name="T37" fmla="*/ 33 h 251"/>
                <a:gd name="T38" fmla="*/ 149 w 169"/>
                <a:gd name="T39" fmla="*/ 36 h 251"/>
                <a:gd name="T40" fmla="*/ 168 w 169"/>
                <a:gd name="T41" fmla="*/ 18 h 251"/>
                <a:gd name="T42" fmla="*/ 150 w 169"/>
                <a:gd name="T43" fmla="*/ 0 h 251"/>
                <a:gd name="T44" fmla="*/ 102 w 169"/>
                <a:gd name="T45" fmla="*/ 185 h 251"/>
                <a:gd name="T46" fmla="*/ 133 w 169"/>
                <a:gd name="T47" fmla="*/ 204 h 251"/>
                <a:gd name="T48" fmla="*/ 75 w 169"/>
                <a:gd name="T49" fmla="*/ 238 h 251"/>
                <a:gd name="T50" fmla="*/ 28 w 169"/>
                <a:gd name="T51" fmla="*/ 204 h 251"/>
                <a:gd name="T52" fmla="*/ 34 w 169"/>
                <a:gd name="T53" fmla="*/ 185 h 251"/>
                <a:gd name="T54" fmla="*/ 102 w 169"/>
                <a:gd name="T55" fmla="*/ 185 h 251"/>
                <a:gd name="T56" fmla="*/ 74 w 169"/>
                <a:gd name="T57" fmla="*/ 121 h 251"/>
                <a:gd name="T58" fmla="*/ 45 w 169"/>
                <a:gd name="T59" fmla="*/ 80 h 251"/>
                <a:gd name="T60" fmla="*/ 74 w 169"/>
                <a:gd name="T61" fmla="*/ 38 h 251"/>
                <a:gd name="T62" fmla="*/ 103 w 169"/>
                <a:gd name="T63" fmla="*/ 80 h 251"/>
                <a:gd name="T64" fmla="*/ 74 w 169"/>
                <a:gd name="T65" fmla="*/ 12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1">
                  <a:moveTo>
                    <a:pt x="150" y="0"/>
                  </a:moveTo>
                  <a:cubicBezTo>
                    <a:pt x="129" y="0"/>
                    <a:pt x="118" y="24"/>
                    <a:pt x="112" y="36"/>
                  </a:cubicBezTo>
                  <a:cubicBezTo>
                    <a:pt x="103" y="33"/>
                    <a:pt x="90" y="28"/>
                    <a:pt x="74" y="28"/>
                  </a:cubicBezTo>
                  <a:cubicBezTo>
                    <a:pt x="34" y="28"/>
                    <a:pt x="9" y="48"/>
                    <a:pt x="9" y="81"/>
                  </a:cubicBezTo>
                  <a:cubicBezTo>
                    <a:pt x="9" y="108"/>
                    <a:pt x="24" y="118"/>
                    <a:pt x="33" y="124"/>
                  </a:cubicBezTo>
                  <a:cubicBezTo>
                    <a:pt x="28" y="130"/>
                    <a:pt x="12" y="145"/>
                    <a:pt x="12" y="161"/>
                  </a:cubicBezTo>
                  <a:cubicBezTo>
                    <a:pt x="12" y="171"/>
                    <a:pt x="19" y="176"/>
                    <a:pt x="23" y="181"/>
                  </a:cubicBezTo>
                  <a:cubicBezTo>
                    <a:pt x="14" y="188"/>
                    <a:pt x="0" y="198"/>
                    <a:pt x="0" y="213"/>
                  </a:cubicBezTo>
                  <a:cubicBezTo>
                    <a:pt x="0" y="228"/>
                    <a:pt x="20" y="251"/>
                    <a:pt x="73" y="251"/>
                  </a:cubicBezTo>
                  <a:cubicBezTo>
                    <a:pt x="129" y="251"/>
                    <a:pt x="162" y="221"/>
                    <a:pt x="162" y="194"/>
                  </a:cubicBezTo>
                  <a:cubicBezTo>
                    <a:pt x="162" y="163"/>
                    <a:pt x="134" y="155"/>
                    <a:pt x="109" y="155"/>
                  </a:cubicBezTo>
                  <a:lnTo>
                    <a:pt x="55" y="155"/>
                  </a:lnTo>
                  <a:cubicBezTo>
                    <a:pt x="44" y="155"/>
                    <a:pt x="37" y="153"/>
                    <a:pt x="37" y="143"/>
                  </a:cubicBezTo>
                  <a:cubicBezTo>
                    <a:pt x="37" y="138"/>
                    <a:pt x="40" y="133"/>
                    <a:pt x="44" y="128"/>
                  </a:cubicBezTo>
                  <a:cubicBezTo>
                    <a:pt x="50" y="130"/>
                    <a:pt x="59" y="133"/>
                    <a:pt x="74" y="133"/>
                  </a:cubicBezTo>
                  <a:cubicBezTo>
                    <a:pt x="112" y="133"/>
                    <a:pt x="138" y="114"/>
                    <a:pt x="138" y="80"/>
                  </a:cubicBezTo>
                  <a:cubicBezTo>
                    <a:pt x="138" y="59"/>
                    <a:pt x="129" y="49"/>
                    <a:pt x="119" y="41"/>
                  </a:cubicBezTo>
                  <a:cubicBezTo>
                    <a:pt x="122" y="36"/>
                    <a:pt x="125" y="29"/>
                    <a:pt x="132" y="29"/>
                  </a:cubicBezTo>
                  <a:cubicBezTo>
                    <a:pt x="134" y="29"/>
                    <a:pt x="135" y="30"/>
                    <a:pt x="138" y="33"/>
                  </a:cubicBezTo>
                  <a:cubicBezTo>
                    <a:pt x="140" y="35"/>
                    <a:pt x="144" y="36"/>
                    <a:pt x="149" y="36"/>
                  </a:cubicBezTo>
                  <a:cubicBezTo>
                    <a:pt x="160" y="36"/>
                    <a:pt x="168" y="29"/>
                    <a:pt x="168" y="18"/>
                  </a:cubicBezTo>
                  <a:cubicBezTo>
                    <a:pt x="169" y="8"/>
                    <a:pt x="160" y="0"/>
                    <a:pt x="150" y="0"/>
                  </a:cubicBezTo>
                  <a:close/>
                  <a:moveTo>
                    <a:pt x="102" y="185"/>
                  </a:moveTo>
                  <a:cubicBezTo>
                    <a:pt x="117" y="185"/>
                    <a:pt x="133" y="189"/>
                    <a:pt x="133" y="204"/>
                  </a:cubicBezTo>
                  <a:cubicBezTo>
                    <a:pt x="133" y="219"/>
                    <a:pt x="109" y="238"/>
                    <a:pt x="75" y="238"/>
                  </a:cubicBezTo>
                  <a:cubicBezTo>
                    <a:pt x="43" y="238"/>
                    <a:pt x="28" y="218"/>
                    <a:pt x="28" y="204"/>
                  </a:cubicBezTo>
                  <a:cubicBezTo>
                    <a:pt x="28" y="198"/>
                    <a:pt x="30" y="191"/>
                    <a:pt x="34" y="185"/>
                  </a:cubicBezTo>
                  <a:lnTo>
                    <a:pt x="102" y="185"/>
                  </a:lnTo>
                  <a:close/>
                  <a:moveTo>
                    <a:pt x="74" y="121"/>
                  </a:moveTo>
                  <a:cubicBezTo>
                    <a:pt x="52" y="121"/>
                    <a:pt x="45" y="105"/>
                    <a:pt x="45" y="80"/>
                  </a:cubicBezTo>
                  <a:cubicBezTo>
                    <a:pt x="45" y="64"/>
                    <a:pt x="49" y="38"/>
                    <a:pt x="74" y="38"/>
                  </a:cubicBezTo>
                  <a:cubicBezTo>
                    <a:pt x="95" y="38"/>
                    <a:pt x="103" y="58"/>
                    <a:pt x="103" y="80"/>
                  </a:cubicBezTo>
                  <a:cubicBezTo>
                    <a:pt x="103" y="103"/>
                    <a:pt x="94" y="121"/>
                    <a:pt x="74" y="1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Freeform 379">
              <a:extLst>
                <a:ext uri="{FF2B5EF4-FFF2-40B4-BE49-F238E27FC236}">
                  <a16:creationId xmlns:a16="http://schemas.microsoft.com/office/drawing/2014/main" id="{011D3A13-4259-4926-8570-B07F649FCB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8339" y="1714501"/>
              <a:ext cx="66675" cy="77788"/>
            </a:xfrm>
            <a:custGeom>
              <a:avLst/>
              <a:gdLst>
                <a:gd name="T0" fmla="*/ 73 w 137"/>
                <a:gd name="T1" fmla="*/ 0 h 159"/>
                <a:gd name="T2" fmla="*/ 0 w 137"/>
                <a:gd name="T3" fmla="*/ 74 h 159"/>
                <a:gd name="T4" fmla="*/ 85 w 137"/>
                <a:gd name="T5" fmla="*/ 159 h 159"/>
                <a:gd name="T6" fmla="*/ 133 w 137"/>
                <a:gd name="T7" fmla="*/ 150 h 159"/>
                <a:gd name="T8" fmla="*/ 133 w 137"/>
                <a:gd name="T9" fmla="*/ 138 h 159"/>
                <a:gd name="T10" fmla="*/ 100 w 137"/>
                <a:gd name="T11" fmla="*/ 143 h 159"/>
                <a:gd name="T12" fmla="*/ 37 w 137"/>
                <a:gd name="T13" fmla="*/ 62 h 159"/>
                <a:gd name="T14" fmla="*/ 135 w 137"/>
                <a:gd name="T15" fmla="*/ 62 h 159"/>
                <a:gd name="T16" fmla="*/ 73 w 137"/>
                <a:gd name="T17" fmla="*/ 0 h 159"/>
                <a:gd name="T18" fmla="*/ 39 w 137"/>
                <a:gd name="T19" fmla="*/ 49 h 159"/>
                <a:gd name="T20" fmla="*/ 73 w 137"/>
                <a:gd name="T21" fmla="*/ 12 h 159"/>
                <a:gd name="T22" fmla="*/ 103 w 137"/>
                <a:gd name="T23" fmla="*/ 49 h 159"/>
                <a:gd name="T24" fmla="*/ 39 w 137"/>
                <a:gd name="T25" fmla="*/ 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59">
                  <a:moveTo>
                    <a:pt x="73" y="0"/>
                  </a:moveTo>
                  <a:cubicBezTo>
                    <a:pt x="27" y="0"/>
                    <a:pt x="0" y="24"/>
                    <a:pt x="0" y="74"/>
                  </a:cubicBezTo>
                  <a:cubicBezTo>
                    <a:pt x="0" y="129"/>
                    <a:pt x="32" y="159"/>
                    <a:pt x="85" y="159"/>
                  </a:cubicBezTo>
                  <a:cubicBezTo>
                    <a:pt x="109" y="159"/>
                    <a:pt x="127" y="153"/>
                    <a:pt x="133" y="150"/>
                  </a:cubicBezTo>
                  <a:lnTo>
                    <a:pt x="133" y="138"/>
                  </a:lnTo>
                  <a:cubicBezTo>
                    <a:pt x="127" y="140"/>
                    <a:pt x="115" y="143"/>
                    <a:pt x="100" y="143"/>
                  </a:cubicBezTo>
                  <a:cubicBezTo>
                    <a:pt x="50" y="143"/>
                    <a:pt x="37" y="97"/>
                    <a:pt x="37" y="62"/>
                  </a:cubicBezTo>
                  <a:lnTo>
                    <a:pt x="135" y="62"/>
                  </a:lnTo>
                  <a:cubicBezTo>
                    <a:pt x="137" y="35"/>
                    <a:pt x="128" y="0"/>
                    <a:pt x="73" y="0"/>
                  </a:cubicBezTo>
                  <a:close/>
                  <a:moveTo>
                    <a:pt x="39" y="49"/>
                  </a:moveTo>
                  <a:cubicBezTo>
                    <a:pt x="39" y="37"/>
                    <a:pt x="47" y="12"/>
                    <a:pt x="73" y="12"/>
                  </a:cubicBezTo>
                  <a:cubicBezTo>
                    <a:pt x="97" y="12"/>
                    <a:pt x="103" y="28"/>
                    <a:pt x="103" y="49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" name="Freeform 380">
              <a:extLst>
                <a:ext uri="{FF2B5EF4-FFF2-40B4-BE49-F238E27FC236}">
                  <a16:creationId xmlns:a16="http://schemas.microsoft.com/office/drawing/2014/main" id="{5D8F1A5E-8662-4D2B-AD7C-093CC8C35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9" y="1714501"/>
              <a:ext cx="61913" cy="76200"/>
            </a:xfrm>
            <a:custGeom>
              <a:avLst/>
              <a:gdLst>
                <a:gd name="T0" fmla="*/ 110 w 129"/>
                <a:gd name="T1" fmla="*/ 0 h 155"/>
                <a:gd name="T2" fmla="*/ 63 w 129"/>
                <a:gd name="T3" fmla="*/ 39 h 155"/>
                <a:gd name="T4" fmla="*/ 62 w 129"/>
                <a:gd name="T5" fmla="*/ 39 h 155"/>
                <a:gd name="T6" fmla="*/ 62 w 129"/>
                <a:gd name="T7" fmla="*/ 0 h 155"/>
                <a:gd name="T8" fmla="*/ 0 w 129"/>
                <a:gd name="T9" fmla="*/ 8 h 155"/>
                <a:gd name="T10" fmla="*/ 0 w 129"/>
                <a:gd name="T11" fmla="*/ 15 h 155"/>
                <a:gd name="T12" fmla="*/ 27 w 129"/>
                <a:gd name="T13" fmla="*/ 42 h 155"/>
                <a:gd name="T14" fmla="*/ 27 w 129"/>
                <a:gd name="T15" fmla="*/ 119 h 155"/>
                <a:gd name="T16" fmla="*/ 0 w 129"/>
                <a:gd name="T17" fmla="*/ 148 h 155"/>
                <a:gd name="T18" fmla="*/ 0 w 129"/>
                <a:gd name="T19" fmla="*/ 155 h 155"/>
                <a:gd name="T20" fmla="*/ 88 w 129"/>
                <a:gd name="T21" fmla="*/ 155 h 155"/>
                <a:gd name="T22" fmla="*/ 88 w 129"/>
                <a:gd name="T23" fmla="*/ 148 h 155"/>
                <a:gd name="T24" fmla="*/ 62 w 129"/>
                <a:gd name="T25" fmla="*/ 119 h 155"/>
                <a:gd name="T26" fmla="*/ 62 w 129"/>
                <a:gd name="T27" fmla="*/ 82 h 155"/>
                <a:gd name="T28" fmla="*/ 88 w 129"/>
                <a:gd name="T29" fmla="*/ 28 h 155"/>
                <a:gd name="T30" fmla="*/ 109 w 129"/>
                <a:gd name="T31" fmla="*/ 35 h 155"/>
                <a:gd name="T32" fmla="*/ 128 w 129"/>
                <a:gd name="T33" fmla="*/ 17 h 155"/>
                <a:gd name="T34" fmla="*/ 110 w 129"/>
                <a:gd name="T3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55">
                  <a:moveTo>
                    <a:pt x="110" y="0"/>
                  </a:moveTo>
                  <a:cubicBezTo>
                    <a:pt x="82" y="0"/>
                    <a:pt x="69" y="24"/>
                    <a:pt x="63" y="39"/>
                  </a:cubicBezTo>
                  <a:lnTo>
                    <a:pt x="62" y="39"/>
                  </a:lnTo>
                  <a:lnTo>
                    <a:pt x="62" y="0"/>
                  </a:lnTo>
                  <a:lnTo>
                    <a:pt x="0" y="8"/>
                  </a:lnTo>
                  <a:lnTo>
                    <a:pt x="0" y="15"/>
                  </a:lnTo>
                  <a:cubicBezTo>
                    <a:pt x="14" y="15"/>
                    <a:pt x="27" y="18"/>
                    <a:pt x="27" y="42"/>
                  </a:cubicBezTo>
                  <a:lnTo>
                    <a:pt x="27" y="119"/>
                  </a:lnTo>
                  <a:cubicBezTo>
                    <a:pt x="27" y="142"/>
                    <a:pt x="20" y="148"/>
                    <a:pt x="0" y="148"/>
                  </a:cubicBezTo>
                  <a:lnTo>
                    <a:pt x="0" y="155"/>
                  </a:lnTo>
                  <a:lnTo>
                    <a:pt x="88" y="155"/>
                  </a:lnTo>
                  <a:lnTo>
                    <a:pt x="88" y="148"/>
                  </a:lnTo>
                  <a:cubicBezTo>
                    <a:pt x="68" y="148"/>
                    <a:pt x="62" y="142"/>
                    <a:pt x="62" y="119"/>
                  </a:cubicBezTo>
                  <a:lnTo>
                    <a:pt x="62" y="82"/>
                  </a:lnTo>
                  <a:cubicBezTo>
                    <a:pt x="62" y="48"/>
                    <a:pt x="78" y="28"/>
                    <a:pt x="88" y="28"/>
                  </a:cubicBezTo>
                  <a:cubicBezTo>
                    <a:pt x="99" y="28"/>
                    <a:pt x="97" y="35"/>
                    <a:pt x="109" y="35"/>
                  </a:cubicBezTo>
                  <a:cubicBezTo>
                    <a:pt x="119" y="35"/>
                    <a:pt x="128" y="28"/>
                    <a:pt x="128" y="17"/>
                  </a:cubicBezTo>
                  <a:cubicBezTo>
                    <a:pt x="129" y="7"/>
                    <a:pt x="118" y="0"/>
                    <a:pt x="1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Freeform 381">
              <a:extLst>
                <a:ext uri="{FF2B5EF4-FFF2-40B4-BE49-F238E27FC236}">
                  <a16:creationId xmlns:a16="http://schemas.microsoft.com/office/drawing/2014/main" id="{C5812514-36C1-4A9D-BE08-D81A717A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1716088"/>
              <a:ext cx="55563" cy="76200"/>
            </a:xfrm>
            <a:custGeom>
              <a:avLst/>
              <a:gdLst>
                <a:gd name="T0" fmla="*/ 92 w 114"/>
                <a:gd name="T1" fmla="*/ 76 h 158"/>
                <a:gd name="T2" fmla="*/ 31 w 114"/>
                <a:gd name="T3" fmla="*/ 31 h 158"/>
                <a:gd name="T4" fmla="*/ 57 w 114"/>
                <a:gd name="T5" fmla="*/ 10 h 158"/>
                <a:gd name="T6" fmla="*/ 92 w 114"/>
                <a:gd name="T7" fmla="*/ 43 h 158"/>
                <a:gd name="T8" fmla="*/ 102 w 114"/>
                <a:gd name="T9" fmla="*/ 43 h 158"/>
                <a:gd name="T10" fmla="*/ 100 w 114"/>
                <a:gd name="T11" fmla="*/ 5 h 158"/>
                <a:gd name="T12" fmla="*/ 60 w 114"/>
                <a:gd name="T13" fmla="*/ 0 h 158"/>
                <a:gd name="T14" fmla="*/ 0 w 114"/>
                <a:gd name="T15" fmla="*/ 42 h 158"/>
                <a:gd name="T16" fmla="*/ 25 w 114"/>
                <a:gd name="T17" fmla="*/ 81 h 158"/>
                <a:gd name="T18" fmla="*/ 80 w 114"/>
                <a:gd name="T19" fmla="*/ 122 h 158"/>
                <a:gd name="T20" fmla="*/ 49 w 114"/>
                <a:gd name="T21" fmla="*/ 147 h 158"/>
                <a:gd name="T22" fmla="*/ 10 w 114"/>
                <a:gd name="T23" fmla="*/ 108 h 158"/>
                <a:gd name="T24" fmla="*/ 0 w 114"/>
                <a:gd name="T25" fmla="*/ 108 h 158"/>
                <a:gd name="T26" fmla="*/ 2 w 114"/>
                <a:gd name="T27" fmla="*/ 152 h 158"/>
                <a:gd name="T28" fmla="*/ 51 w 114"/>
                <a:gd name="T29" fmla="*/ 158 h 158"/>
                <a:gd name="T30" fmla="*/ 114 w 114"/>
                <a:gd name="T31" fmla="*/ 113 h 158"/>
                <a:gd name="T32" fmla="*/ 92 w 114"/>
                <a:gd name="T33" fmla="*/ 7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8">
                  <a:moveTo>
                    <a:pt x="92" y="76"/>
                  </a:moveTo>
                  <a:cubicBezTo>
                    <a:pt x="71" y="60"/>
                    <a:pt x="31" y="52"/>
                    <a:pt x="31" y="31"/>
                  </a:cubicBezTo>
                  <a:cubicBezTo>
                    <a:pt x="31" y="20"/>
                    <a:pt x="42" y="10"/>
                    <a:pt x="57" y="10"/>
                  </a:cubicBezTo>
                  <a:cubicBezTo>
                    <a:pt x="84" y="10"/>
                    <a:pt x="90" y="31"/>
                    <a:pt x="92" y="43"/>
                  </a:cubicBezTo>
                  <a:lnTo>
                    <a:pt x="102" y="43"/>
                  </a:lnTo>
                  <a:lnTo>
                    <a:pt x="100" y="5"/>
                  </a:lnTo>
                  <a:cubicBezTo>
                    <a:pt x="89" y="2"/>
                    <a:pt x="77" y="0"/>
                    <a:pt x="60" y="0"/>
                  </a:cubicBezTo>
                  <a:cubicBezTo>
                    <a:pt x="27" y="0"/>
                    <a:pt x="0" y="12"/>
                    <a:pt x="0" y="42"/>
                  </a:cubicBezTo>
                  <a:cubicBezTo>
                    <a:pt x="0" y="61"/>
                    <a:pt x="7" y="70"/>
                    <a:pt x="25" y="81"/>
                  </a:cubicBezTo>
                  <a:cubicBezTo>
                    <a:pt x="46" y="95"/>
                    <a:pt x="80" y="101"/>
                    <a:pt x="80" y="122"/>
                  </a:cubicBezTo>
                  <a:cubicBezTo>
                    <a:pt x="80" y="138"/>
                    <a:pt x="64" y="147"/>
                    <a:pt x="49" y="147"/>
                  </a:cubicBezTo>
                  <a:cubicBezTo>
                    <a:pt x="22" y="147"/>
                    <a:pt x="10" y="127"/>
                    <a:pt x="10" y="108"/>
                  </a:cubicBezTo>
                  <a:lnTo>
                    <a:pt x="0" y="108"/>
                  </a:lnTo>
                  <a:lnTo>
                    <a:pt x="2" y="152"/>
                  </a:lnTo>
                  <a:cubicBezTo>
                    <a:pt x="10" y="155"/>
                    <a:pt x="30" y="158"/>
                    <a:pt x="51" y="158"/>
                  </a:cubicBezTo>
                  <a:cubicBezTo>
                    <a:pt x="91" y="158"/>
                    <a:pt x="114" y="141"/>
                    <a:pt x="114" y="113"/>
                  </a:cubicBezTo>
                  <a:cubicBezTo>
                    <a:pt x="111" y="96"/>
                    <a:pt x="102" y="83"/>
                    <a:pt x="92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" name="Freeform 382">
              <a:extLst>
                <a:ext uri="{FF2B5EF4-FFF2-40B4-BE49-F238E27FC236}">
                  <a16:creationId xmlns:a16="http://schemas.microsoft.com/office/drawing/2014/main" id="{ED7ED75F-8E8D-4C47-A639-52A4F4321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9" y="1647826"/>
              <a:ext cx="36513" cy="36513"/>
            </a:xfrm>
            <a:custGeom>
              <a:avLst/>
              <a:gdLst>
                <a:gd name="T0" fmla="*/ 12 w 76"/>
                <a:gd name="T1" fmla="*/ 64 h 76"/>
                <a:gd name="T2" fmla="*/ 12 w 76"/>
                <a:gd name="T3" fmla="*/ 0 h 76"/>
                <a:gd name="T4" fmla="*/ 0 w 76"/>
                <a:gd name="T5" fmla="*/ 0 h 76"/>
                <a:gd name="T6" fmla="*/ 0 w 76"/>
                <a:gd name="T7" fmla="*/ 76 h 76"/>
                <a:gd name="T8" fmla="*/ 76 w 76"/>
                <a:gd name="T9" fmla="*/ 76 h 76"/>
                <a:gd name="T10" fmla="*/ 76 w 76"/>
                <a:gd name="T11" fmla="*/ 0 h 76"/>
                <a:gd name="T12" fmla="*/ 62 w 76"/>
                <a:gd name="T13" fmla="*/ 0 h 76"/>
                <a:gd name="T14" fmla="*/ 62 w 76"/>
                <a:gd name="T15" fmla="*/ 64 h 76"/>
                <a:gd name="T16" fmla="*/ 12 w 76"/>
                <a:gd name="T1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6">
                  <a:moveTo>
                    <a:pt x="12" y="6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76" y="76"/>
                  </a:lnTo>
                  <a:lnTo>
                    <a:pt x="76" y="0"/>
                  </a:lnTo>
                  <a:lnTo>
                    <a:pt x="62" y="0"/>
                  </a:lnTo>
                  <a:lnTo>
                    <a:pt x="62" y="64"/>
                  </a:lnTo>
                  <a:lnTo>
                    <a:pt x="12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Freeform 383">
              <a:extLst>
                <a:ext uri="{FF2B5EF4-FFF2-40B4-BE49-F238E27FC236}">
                  <a16:creationId xmlns:a16="http://schemas.microsoft.com/office/drawing/2014/main" id="{DEBB4A89-E76A-4485-8D5F-57D0A6C6E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6" y="1647826"/>
              <a:ext cx="36513" cy="36513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76 h 76"/>
                <a:gd name="T4" fmla="*/ 12 w 76"/>
                <a:gd name="T5" fmla="*/ 76 h 76"/>
                <a:gd name="T6" fmla="*/ 12 w 76"/>
                <a:gd name="T7" fmla="*/ 12 h 76"/>
                <a:gd name="T8" fmla="*/ 62 w 76"/>
                <a:gd name="T9" fmla="*/ 12 h 76"/>
                <a:gd name="T10" fmla="*/ 62 w 76"/>
                <a:gd name="T11" fmla="*/ 76 h 76"/>
                <a:gd name="T12" fmla="*/ 76 w 76"/>
                <a:gd name="T13" fmla="*/ 76 h 76"/>
                <a:gd name="T14" fmla="*/ 76 w 76"/>
                <a:gd name="T15" fmla="*/ 0 h 76"/>
                <a:gd name="T16" fmla="*/ 0 w 76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lnTo>
                    <a:pt x="0" y="76"/>
                  </a:lnTo>
                  <a:lnTo>
                    <a:pt x="12" y="76"/>
                  </a:lnTo>
                  <a:lnTo>
                    <a:pt x="12" y="12"/>
                  </a:lnTo>
                  <a:lnTo>
                    <a:pt x="62" y="12"/>
                  </a:lnTo>
                  <a:lnTo>
                    <a:pt x="62" y="76"/>
                  </a:lnTo>
                  <a:lnTo>
                    <a:pt x="76" y="7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Rectangle 384">
              <a:extLst>
                <a:ext uri="{FF2B5EF4-FFF2-40B4-BE49-F238E27FC236}">
                  <a16:creationId xmlns:a16="http://schemas.microsoft.com/office/drawing/2014/main" id="{25BC9C03-B3FD-4BA0-8C58-B8DF52CB4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4" y="1647826"/>
              <a:ext cx="6350" cy="365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Rectangle 385">
              <a:extLst>
                <a:ext uri="{FF2B5EF4-FFF2-40B4-BE49-F238E27FC236}">
                  <a16:creationId xmlns:a16="http://schemas.microsoft.com/office/drawing/2014/main" id="{5DCBF900-653F-4EA8-B23D-E7BB190C7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4" y="1636713"/>
              <a:ext cx="6350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Freeform 386">
              <a:extLst>
                <a:ext uri="{FF2B5EF4-FFF2-40B4-BE49-F238E27FC236}">
                  <a16:creationId xmlns:a16="http://schemas.microsoft.com/office/drawing/2014/main" id="{D7B61628-E5F0-4E11-8DA7-5F2956E36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4" y="1647826"/>
              <a:ext cx="36513" cy="36513"/>
            </a:xfrm>
            <a:custGeom>
              <a:avLst/>
              <a:gdLst>
                <a:gd name="T0" fmla="*/ 63 w 75"/>
                <a:gd name="T1" fmla="*/ 0 h 76"/>
                <a:gd name="T2" fmla="*/ 45 w 75"/>
                <a:gd name="T3" fmla="*/ 64 h 76"/>
                <a:gd name="T4" fmla="*/ 33 w 75"/>
                <a:gd name="T5" fmla="*/ 64 h 76"/>
                <a:gd name="T6" fmla="*/ 14 w 75"/>
                <a:gd name="T7" fmla="*/ 0 h 76"/>
                <a:gd name="T8" fmla="*/ 0 w 75"/>
                <a:gd name="T9" fmla="*/ 0 h 76"/>
                <a:gd name="T10" fmla="*/ 20 w 75"/>
                <a:gd name="T11" fmla="*/ 76 h 76"/>
                <a:gd name="T12" fmla="*/ 55 w 75"/>
                <a:gd name="T13" fmla="*/ 76 h 76"/>
                <a:gd name="T14" fmla="*/ 75 w 75"/>
                <a:gd name="T15" fmla="*/ 0 h 76"/>
                <a:gd name="T16" fmla="*/ 63 w 75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6">
                  <a:moveTo>
                    <a:pt x="63" y="0"/>
                  </a:moveTo>
                  <a:cubicBezTo>
                    <a:pt x="63" y="0"/>
                    <a:pt x="45" y="60"/>
                    <a:pt x="45" y="64"/>
                  </a:cubicBezTo>
                  <a:lnTo>
                    <a:pt x="33" y="6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0" y="76"/>
                  </a:lnTo>
                  <a:lnTo>
                    <a:pt x="55" y="76"/>
                  </a:lnTo>
                  <a:lnTo>
                    <a:pt x="75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Freeform 387">
              <a:extLst>
                <a:ext uri="{FF2B5EF4-FFF2-40B4-BE49-F238E27FC236}">
                  <a16:creationId xmlns:a16="http://schemas.microsoft.com/office/drawing/2014/main" id="{43774BA3-9813-4A6E-A636-862B03F30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2139" y="1647826"/>
              <a:ext cx="38100" cy="36513"/>
            </a:xfrm>
            <a:custGeom>
              <a:avLst/>
              <a:gdLst>
                <a:gd name="T0" fmla="*/ 63 w 77"/>
                <a:gd name="T1" fmla="*/ 62 h 76"/>
                <a:gd name="T2" fmla="*/ 14 w 77"/>
                <a:gd name="T3" fmla="*/ 62 h 76"/>
                <a:gd name="T4" fmla="*/ 14 w 77"/>
                <a:gd name="T5" fmla="*/ 44 h 76"/>
                <a:gd name="T6" fmla="*/ 77 w 77"/>
                <a:gd name="T7" fmla="*/ 44 h 76"/>
                <a:gd name="T8" fmla="*/ 77 w 77"/>
                <a:gd name="T9" fmla="*/ 0 h 76"/>
                <a:gd name="T10" fmla="*/ 0 w 77"/>
                <a:gd name="T11" fmla="*/ 0 h 76"/>
                <a:gd name="T12" fmla="*/ 0 w 77"/>
                <a:gd name="T13" fmla="*/ 76 h 76"/>
                <a:gd name="T14" fmla="*/ 63 w 77"/>
                <a:gd name="T15" fmla="*/ 76 h 76"/>
                <a:gd name="T16" fmla="*/ 63 w 77"/>
                <a:gd name="T17" fmla="*/ 62 h 76"/>
                <a:gd name="T18" fmla="*/ 14 w 77"/>
                <a:gd name="T19" fmla="*/ 12 h 76"/>
                <a:gd name="T20" fmla="*/ 63 w 77"/>
                <a:gd name="T21" fmla="*/ 12 h 76"/>
                <a:gd name="T22" fmla="*/ 63 w 77"/>
                <a:gd name="T23" fmla="*/ 31 h 76"/>
                <a:gd name="T24" fmla="*/ 14 w 77"/>
                <a:gd name="T25" fmla="*/ 31 h 76"/>
                <a:gd name="T26" fmla="*/ 14 w 77"/>
                <a:gd name="T27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76">
                  <a:moveTo>
                    <a:pt x="63" y="62"/>
                  </a:moveTo>
                  <a:lnTo>
                    <a:pt x="14" y="62"/>
                  </a:lnTo>
                  <a:lnTo>
                    <a:pt x="14" y="44"/>
                  </a:lnTo>
                  <a:lnTo>
                    <a:pt x="77" y="44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63" y="76"/>
                  </a:lnTo>
                  <a:lnTo>
                    <a:pt x="63" y="62"/>
                  </a:lnTo>
                  <a:close/>
                  <a:moveTo>
                    <a:pt x="14" y="12"/>
                  </a:moveTo>
                  <a:lnTo>
                    <a:pt x="63" y="12"/>
                  </a:lnTo>
                  <a:lnTo>
                    <a:pt x="63" y="31"/>
                  </a:lnTo>
                  <a:lnTo>
                    <a:pt x="14" y="31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Freeform 388">
              <a:extLst>
                <a:ext uri="{FF2B5EF4-FFF2-40B4-BE49-F238E27FC236}">
                  <a16:creationId xmlns:a16="http://schemas.microsoft.com/office/drawing/2014/main" id="{A7A08FBE-CB35-461D-BE6C-59930D071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9" y="1647826"/>
              <a:ext cx="22225" cy="36513"/>
            </a:xfrm>
            <a:custGeom>
              <a:avLst/>
              <a:gdLst>
                <a:gd name="T0" fmla="*/ 13 w 48"/>
                <a:gd name="T1" fmla="*/ 76 h 76"/>
                <a:gd name="T2" fmla="*/ 13 w 48"/>
                <a:gd name="T3" fmla="*/ 12 h 76"/>
                <a:gd name="T4" fmla="*/ 48 w 48"/>
                <a:gd name="T5" fmla="*/ 12 h 76"/>
                <a:gd name="T6" fmla="*/ 48 w 48"/>
                <a:gd name="T7" fmla="*/ 0 h 76"/>
                <a:gd name="T8" fmla="*/ 0 w 48"/>
                <a:gd name="T9" fmla="*/ 0 h 76"/>
                <a:gd name="T10" fmla="*/ 0 w 48"/>
                <a:gd name="T11" fmla="*/ 76 h 76"/>
                <a:gd name="T12" fmla="*/ 13 w 4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6">
                  <a:moveTo>
                    <a:pt x="13" y="76"/>
                  </a:moveTo>
                  <a:lnTo>
                    <a:pt x="13" y="12"/>
                  </a:lnTo>
                  <a:lnTo>
                    <a:pt x="48" y="12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" name="Freeform 389">
              <a:extLst>
                <a:ext uri="{FF2B5EF4-FFF2-40B4-BE49-F238E27FC236}">
                  <a16:creationId xmlns:a16="http://schemas.microsoft.com/office/drawing/2014/main" id="{846A97DF-5B14-4DE5-87EA-0FBA3854D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676" y="1647826"/>
              <a:ext cx="38100" cy="36513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44 h 76"/>
                <a:gd name="T4" fmla="*/ 31 w 76"/>
                <a:gd name="T5" fmla="*/ 44 h 76"/>
                <a:gd name="T6" fmla="*/ 63 w 76"/>
                <a:gd name="T7" fmla="*/ 44 h 76"/>
                <a:gd name="T8" fmla="*/ 63 w 76"/>
                <a:gd name="T9" fmla="*/ 62 h 76"/>
                <a:gd name="T10" fmla="*/ 0 w 76"/>
                <a:gd name="T11" fmla="*/ 62 h 76"/>
                <a:gd name="T12" fmla="*/ 0 w 76"/>
                <a:gd name="T13" fmla="*/ 76 h 76"/>
                <a:gd name="T14" fmla="*/ 76 w 76"/>
                <a:gd name="T15" fmla="*/ 76 h 76"/>
                <a:gd name="T16" fmla="*/ 76 w 76"/>
                <a:gd name="T17" fmla="*/ 31 h 76"/>
                <a:gd name="T18" fmla="*/ 14 w 76"/>
                <a:gd name="T19" fmla="*/ 31 h 76"/>
                <a:gd name="T20" fmla="*/ 14 w 76"/>
                <a:gd name="T21" fmla="*/ 12 h 76"/>
                <a:gd name="T22" fmla="*/ 63 w 76"/>
                <a:gd name="T23" fmla="*/ 12 h 76"/>
                <a:gd name="T24" fmla="*/ 63 w 76"/>
                <a:gd name="T25" fmla="*/ 0 h 76"/>
                <a:gd name="T26" fmla="*/ 0 w 76"/>
                <a:gd name="T2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lnTo>
                    <a:pt x="0" y="44"/>
                  </a:lnTo>
                  <a:lnTo>
                    <a:pt x="31" y="44"/>
                  </a:lnTo>
                  <a:lnTo>
                    <a:pt x="63" y="44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76" y="76"/>
                  </a:lnTo>
                  <a:lnTo>
                    <a:pt x="76" y="31"/>
                  </a:lnTo>
                  <a:lnTo>
                    <a:pt x="14" y="31"/>
                  </a:lnTo>
                  <a:lnTo>
                    <a:pt x="14" y="12"/>
                  </a:lnTo>
                  <a:lnTo>
                    <a:pt x="63" y="12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" name="Rectangle 390">
              <a:extLst>
                <a:ext uri="{FF2B5EF4-FFF2-40B4-BE49-F238E27FC236}">
                  <a16:creationId xmlns:a16="http://schemas.microsoft.com/office/drawing/2014/main" id="{36A2EFAB-1E0C-498F-B12D-A2E7C3C6F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351" y="1636713"/>
              <a:ext cx="6350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Rectangle 391">
              <a:extLst>
                <a:ext uri="{FF2B5EF4-FFF2-40B4-BE49-F238E27FC236}">
                  <a16:creationId xmlns:a16="http://schemas.microsoft.com/office/drawing/2014/main" id="{69B0F177-DDD0-4D3D-BCE7-3CD0C9B60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351" y="1647826"/>
              <a:ext cx="6350" cy="365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" name="Freeform 392">
              <a:extLst>
                <a:ext uri="{FF2B5EF4-FFF2-40B4-BE49-F238E27FC236}">
                  <a16:creationId xmlns:a16="http://schemas.microsoft.com/office/drawing/2014/main" id="{7DF5356F-FA34-4A1E-AE98-3C3D295CB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276" y="1636713"/>
              <a:ext cx="23813" cy="47625"/>
            </a:xfrm>
            <a:custGeom>
              <a:avLst/>
              <a:gdLst>
                <a:gd name="T0" fmla="*/ 14 w 50"/>
                <a:gd name="T1" fmla="*/ 23 h 99"/>
                <a:gd name="T2" fmla="*/ 14 w 50"/>
                <a:gd name="T3" fmla="*/ 0 h 99"/>
                <a:gd name="T4" fmla="*/ 0 w 50"/>
                <a:gd name="T5" fmla="*/ 0 h 99"/>
                <a:gd name="T6" fmla="*/ 0 w 50"/>
                <a:gd name="T7" fmla="*/ 49 h 99"/>
                <a:gd name="T8" fmla="*/ 0 w 50"/>
                <a:gd name="T9" fmla="*/ 99 h 99"/>
                <a:gd name="T10" fmla="*/ 50 w 50"/>
                <a:gd name="T11" fmla="*/ 99 h 99"/>
                <a:gd name="T12" fmla="*/ 50 w 50"/>
                <a:gd name="T13" fmla="*/ 85 h 99"/>
                <a:gd name="T14" fmla="*/ 14 w 50"/>
                <a:gd name="T15" fmla="*/ 85 h 99"/>
                <a:gd name="T16" fmla="*/ 14 w 50"/>
                <a:gd name="T17" fmla="*/ 35 h 99"/>
                <a:gd name="T18" fmla="*/ 39 w 50"/>
                <a:gd name="T19" fmla="*/ 35 h 99"/>
                <a:gd name="T20" fmla="*/ 39 w 50"/>
                <a:gd name="T21" fmla="*/ 23 h 99"/>
                <a:gd name="T22" fmla="*/ 14 w 50"/>
                <a:gd name="T23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99">
                  <a:moveTo>
                    <a:pt x="14" y="23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85"/>
                  </a:lnTo>
                  <a:lnTo>
                    <a:pt x="14" y="85"/>
                  </a:lnTo>
                  <a:lnTo>
                    <a:pt x="14" y="35"/>
                  </a:lnTo>
                  <a:lnTo>
                    <a:pt x="39" y="35"/>
                  </a:lnTo>
                  <a:lnTo>
                    <a:pt x="39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" name="Freeform 393">
              <a:extLst>
                <a:ext uri="{FF2B5EF4-FFF2-40B4-BE49-F238E27FC236}">
                  <a16:creationId xmlns:a16="http://schemas.microsoft.com/office/drawing/2014/main" id="{09B528A0-1030-4AC7-9B3A-EA2CAC3667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7251" y="1636713"/>
              <a:ext cx="36513" cy="47625"/>
            </a:xfrm>
            <a:custGeom>
              <a:avLst/>
              <a:gdLst>
                <a:gd name="T0" fmla="*/ 63 w 76"/>
                <a:gd name="T1" fmla="*/ 85 h 99"/>
                <a:gd name="T2" fmla="*/ 14 w 76"/>
                <a:gd name="T3" fmla="*/ 85 h 99"/>
                <a:gd name="T4" fmla="*/ 14 w 76"/>
                <a:gd name="T5" fmla="*/ 67 h 99"/>
                <a:gd name="T6" fmla="*/ 76 w 76"/>
                <a:gd name="T7" fmla="*/ 67 h 99"/>
                <a:gd name="T8" fmla="*/ 76 w 76"/>
                <a:gd name="T9" fmla="*/ 23 h 99"/>
                <a:gd name="T10" fmla="*/ 44 w 76"/>
                <a:gd name="T11" fmla="*/ 23 h 99"/>
                <a:gd name="T12" fmla="*/ 59 w 76"/>
                <a:gd name="T13" fmla="*/ 0 h 99"/>
                <a:gd name="T14" fmla="*/ 45 w 76"/>
                <a:gd name="T15" fmla="*/ 0 h 99"/>
                <a:gd name="T16" fmla="*/ 28 w 76"/>
                <a:gd name="T17" fmla="*/ 23 h 99"/>
                <a:gd name="T18" fmla="*/ 0 w 76"/>
                <a:gd name="T19" fmla="*/ 23 h 99"/>
                <a:gd name="T20" fmla="*/ 0 w 76"/>
                <a:gd name="T21" fmla="*/ 99 h 99"/>
                <a:gd name="T22" fmla="*/ 63 w 76"/>
                <a:gd name="T23" fmla="*/ 99 h 99"/>
                <a:gd name="T24" fmla="*/ 63 w 76"/>
                <a:gd name="T25" fmla="*/ 85 h 99"/>
                <a:gd name="T26" fmla="*/ 14 w 76"/>
                <a:gd name="T27" fmla="*/ 35 h 99"/>
                <a:gd name="T28" fmla="*/ 63 w 76"/>
                <a:gd name="T29" fmla="*/ 35 h 99"/>
                <a:gd name="T30" fmla="*/ 63 w 76"/>
                <a:gd name="T31" fmla="*/ 54 h 99"/>
                <a:gd name="T32" fmla="*/ 14 w 76"/>
                <a:gd name="T33" fmla="*/ 54 h 99"/>
                <a:gd name="T34" fmla="*/ 14 w 76"/>
                <a:gd name="T35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99">
                  <a:moveTo>
                    <a:pt x="63" y="85"/>
                  </a:moveTo>
                  <a:lnTo>
                    <a:pt x="14" y="85"/>
                  </a:lnTo>
                  <a:lnTo>
                    <a:pt x="14" y="67"/>
                  </a:lnTo>
                  <a:lnTo>
                    <a:pt x="76" y="67"/>
                  </a:lnTo>
                  <a:lnTo>
                    <a:pt x="76" y="23"/>
                  </a:lnTo>
                  <a:lnTo>
                    <a:pt x="44" y="23"/>
                  </a:lnTo>
                  <a:lnTo>
                    <a:pt x="59" y="0"/>
                  </a:lnTo>
                  <a:lnTo>
                    <a:pt x="45" y="0"/>
                  </a:lnTo>
                  <a:cubicBezTo>
                    <a:pt x="45" y="0"/>
                    <a:pt x="33" y="15"/>
                    <a:pt x="28" y="23"/>
                  </a:cubicBezTo>
                  <a:lnTo>
                    <a:pt x="0" y="23"/>
                  </a:lnTo>
                  <a:lnTo>
                    <a:pt x="0" y="99"/>
                  </a:lnTo>
                  <a:lnTo>
                    <a:pt x="63" y="99"/>
                  </a:lnTo>
                  <a:lnTo>
                    <a:pt x="63" y="85"/>
                  </a:lnTo>
                  <a:close/>
                  <a:moveTo>
                    <a:pt x="14" y="35"/>
                  </a:moveTo>
                  <a:lnTo>
                    <a:pt x="63" y="35"/>
                  </a:lnTo>
                  <a:lnTo>
                    <a:pt x="63" y="54"/>
                  </a:lnTo>
                  <a:lnTo>
                    <a:pt x="14" y="54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" name="Freeform 394">
              <a:extLst>
                <a:ext uri="{FF2B5EF4-FFF2-40B4-BE49-F238E27FC236}">
                  <a16:creationId xmlns:a16="http://schemas.microsoft.com/office/drawing/2014/main" id="{8CFA913C-38B6-4E99-B45F-B9981416E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601" y="1609726"/>
              <a:ext cx="165100" cy="187325"/>
            </a:xfrm>
            <a:custGeom>
              <a:avLst/>
              <a:gdLst>
                <a:gd name="T0" fmla="*/ 318 w 337"/>
                <a:gd name="T1" fmla="*/ 364 h 384"/>
                <a:gd name="T2" fmla="*/ 283 w 337"/>
                <a:gd name="T3" fmla="*/ 327 h 384"/>
                <a:gd name="T4" fmla="*/ 283 w 337"/>
                <a:gd name="T5" fmla="*/ 128 h 384"/>
                <a:gd name="T6" fmla="*/ 150 w 337"/>
                <a:gd name="T7" fmla="*/ 0 h 384"/>
                <a:gd name="T8" fmla="*/ 12 w 337"/>
                <a:gd name="T9" fmla="*/ 79 h 384"/>
                <a:gd name="T10" fmla="*/ 52 w 337"/>
                <a:gd name="T11" fmla="*/ 115 h 384"/>
                <a:gd name="T12" fmla="*/ 91 w 337"/>
                <a:gd name="T13" fmla="*/ 74 h 384"/>
                <a:gd name="T14" fmla="*/ 148 w 337"/>
                <a:gd name="T15" fmla="*/ 28 h 384"/>
                <a:gd name="T16" fmla="*/ 218 w 337"/>
                <a:gd name="T17" fmla="*/ 143 h 384"/>
                <a:gd name="T18" fmla="*/ 218 w 337"/>
                <a:gd name="T19" fmla="*/ 173 h 384"/>
                <a:gd name="T20" fmla="*/ 0 w 337"/>
                <a:gd name="T21" fmla="*/ 294 h 384"/>
                <a:gd name="T22" fmla="*/ 100 w 337"/>
                <a:gd name="T23" fmla="*/ 384 h 384"/>
                <a:gd name="T24" fmla="*/ 217 w 337"/>
                <a:gd name="T25" fmla="*/ 325 h 384"/>
                <a:gd name="T26" fmla="*/ 218 w 337"/>
                <a:gd name="T27" fmla="*/ 325 h 384"/>
                <a:gd name="T28" fmla="*/ 281 w 337"/>
                <a:gd name="T29" fmla="*/ 384 h 384"/>
                <a:gd name="T30" fmla="*/ 322 w 337"/>
                <a:gd name="T31" fmla="*/ 382 h 384"/>
                <a:gd name="T32" fmla="*/ 327 w 337"/>
                <a:gd name="T33" fmla="*/ 377 h 384"/>
                <a:gd name="T34" fmla="*/ 337 w 337"/>
                <a:gd name="T35" fmla="*/ 362 h 384"/>
                <a:gd name="T36" fmla="*/ 318 w 337"/>
                <a:gd name="T37" fmla="*/ 36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7" h="384">
                  <a:moveTo>
                    <a:pt x="318" y="364"/>
                  </a:moveTo>
                  <a:cubicBezTo>
                    <a:pt x="292" y="364"/>
                    <a:pt x="283" y="354"/>
                    <a:pt x="283" y="327"/>
                  </a:cubicBezTo>
                  <a:lnTo>
                    <a:pt x="283" y="128"/>
                  </a:lnTo>
                  <a:cubicBezTo>
                    <a:pt x="283" y="53"/>
                    <a:pt x="262" y="0"/>
                    <a:pt x="150" y="0"/>
                  </a:cubicBezTo>
                  <a:cubicBezTo>
                    <a:pt x="92" y="0"/>
                    <a:pt x="12" y="27"/>
                    <a:pt x="12" y="79"/>
                  </a:cubicBezTo>
                  <a:cubicBezTo>
                    <a:pt x="12" y="100"/>
                    <a:pt x="30" y="115"/>
                    <a:pt x="52" y="115"/>
                  </a:cubicBezTo>
                  <a:cubicBezTo>
                    <a:pt x="66" y="115"/>
                    <a:pt x="91" y="107"/>
                    <a:pt x="91" y="74"/>
                  </a:cubicBezTo>
                  <a:cubicBezTo>
                    <a:pt x="91" y="49"/>
                    <a:pt x="97" y="28"/>
                    <a:pt x="148" y="28"/>
                  </a:cubicBezTo>
                  <a:cubicBezTo>
                    <a:pt x="218" y="28"/>
                    <a:pt x="218" y="87"/>
                    <a:pt x="218" y="143"/>
                  </a:cubicBezTo>
                  <a:lnTo>
                    <a:pt x="218" y="173"/>
                  </a:lnTo>
                  <a:cubicBezTo>
                    <a:pt x="156" y="178"/>
                    <a:pt x="0" y="178"/>
                    <a:pt x="0" y="294"/>
                  </a:cubicBezTo>
                  <a:cubicBezTo>
                    <a:pt x="0" y="347"/>
                    <a:pt x="42" y="384"/>
                    <a:pt x="100" y="384"/>
                  </a:cubicBezTo>
                  <a:cubicBezTo>
                    <a:pt x="156" y="384"/>
                    <a:pt x="192" y="362"/>
                    <a:pt x="217" y="325"/>
                  </a:cubicBezTo>
                  <a:lnTo>
                    <a:pt x="218" y="325"/>
                  </a:lnTo>
                  <a:cubicBezTo>
                    <a:pt x="218" y="360"/>
                    <a:pt x="232" y="384"/>
                    <a:pt x="281" y="384"/>
                  </a:cubicBezTo>
                  <a:cubicBezTo>
                    <a:pt x="291" y="384"/>
                    <a:pt x="301" y="384"/>
                    <a:pt x="322" y="382"/>
                  </a:cubicBezTo>
                  <a:lnTo>
                    <a:pt x="327" y="377"/>
                  </a:lnTo>
                  <a:cubicBezTo>
                    <a:pt x="331" y="372"/>
                    <a:pt x="335" y="367"/>
                    <a:pt x="337" y="362"/>
                  </a:cubicBezTo>
                  <a:cubicBezTo>
                    <a:pt x="323" y="364"/>
                    <a:pt x="321" y="364"/>
                    <a:pt x="318" y="36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" name="Freeform 395">
              <a:extLst>
                <a:ext uri="{FF2B5EF4-FFF2-40B4-BE49-F238E27FC236}">
                  <a16:creationId xmlns:a16="http://schemas.microsoft.com/office/drawing/2014/main" id="{F92064AD-31E0-427B-96A2-02ED90981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1" y="1639888"/>
              <a:ext cx="111125" cy="109538"/>
            </a:xfrm>
            <a:custGeom>
              <a:avLst/>
              <a:gdLst>
                <a:gd name="T0" fmla="*/ 21 w 225"/>
                <a:gd name="T1" fmla="*/ 0 h 223"/>
                <a:gd name="T2" fmla="*/ 0 w 225"/>
                <a:gd name="T3" fmla="*/ 18 h 223"/>
                <a:gd name="T4" fmla="*/ 0 w 225"/>
                <a:gd name="T5" fmla="*/ 223 h 223"/>
                <a:gd name="T6" fmla="*/ 225 w 225"/>
                <a:gd name="T7" fmla="*/ 223 h 223"/>
                <a:gd name="T8" fmla="*/ 225 w 225"/>
                <a:gd name="T9" fmla="*/ 0 h 223"/>
                <a:gd name="T10" fmla="*/ 150 w 225"/>
                <a:gd name="T11" fmla="*/ 0 h 223"/>
                <a:gd name="T12" fmla="*/ 150 w 225"/>
                <a:gd name="T13" fmla="*/ 148 h 223"/>
                <a:gd name="T14" fmla="*/ 75 w 225"/>
                <a:gd name="T15" fmla="*/ 148 h 223"/>
                <a:gd name="T16" fmla="*/ 75 w 225"/>
                <a:gd name="T17" fmla="*/ 0 h 223"/>
                <a:gd name="T18" fmla="*/ 21 w 225"/>
                <a:gd name="T1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3">
                  <a:moveTo>
                    <a:pt x="21" y="0"/>
                  </a:moveTo>
                  <a:lnTo>
                    <a:pt x="0" y="18"/>
                  </a:lnTo>
                  <a:lnTo>
                    <a:pt x="0" y="223"/>
                  </a:lnTo>
                  <a:lnTo>
                    <a:pt x="225" y="223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8"/>
                  </a:lnTo>
                  <a:lnTo>
                    <a:pt x="75" y="148"/>
                  </a:lnTo>
                  <a:lnTo>
                    <a:pt x="7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" name="Freeform 396">
              <a:extLst>
                <a:ext uri="{FF2B5EF4-FFF2-40B4-BE49-F238E27FC236}">
                  <a16:creationId xmlns:a16="http://schemas.microsoft.com/office/drawing/2014/main" id="{21C90203-E2C7-4EA6-9B07-2ACD855EA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1101" y="1547813"/>
              <a:ext cx="387350" cy="312738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9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9 w 790"/>
                <a:gd name="T17" fmla="*/ 0 h 638"/>
                <a:gd name="T18" fmla="*/ 407 w 790"/>
                <a:gd name="T19" fmla="*/ 18 h 638"/>
                <a:gd name="T20" fmla="*/ 407 w 790"/>
                <a:gd name="T21" fmla="*/ 116 h 638"/>
                <a:gd name="T22" fmla="*/ 389 w 790"/>
                <a:gd name="T23" fmla="*/ 116 h 638"/>
                <a:gd name="T24" fmla="*/ 389 w 790"/>
                <a:gd name="T25" fmla="*/ 135 h 638"/>
                <a:gd name="T26" fmla="*/ 314 w 790"/>
                <a:gd name="T27" fmla="*/ 135 h 638"/>
                <a:gd name="T28" fmla="*/ 314 w 790"/>
                <a:gd name="T29" fmla="*/ 135 h 638"/>
                <a:gd name="T30" fmla="*/ 314 w 790"/>
                <a:gd name="T31" fmla="*/ 54 h 638"/>
                <a:gd name="T32" fmla="*/ 125 w 790"/>
                <a:gd name="T33" fmla="*/ 188 h 638"/>
                <a:gd name="T34" fmla="*/ 179 w 790"/>
                <a:gd name="T35" fmla="*/ 188 h 638"/>
                <a:gd name="T36" fmla="*/ 179 w 790"/>
                <a:gd name="T37" fmla="*/ 338 h 638"/>
                <a:gd name="T38" fmla="*/ 254 w 790"/>
                <a:gd name="T39" fmla="*/ 338 h 638"/>
                <a:gd name="T40" fmla="*/ 254 w 790"/>
                <a:gd name="T41" fmla="*/ 188 h 638"/>
                <a:gd name="T42" fmla="*/ 329 w 790"/>
                <a:gd name="T43" fmla="*/ 188 h 638"/>
                <a:gd name="T44" fmla="*/ 329 w 790"/>
                <a:gd name="T45" fmla="*/ 413 h 638"/>
                <a:gd name="T46" fmla="*/ 104 w 790"/>
                <a:gd name="T47" fmla="*/ 413 h 638"/>
                <a:gd name="T48" fmla="*/ 104 w 790"/>
                <a:gd name="T49" fmla="*/ 206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1 h 638"/>
                <a:gd name="T60" fmla="*/ 607 w 790"/>
                <a:gd name="T61" fmla="*/ 453 h 638"/>
                <a:gd name="T62" fmla="*/ 606 w 790"/>
                <a:gd name="T63" fmla="*/ 453 h 638"/>
                <a:gd name="T64" fmla="*/ 489 w 790"/>
                <a:gd name="T65" fmla="*/ 511 h 638"/>
                <a:gd name="T66" fmla="*/ 389 w 790"/>
                <a:gd name="T67" fmla="*/ 421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1 h 638"/>
                <a:gd name="T76" fmla="*/ 441 w 790"/>
                <a:gd name="T77" fmla="*/ 243 h 638"/>
                <a:gd name="T78" fmla="*/ 401 w 790"/>
                <a:gd name="T79" fmla="*/ 206 h 638"/>
                <a:gd name="T80" fmla="*/ 539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9" y="326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9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6"/>
                    <a:pt x="790" y="351"/>
                    <a:pt x="790" y="284"/>
                  </a:cubicBezTo>
                  <a:cubicBezTo>
                    <a:pt x="790" y="129"/>
                    <a:pt x="684" y="0"/>
                    <a:pt x="519" y="0"/>
                  </a:cubicBezTo>
                  <a:cubicBezTo>
                    <a:pt x="484" y="0"/>
                    <a:pt x="446" y="6"/>
                    <a:pt x="407" y="18"/>
                  </a:cubicBezTo>
                  <a:lnTo>
                    <a:pt x="407" y="116"/>
                  </a:lnTo>
                  <a:lnTo>
                    <a:pt x="389" y="116"/>
                  </a:lnTo>
                  <a:lnTo>
                    <a:pt x="389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54"/>
                  </a:lnTo>
                  <a:cubicBezTo>
                    <a:pt x="252" y="85"/>
                    <a:pt x="189" y="129"/>
                    <a:pt x="125" y="188"/>
                  </a:cubicBezTo>
                  <a:lnTo>
                    <a:pt x="179" y="188"/>
                  </a:lnTo>
                  <a:lnTo>
                    <a:pt x="179" y="338"/>
                  </a:lnTo>
                  <a:lnTo>
                    <a:pt x="254" y="338"/>
                  </a:lnTo>
                  <a:lnTo>
                    <a:pt x="254" y="188"/>
                  </a:lnTo>
                  <a:lnTo>
                    <a:pt x="329" y="188"/>
                  </a:lnTo>
                  <a:lnTo>
                    <a:pt x="329" y="413"/>
                  </a:lnTo>
                  <a:lnTo>
                    <a:pt x="104" y="413"/>
                  </a:lnTo>
                  <a:lnTo>
                    <a:pt x="104" y="206"/>
                  </a:lnTo>
                  <a:cubicBezTo>
                    <a:pt x="29" y="280"/>
                    <a:pt x="0" y="344"/>
                    <a:pt x="0" y="398"/>
                  </a:cubicBezTo>
                  <a:cubicBezTo>
                    <a:pt x="0" y="511"/>
                    <a:pt x="151" y="638"/>
                    <a:pt x="400" y="638"/>
                  </a:cubicBezTo>
                  <a:cubicBezTo>
                    <a:pt x="539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9" y="511"/>
                    <a:pt x="680" y="511"/>
                    <a:pt x="670" y="511"/>
                  </a:cubicBezTo>
                  <a:cubicBezTo>
                    <a:pt x="622" y="511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1"/>
                    <a:pt x="489" y="511"/>
                  </a:cubicBezTo>
                  <a:cubicBezTo>
                    <a:pt x="431" y="511"/>
                    <a:pt x="389" y="473"/>
                    <a:pt x="389" y="421"/>
                  </a:cubicBezTo>
                  <a:cubicBezTo>
                    <a:pt x="389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6"/>
                    <a:pt x="480" y="201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9" y="243"/>
                    <a:pt x="401" y="228"/>
                    <a:pt x="401" y="206"/>
                  </a:cubicBezTo>
                  <a:cubicBezTo>
                    <a:pt x="401" y="154"/>
                    <a:pt x="481" y="128"/>
                    <a:pt x="539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" name="Rectangle 397">
              <a:extLst>
                <a:ext uri="{FF2B5EF4-FFF2-40B4-BE49-F238E27FC236}">
                  <a16:creationId xmlns:a16="http://schemas.microsoft.com/office/drawing/2014/main" id="{90131D44-7BD9-4700-81F6-3D7CBFEF3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4614" y="1512888"/>
              <a:ext cx="36513" cy="92075"/>
            </a:xfrm>
            <a:prstGeom prst="rect">
              <a:avLst/>
            </a:prstGeom>
            <a:solidFill>
              <a:srgbClr val="A7168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00" name="Groupe 499">
            <a:extLst>
              <a:ext uri="{FF2B5EF4-FFF2-40B4-BE49-F238E27FC236}">
                <a16:creationId xmlns:a16="http://schemas.microsoft.com/office/drawing/2014/main" id="{2E7A4BB5-8219-48D3-A8D1-160DA3BDFDE9}"/>
              </a:ext>
            </a:extLst>
          </p:cNvPr>
          <p:cNvGrpSpPr/>
          <p:nvPr/>
        </p:nvGrpSpPr>
        <p:grpSpPr>
          <a:xfrm>
            <a:off x="8849799" y="3094738"/>
            <a:ext cx="2298622" cy="655032"/>
            <a:chOff x="4049713" y="1476375"/>
            <a:chExt cx="1214438" cy="346075"/>
          </a:xfrm>
        </p:grpSpPr>
        <p:sp>
          <p:nvSpPr>
            <p:cNvPr id="285" name="Freeform 398">
              <a:extLst>
                <a:ext uri="{FF2B5EF4-FFF2-40B4-BE49-F238E27FC236}">
                  <a16:creationId xmlns:a16="http://schemas.microsoft.com/office/drawing/2014/main" id="{5C131EB5-45A2-4C04-939A-BCA7E1463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1493838"/>
              <a:ext cx="768350" cy="77788"/>
            </a:xfrm>
            <a:custGeom>
              <a:avLst/>
              <a:gdLst>
                <a:gd name="T0" fmla="*/ 1494 w 1571"/>
                <a:gd name="T1" fmla="*/ 14 h 160"/>
                <a:gd name="T2" fmla="*/ 1521 w 1571"/>
                <a:gd name="T3" fmla="*/ 127 h 160"/>
                <a:gd name="T4" fmla="*/ 1521 w 1571"/>
                <a:gd name="T5" fmla="*/ 70 h 160"/>
                <a:gd name="T6" fmla="*/ 1396 w 1571"/>
                <a:gd name="T7" fmla="*/ 75 h 160"/>
                <a:gd name="T8" fmla="*/ 1419 w 1571"/>
                <a:gd name="T9" fmla="*/ 15 h 160"/>
                <a:gd name="T10" fmla="*/ 1397 w 1571"/>
                <a:gd name="T11" fmla="*/ 95 h 160"/>
                <a:gd name="T12" fmla="*/ 1437 w 1571"/>
                <a:gd name="T13" fmla="*/ 94 h 160"/>
                <a:gd name="T14" fmla="*/ 1257 w 1571"/>
                <a:gd name="T15" fmla="*/ 128 h 160"/>
                <a:gd name="T16" fmla="*/ 1276 w 1571"/>
                <a:gd name="T17" fmla="*/ 128 h 160"/>
                <a:gd name="T18" fmla="*/ 1276 w 1571"/>
                <a:gd name="T19" fmla="*/ 149 h 160"/>
                <a:gd name="T20" fmla="*/ 1202 w 1571"/>
                <a:gd name="T21" fmla="*/ 14 h 160"/>
                <a:gd name="T22" fmla="*/ 1087 w 1571"/>
                <a:gd name="T23" fmla="*/ 14 h 160"/>
                <a:gd name="T24" fmla="*/ 1175 w 1571"/>
                <a:gd name="T25" fmla="*/ 149 h 160"/>
                <a:gd name="T26" fmla="*/ 1060 w 1571"/>
                <a:gd name="T27" fmla="*/ 14 h 160"/>
                <a:gd name="T28" fmla="*/ 1060 w 1571"/>
                <a:gd name="T29" fmla="*/ 127 h 160"/>
                <a:gd name="T30" fmla="*/ 1055 w 1571"/>
                <a:gd name="T31" fmla="*/ 70 h 160"/>
                <a:gd name="T32" fmla="*/ 907 w 1571"/>
                <a:gd name="T33" fmla="*/ 75 h 160"/>
                <a:gd name="T34" fmla="*/ 929 w 1571"/>
                <a:gd name="T35" fmla="*/ 55 h 160"/>
                <a:gd name="T36" fmla="*/ 887 w 1571"/>
                <a:gd name="T37" fmla="*/ 149 h 160"/>
                <a:gd name="T38" fmla="*/ 961 w 1571"/>
                <a:gd name="T39" fmla="*/ 149 h 160"/>
                <a:gd name="T40" fmla="*/ 790 w 1571"/>
                <a:gd name="T41" fmla="*/ 75 h 160"/>
                <a:gd name="T42" fmla="*/ 811 w 1571"/>
                <a:gd name="T43" fmla="*/ 55 h 160"/>
                <a:gd name="T44" fmla="*/ 741 w 1571"/>
                <a:gd name="T45" fmla="*/ 15 h 160"/>
                <a:gd name="T46" fmla="*/ 791 w 1571"/>
                <a:gd name="T47" fmla="*/ 95 h 160"/>
                <a:gd name="T48" fmla="*/ 650 w 1571"/>
                <a:gd name="T49" fmla="*/ 35 h 160"/>
                <a:gd name="T50" fmla="*/ 721 w 1571"/>
                <a:gd name="T51" fmla="*/ 55 h 160"/>
                <a:gd name="T52" fmla="*/ 651 w 1571"/>
                <a:gd name="T53" fmla="*/ 149 h 160"/>
                <a:gd name="T54" fmla="*/ 535 w 1571"/>
                <a:gd name="T55" fmla="*/ 93 h 160"/>
                <a:gd name="T56" fmla="*/ 559 w 1571"/>
                <a:gd name="T57" fmla="*/ 92 h 160"/>
                <a:gd name="T58" fmla="*/ 595 w 1571"/>
                <a:gd name="T59" fmla="*/ 19 h 160"/>
                <a:gd name="T60" fmla="*/ 544 w 1571"/>
                <a:gd name="T61" fmla="*/ 9 h 160"/>
                <a:gd name="T62" fmla="*/ 471 w 1571"/>
                <a:gd name="T63" fmla="*/ 124 h 160"/>
                <a:gd name="T64" fmla="*/ 516 w 1571"/>
                <a:gd name="T65" fmla="*/ 123 h 160"/>
                <a:gd name="T66" fmla="*/ 580 w 1571"/>
                <a:gd name="T67" fmla="*/ 160 h 160"/>
                <a:gd name="T68" fmla="*/ 606 w 1571"/>
                <a:gd name="T69" fmla="*/ 99 h 160"/>
                <a:gd name="T70" fmla="*/ 386 w 1571"/>
                <a:gd name="T71" fmla="*/ 75 h 160"/>
                <a:gd name="T72" fmla="*/ 409 w 1571"/>
                <a:gd name="T73" fmla="*/ 15 h 160"/>
                <a:gd name="T74" fmla="*/ 387 w 1571"/>
                <a:gd name="T75" fmla="*/ 95 h 160"/>
                <a:gd name="T76" fmla="*/ 427 w 1571"/>
                <a:gd name="T77" fmla="*/ 94 h 160"/>
                <a:gd name="T78" fmla="*/ 240 w 1571"/>
                <a:gd name="T79" fmla="*/ 15 h 160"/>
                <a:gd name="T80" fmla="*/ 301 w 1571"/>
                <a:gd name="T81" fmla="*/ 149 h 160"/>
                <a:gd name="T82" fmla="*/ 339 w 1571"/>
                <a:gd name="T83" fmla="*/ 15 h 160"/>
                <a:gd name="T84" fmla="*/ 191 w 1571"/>
                <a:gd name="T85" fmla="*/ 107 h 160"/>
                <a:gd name="T86" fmla="*/ 131 w 1571"/>
                <a:gd name="T87" fmla="*/ 148 h 160"/>
                <a:gd name="T88" fmla="*/ 26 w 1571"/>
                <a:gd name="T89" fmla="*/ 35 h 160"/>
                <a:gd name="T90" fmla="*/ 0 w 1571"/>
                <a:gd name="T91" fmla="*/ 148 h 160"/>
                <a:gd name="T92" fmla="*/ 27 w 1571"/>
                <a:gd name="T93" fmla="*/ 89 h 160"/>
                <a:gd name="T94" fmla="*/ 27 w 1571"/>
                <a:gd name="T95" fmla="*/ 3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1" h="160">
                  <a:moveTo>
                    <a:pt x="1521" y="35"/>
                  </a:moveTo>
                  <a:lnTo>
                    <a:pt x="1571" y="35"/>
                  </a:lnTo>
                  <a:lnTo>
                    <a:pt x="1571" y="14"/>
                  </a:lnTo>
                  <a:lnTo>
                    <a:pt x="1494" y="14"/>
                  </a:lnTo>
                  <a:lnTo>
                    <a:pt x="1494" y="148"/>
                  </a:lnTo>
                  <a:lnTo>
                    <a:pt x="1571" y="148"/>
                  </a:lnTo>
                  <a:lnTo>
                    <a:pt x="1571" y="127"/>
                  </a:lnTo>
                  <a:lnTo>
                    <a:pt x="1521" y="127"/>
                  </a:lnTo>
                  <a:lnTo>
                    <a:pt x="1521" y="89"/>
                  </a:lnTo>
                  <a:lnTo>
                    <a:pt x="1566" y="89"/>
                  </a:lnTo>
                  <a:lnTo>
                    <a:pt x="1566" y="70"/>
                  </a:lnTo>
                  <a:lnTo>
                    <a:pt x="1521" y="70"/>
                  </a:lnTo>
                  <a:lnTo>
                    <a:pt x="1521" y="35"/>
                  </a:lnTo>
                  <a:close/>
                  <a:moveTo>
                    <a:pt x="1440" y="55"/>
                  </a:moveTo>
                  <a:cubicBezTo>
                    <a:pt x="1440" y="67"/>
                    <a:pt x="1432" y="75"/>
                    <a:pt x="1419" y="75"/>
                  </a:cubicBezTo>
                  <a:lnTo>
                    <a:pt x="1396" y="75"/>
                  </a:lnTo>
                  <a:lnTo>
                    <a:pt x="1396" y="35"/>
                  </a:lnTo>
                  <a:lnTo>
                    <a:pt x="1419" y="35"/>
                  </a:lnTo>
                  <a:cubicBezTo>
                    <a:pt x="1432" y="35"/>
                    <a:pt x="1440" y="44"/>
                    <a:pt x="1440" y="55"/>
                  </a:cubicBezTo>
                  <a:close/>
                  <a:moveTo>
                    <a:pt x="1419" y="15"/>
                  </a:moveTo>
                  <a:lnTo>
                    <a:pt x="1370" y="15"/>
                  </a:lnTo>
                  <a:lnTo>
                    <a:pt x="1370" y="149"/>
                  </a:lnTo>
                  <a:lnTo>
                    <a:pt x="1397" y="149"/>
                  </a:lnTo>
                  <a:lnTo>
                    <a:pt x="1397" y="95"/>
                  </a:lnTo>
                  <a:lnTo>
                    <a:pt x="1406" y="95"/>
                  </a:lnTo>
                  <a:lnTo>
                    <a:pt x="1439" y="149"/>
                  </a:lnTo>
                  <a:lnTo>
                    <a:pt x="1471" y="149"/>
                  </a:lnTo>
                  <a:lnTo>
                    <a:pt x="1437" y="94"/>
                  </a:lnTo>
                  <a:cubicBezTo>
                    <a:pt x="1461" y="88"/>
                    <a:pt x="1469" y="70"/>
                    <a:pt x="1469" y="55"/>
                  </a:cubicBezTo>
                  <a:cubicBezTo>
                    <a:pt x="1467" y="34"/>
                    <a:pt x="1451" y="15"/>
                    <a:pt x="1419" y="15"/>
                  </a:cubicBezTo>
                  <a:close/>
                  <a:moveTo>
                    <a:pt x="1276" y="128"/>
                  </a:moveTo>
                  <a:lnTo>
                    <a:pt x="1257" y="128"/>
                  </a:lnTo>
                  <a:lnTo>
                    <a:pt x="1257" y="35"/>
                  </a:lnTo>
                  <a:lnTo>
                    <a:pt x="1276" y="35"/>
                  </a:lnTo>
                  <a:cubicBezTo>
                    <a:pt x="1305" y="35"/>
                    <a:pt x="1321" y="53"/>
                    <a:pt x="1321" y="82"/>
                  </a:cubicBezTo>
                  <a:cubicBezTo>
                    <a:pt x="1321" y="110"/>
                    <a:pt x="1305" y="128"/>
                    <a:pt x="1276" y="128"/>
                  </a:cubicBezTo>
                  <a:close/>
                  <a:moveTo>
                    <a:pt x="1276" y="15"/>
                  </a:moveTo>
                  <a:lnTo>
                    <a:pt x="1231" y="15"/>
                  </a:lnTo>
                  <a:lnTo>
                    <a:pt x="1231" y="149"/>
                  </a:lnTo>
                  <a:lnTo>
                    <a:pt x="1276" y="149"/>
                  </a:lnTo>
                  <a:cubicBezTo>
                    <a:pt x="1319" y="149"/>
                    <a:pt x="1347" y="123"/>
                    <a:pt x="1347" y="83"/>
                  </a:cubicBezTo>
                  <a:cubicBezTo>
                    <a:pt x="1349" y="42"/>
                    <a:pt x="1320" y="15"/>
                    <a:pt x="1276" y="15"/>
                  </a:cubicBezTo>
                  <a:close/>
                  <a:moveTo>
                    <a:pt x="1202" y="149"/>
                  </a:moveTo>
                  <a:lnTo>
                    <a:pt x="1202" y="14"/>
                  </a:lnTo>
                  <a:lnTo>
                    <a:pt x="1175" y="14"/>
                  </a:lnTo>
                  <a:lnTo>
                    <a:pt x="1175" y="107"/>
                  </a:lnTo>
                  <a:lnTo>
                    <a:pt x="1115" y="14"/>
                  </a:lnTo>
                  <a:lnTo>
                    <a:pt x="1087" y="14"/>
                  </a:lnTo>
                  <a:lnTo>
                    <a:pt x="1087" y="148"/>
                  </a:lnTo>
                  <a:lnTo>
                    <a:pt x="1115" y="148"/>
                  </a:lnTo>
                  <a:lnTo>
                    <a:pt x="1115" y="57"/>
                  </a:lnTo>
                  <a:lnTo>
                    <a:pt x="1175" y="149"/>
                  </a:lnTo>
                  <a:lnTo>
                    <a:pt x="1202" y="149"/>
                  </a:lnTo>
                  <a:close/>
                  <a:moveTo>
                    <a:pt x="1010" y="35"/>
                  </a:moveTo>
                  <a:lnTo>
                    <a:pt x="1060" y="35"/>
                  </a:lnTo>
                  <a:lnTo>
                    <a:pt x="1060" y="14"/>
                  </a:lnTo>
                  <a:lnTo>
                    <a:pt x="982" y="14"/>
                  </a:lnTo>
                  <a:lnTo>
                    <a:pt x="982" y="148"/>
                  </a:lnTo>
                  <a:lnTo>
                    <a:pt x="1060" y="148"/>
                  </a:lnTo>
                  <a:lnTo>
                    <a:pt x="1060" y="127"/>
                  </a:lnTo>
                  <a:lnTo>
                    <a:pt x="1010" y="127"/>
                  </a:lnTo>
                  <a:lnTo>
                    <a:pt x="1010" y="89"/>
                  </a:lnTo>
                  <a:lnTo>
                    <a:pt x="1055" y="89"/>
                  </a:lnTo>
                  <a:lnTo>
                    <a:pt x="1055" y="70"/>
                  </a:lnTo>
                  <a:lnTo>
                    <a:pt x="1010" y="70"/>
                  </a:lnTo>
                  <a:lnTo>
                    <a:pt x="1010" y="35"/>
                  </a:lnTo>
                  <a:close/>
                  <a:moveTo>
                    <a:pt x="929" y="55"/>
                  </a:moveTo>
                  <a:cubicBezTo>
                    <a:pt x="929" y="67"/>
                    <a:pt x="921" y="75"/>
                    <a:pt x="907" y="75"/>
                  </a:cubicBezTo>
                  <a:lnTo>
                    <a:pt x="885" y="75"/>
                  </a:lnTo>
                  <a:lnTo>
                    <a:pt x="885" y="35"/>
                  </a:lnTo>
                  <a:lnTo>
                    <a:pt x="907" y="35"/>
                  </a:lnTo>
                  <a:cubicBezTo>
                    <a:pt x="922" y="35"/>
                    <a:pt x="929" y="44"/>
                    <a:pt x="929" y="55"/>
                  </a:cubicBezTo>
                  <a:close/>
                  <a:moveTo>
                    <a:pt x="909" y="15"/>
                  </a:moveTo>
                  <a:lnTo>
                    <a:pt x="860" y="15"/>
                  </a:lnTo>
                  <a:lnTo>
                    <a:pt x="860" y="149"/>
                  </a:lnTo>
                  <a:lnTo>
                    <a:pt x="887" y="149"/>
                  </a:lnTo>
                  <a:lnTo>
                    <a:pt x="887" y="95"/>
                  </a:lnTo>
                  <a:lnTo>
                    <a:pt x="896" y="95"/>
                  </a:lnTo>
                  <a:lnTo>
                    <a:pt x="929" y="149"/>
                  </a:lnTo>
                  <a:lnTo>
                    <a:pt x="961" y="149"/>
                  </a:lnTo>
                  <a:lnTo>
                    <a:pt x="927" y="94"/>
                  </a:lnTo>
                  <a:cubicBezTo>
                    <a:pt x="951" y="88"/>
                    <a:pt x="959" y="70"/>
                    <a:pt x="959" y="55"/>
                  </a:cubicBezTo>
                  <a:cubicBezTo>
                    <a:pt x="956" y="34"/>
                    <a:pt x="941" y="15"/>
                    <a:pt x="909" y="15"/>
                  </a:cubicBezTo>
                  <a:moveTo>
                    <a:pt x="790" y="75"/>
                  </a:moveTo>
                  <a:lnTo>
                    <a:pt x="767" y="75"/>
                  </a:lnTo>
                  <a:lnTo>
                    <a:pt x="767" y="35"/>
                  </a:lnTo>
                  <a:lnTo>
                    <a:pt x="790" y="35"/>
                  </a:lnTo>
                  <a:cubicBezTo>
                    <a:pt x="804" y="35"/>
                    <a:pt x="811" y="43"/>
                    <a:pt x="811" y="55"/>
                  </a:cubicBezTo>
                  <a:cubicBezTo>
                    <a:pt x="811" y="67"/>
                    <a:pt x="805" y="75"/>
                    <a:pt x="790" y="75"/>
                  </a:cubicBezTo>
                  <a:close/>
                  <a:moveTo>
                    <a:pt x="839" y="55"/>
                  </a:moveTo>
                  <a:cubicBezTo>
                    <a:pt x="839" y="34"/>
                    <a:pt x="822" y="15"/>
                    <a:pt x="790" y="15"/>
                  </a:cubicBezTo>
                  <a:lnTo>
                    <a:pt x="741" y="15"/>
                  </a:lnTo>
                  <a:lnTo>
                    <a:pt x="741" y="149"/>
                  </a:lnTo>
                  <a:lnTo>
                    <a:pt x="769" y="149"/>
                  </a:lnTo>
                  <a:lnTo>
                    <a:pt x="769" y="95"/>
                  </a:lnTo>
                  <a:lnTo>
                    <a:pt x="791" y="95"/>
                  </a:lnTo>
                  <a:cubicBezTo>
                    <a:pt x="827" y="95"/>
                    <a:pt x="839" y="73"/>
                    <a:pt x="839" y="55"/>
                  </a:cubicBezTo>
                  <a:close/>
                  <a:moveTo>
                    <a:pt x="672" y="75"/>
                  </a:moveTo>
                  <a:lnTo>
                    <a:pt x="650" y="75"/>
                  </a:lnTo>
                  <a:lnTo>
                    <a:pt x="650" y="35"/>
                  </a:lnTo>
                  <a:lnTo>
                    <a:pt x="672" y="35"/>
                  </a:lnTo>
                  <a:cubicBezTo>
                    <a:pt x="686" y="35"/>
                    <a:pt x="694" y="43"/>
                    <a:pt x="694" y="55"/>
                  </a:cubicBezTo>
                  <a:cubicBezTo>
                    <a:pt x="694" y="67"/>
                    <a:pt x="686" y="75"/>
                    <a:pt x="672" y="75"/>
                  </a:cubicBezTo>
                  <a:close/>
                  <a:moveTo>
                    <a:pt x="721" y="55"/>
                  </a:moveTo>
                  <a:cubicBezTo>
                    <a:pt x="721" y="34"/>
                    <a:pt x="705" y="15"/>
                    <a:pt x="672" y="15"/>
                  </a:cubicBezTo>
                  <a:lnTo>
                    <a:pt x="624" y="15"/>
                  </a:lnTo>
                  <a:lnTo>
                    <a:pt x="624" y="149"/>
                  </a:lnTo>
                  <a:lnTo>
                    <a:pt x="651" y="149"/>
                  </a:lnTo>
                  <a:lnTo>
                    <a:pt x="651" y="95"/>
                  </a:lnTo>
                  <a:lnTo>
                    <a:pt x="674" y="95"/>
                  </a:lnTo>
                  <a:cubicBezTo>
                    <a:pt x="710" y="95"/>
                    <a:pt x="721" y="73"/>
                    <a:pt x="721" y="55"/>
                  </a:cubicBezTo>
                  <a:close/>
                  <a:moveTo>
                    <a:pt x="535" y="93"/>
                  </a:moveTo>
                  <a:cubicBezTo>
                    <a:pt x="545" y="74"/>
                    <a:pt x="557" y="53"/>
                    <a:pt x="567" y="28"/>
                  </a:cubicBezTo>
                  <a:lnTo>
                    <a:pt x="567" y="34"/>
                  </a:lnTo>
                  <a:cubicBezTo>
                    <a:pt x="567" y="45"/>
                    <a:pt x="564" y="65"/>
                    <a:pt x="561" y="82"/>
                  </a:cubicBezTo>
                  <a:cubicBezTo>
                    <a:pt x="561" y="85"/>
                    <a:pt x="560" y="89"/>
                    <a:pt x="559" y="92"/>
                  </a:cubicBezTo>
                  <a:lnTo>
                    <a:pt x="535" y="93"/>
                  </a:lnTo>
                  <a:close/>
                  <a:moveTo>
                    <a:pt x="587" y="90"/>
                  </a:moveTo>
                  <a:lnTo>
                    <a:pt x="587" y="87"/>
                  </a:lnTo>
                  <a:cubicBezTo>
                    <a:pt x="590" y="70"/>
                    <a:pt x="595" y="33"/>
                    <a:pt x="595" y="19"/>
                  </a:cubicBezTo>
                  <a:cubicBezTo>
                    <a:pt x="595" y="7"/>
                    <a:pt x="590" y="0"/>
                    <a:pt x="574" y="0"/>
                  </a:cubicBezTo>
                  <a:cubicBezTo>
                    <a:pt x="567" y="0"/>
                    <a:pt x="565" y="2"/>
                    <a:pt x="565" y="5"/>
                  </a:cubicBezTo>
                  <a:lnTo>
                    <a:pt x="552" y="5"/>
                  </a:lnTo>
                  <a:cubicBezTo>
                    <a:pt x="547" y="5"/>
                    <a:pt x="545" y="5"/>
                    <a:pt x="544" y="9"/>
                  </a:cubicBezTo>
                  <a:cubicBezTo>
                    <a:pt x="536" y="27"/>
                    <a:pt x="534" y="38"/>
                    <a:pt x="504" y="84"/>
                  </a:cubicBezTo>
                  <a:cubicBezTo>
                    <a:pt x="501" y="88"/>
                    <a:pt x="500" y="90"/>
                    <a:pt x="497" y="94"/>
                  </a:cubicBezTo>
                  <a:lnTo>
                    <a:pt x="477" y="95"/>
                  </a:lnTo>
                  <a:lnTo>
                    <a:pt x="471" y="124"/>
                  </a:lnTo>
                  <a:lnTo>
                    <a:pt x="479" y="124"/>
                  </a:lnTo>
                  <a:cubicBezTo>
                    <a:pt x="474" y="132"/>
                    <a:pt x="470" y="140"/>
                    <a:pt x="467" y="148"/>
                  </a:cubicBezTo>
                  <a:lnTo>
                    <a:pt x="501" y="158"/>
                  </a:lnTo>
                  <a:cubicBezTo>
                    <a:pt x="505" y="147"/>
                    <a:pt x="510" y="135"/>
                    <a:pt x="516" y="123"/>
                  </a:cubicBezTo>
                  <a:lnTo>
                    <a:pt x="535" y="123"/>
                  </a:lnTo>
                  <a:lnTo>
                    <a:pt x="550" y="123"/>
                  </a:lnTo>
                  <a:cubicBezTo>
                    <a:pt x="547" y="135"/>
                    <a:pt x="546" y="147"/>
                    <a:pt x="547" y="153"/>
                  </a:cubicBezTo>
                  <a:lnTo>
                    <a:pt x="580" y="160"/>
                  </a:lnTo>
                  <a:lnTo>
                    <a:pt x="580" y="142"/>
                  </a:lnTo>
                  <a:cubicBezTo>
                    <a:pt x="580" y="135"/>
                    <a:pt x="580" y="129"/>
                    <a:pt x="581" y="123"/>
                  </a:cubicBezTo>
                  <a:lnTo>
                    <a:pt x="594" y="123"/>
                  </a:lnTo>
                  <a:cubicBezTo>
                    <a:pt x="602" y="123"/>
                    <a:pt x="606" y="108"/>
                    <a:pt x="606" y="99"/>
                  </a:cubicBezTo>
                  <a:cubicBezTo>
                    <a:pt x="609" y="92"/>
                    <a:pt x="605" y="90"/>
                    <a:pt x="587" y="90"/>
                  </a:cubicBezTo>
                  <a:moveTo>
                    <a:pt x="430" y="55"/>
                  </a:moveTo>
                  <a:cubicBezTo>
                    <a:pt x="430" y="67"/>
                    <a:pt x="422" y="75"/>
                    <a:pt x="409" y="75"/>
                  </a:cubicBezTo>
                  <a:lnTo>
                    <a:pt x="386" y="75"/>
                  </a:lnTo>
                  <a:lnTo>
                    <a:pt x="386" y="35"/>
                  </a:lnTo>
                  <a:lnTo>
                    <a:pt x="409" y="35"/>
                  </a:lnTo>
                  <a:cubicBezTo>
                    <a:pt x="422" y="35"/>
                    <a:pt x="430" y="44"/>
                    <a:pt x="430" y="55"/>
                  </a:cubicBezTo>
                  <a:close/>
                  <a:moveTo>
                    <a:pt x="409" y="15"/>
                  </a:moveTo>
                  <a:lnTo>
                    <a:pt x="360" y="15"/>
                  </a:lnTo>
                  <a:lnTo>
                    <a:pt x="360" y="149"/>
                  </a:lnTo>
                  <a:lnTo>
                    <a:pt x="387" y="149"/>
                  </a:lnTo>
                  <a:lnTo>
                    <a:pt x="387" y="95"/>
                  </a:lnTo>
                  <a:lnTo>
                    <a:pt x="396" y="95"/>
                  </a:lnTo>
                  <a:lnTo>
                    <a:pt x="429" y="149"/>
                  </a:lnTo>
                  <a:lnTo>
                    <a:pt x="461" y="149"/>
                  </a:lnTo>
                  <a:lnTo>
                    <a:pt x="427" y="94"/>
                  </a:lnTo>
                  <a:cubicBezTo>
                    <a:pt x="451" y="88"/>
                    <a:pt x="459" y="70"/>
                    <a:pt x="459" y="55"/>
                  </a:cubicBezTo>
                  <a:cubicBezTo>
                    <a:pt x="456" y="34"/>
                    <a:pt x="441" y="15"/>
                    <a:pt x="409" y="15"/>
                  </a:cubicBezTo>
                  <a:close/>
                  <a:moveTo>
                    <a:pt x="339" y="15"/>
                  </a:moveTo>
                  <a:lnTo>
                    <a:pt x="240" y="15"/>
                  </a:lnTo>
                  <a:lnTo>
                    <a:pt x="240" y="37"/>
                  </a:lnTo>
                  <a:lnTo>
                    <a:pt x="275" y="37"/>
                  </a:lnTo>
                  <a:lnTo>
                    <a:pt x="275" y="149"/>
                  </a:lnTo>
                  <a:lnTo>
                    <a:pt x="301" y="149"/>
                  </a:lnTo>
                  <a:lnTo>
                    <a:pt x="301" y="37"/>
                  </a:lnTo>
                  <a:lnTo>
                    <a:pt x="337" y="37"/>
                  </a:lnTo>
                  <a:lnTo>
                    <a:pt x="337" y="15"/>
                  </a:lnTo>
                  <a:lnTo>
                    <a:pt x="339" y="15"/>
                  </a:lnTo>
                  <a:close/>
                  <a:moveTo>
                    <a:pt x="219" y="149"/>
                  </a:moveTo>
                  <a:lnTo>
                    <a:pt x="219" y="14"/>
                  </a:lnTo>
                  <a:lnTo>
                    <a:pt x="191" y="14"/>
                  </a:lnTo>
                  <a:lnTo>
                    <a:pt x="191" y="107"/>
                  </a:lnTo>
                  <a:lnTo>
                    <a:pt x="131" y="14"/>
                  </a:lnTo>
                  <a:lnTo>
                    <a:pt x="104" y="14"/>
                  </a:lnTo>
                  <a:lnTo>
                    <a:pt x="104" y="148"/>
                  </a:lnTo>
                  <a:lnTo>
                    <a:pt x="131" y="148"/>
                  </a:lnTo>
                  <a:lnTo>
                    <a:pt x="131" y="57"/>
                  </a:lnTo>
                  <a:lnTo>
                    <a:pt x="191" y="149"/>
                  </a:lnTo>
                  <a:lnTo>
                    <a:pt x="219" y="149"/>
                  </a:lnTo>
                  <a:close/>
                  <a:moveTo>
                    <a:pt x="26" y="35"/>
                  </a:moveTo>
                  <a:lnTo>
                    <a:pt x="76" y="35"/>
                  </a:lnTo>
                  <a:lnTo>
                    <a:pt x="76" y="14"/>
                  </a:lnTo>
                  <a:lnTo>
                    <a:pt x="0" y="14"/>
                  </a:lnTo>
                  <a:lnTo>
                    <a:pt x="0" y="148"/>
                  </a:lnTo>
                  <a:lnTo>
                    <a:pt x="77" y="148"/>
                  </a:lnTo>
                  <a:lnTo>
                    <a:pt x="77" y="127"/>
                  </a:lnTo>
                  <a:lnTo>
                    <a:pt x="27" y="127"/>
                  </a:lnTo>
                  <a:lnTo>
                    <a:pt x="27" y="89"/>
                  </a:lnTo>
                  <a:lnTo>
                    <a:pt x="72" y="89"/>
                  </a:lnTo>
                  <a:lnTo>
                    <a:pt x="72" y="70"/>
                  </a:lnTo>
                  <a:lnTo>
                    <a:pt x="27" y="70"/>
                  </a:lnTo>
                  <a:lnTo>
                    <a:pt x="27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9D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" name="Freeform 399">
              <a:extLst>
                <a:ext uri="{FF2B5EF4-FFF2-40B4-BE49-F238E27FC236}">
                  <a16:creationId xmlns:a16="http://schemas.microsoft.com/office/drawing/2014/main" id="{74C97FD3-50CB-4B44-AA47-6ECBA0215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7389" y="1677988"/>
              <a:ext cx="77788" cy="76200"/>
            </a:xfrm>
            <a:custGeom>
              <a:avLst/>
              <a:gdLst>
                <a:gd name="T0" fmla="*/ 127 w 156"/>
                <a:gd name="T1" fmla="*/ 119 h 156"/>
                <a:gd name="T2" fmla="*/ 127 w 156"/>
                <a:gd name="T3" fmla="*/ 54 h 156"/>
                <a:gd name="T4" fmla="*/ 70 w 156"/>
                <a:gd name="T5" fmla="*/ 0 h 156"/>
                <a:gd name="T6" fmla="*/ 6 w 156"/>
                <a:gd name="T7" fmla="*/ 34 h 156"/>
                <a:gd name="T8" fmla="*/ 26 w 156"/>
                <a:gd name="T9" fmla="*/ 50 h 156"/>
                <a:gd name="T10" fmla="*/ 68 w 156"/>
                <a:gd name="T11" fmla="*/ 10 h 156"/>
                <a:gd name="T12" fmla="*/ 92 w 156"/>
                <a:gd name="T13" fmla="*/ 52 h 156"/>
                <a:gd name="T14" fmla="*/ 92 w 156"/>
                <a:gd name="T15" fmla="*/ 69 h 156"/>
                <a:gd name="T16" fmla="*/ 0 w 156"/>
                <a:gd name="T17" fmla="*/ 119 h 156"/>
                <a:gd name="T18" fmla="*/ 45 w 156"/>
                <a:gd name="T19" fmla="*/ 156 h 156"/>
                <a:gd name="T20" fmla="*/ 92 w 156"/>
                <a:gd name="T21" fmla="*/ 134 h 156"/>
                <a:gd name="T22" fmla="*/ 120 w 156"/>
                <a:gd name="T23" fmla="*/ 156 h 156"/>
                <a:gd name="T24" fmla="*/ 156 w 156"/>
                <a:gd name="T25" fmla="*/ 150 h 156"/>
                <a:gd name="T26" fmla="*/ 156 w 156"/>
                <a:gd name="T27" fmla="*/ 141 h 156"/>
                <a:gd name="T28" fmla="*/ 142 w 156"/>
                <a:gd name="T29" fmla="*/ 144 h 156"/>
                <a:gd name="T30" fmla="*/ 127 w 156"/>
                <a:gd name="T31" fmla="*/ 119 h 156"/>
                <a:gd name="T32" fmla="*/ 92 w 156"/>
                <a:gd name="T33" fmla="*/ 100 h 156"/>
                <a:gd name="T34" fmla="*/ 60 w 156"/>
                <a:gd name="T35" fmla="*/ 137 h 156"/>
                <a:gd name="T36" fmla="*/ 37 w 156"/>
                <a:gd name="T37" fmla="*/ 114 h 156"/>
                <a:gd name="T38" fmla="*/ 92 w 156"/>
                <a:gd name="T39" fmla="*/ 80 h 156"/>
                <a:gd name="T40" fmla="*/ 92 w 156"/>
                <a:gd name="T41" fmla="*/ 10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156">
                  <a:moveTo>
                    <a:pt x="127" y="119"/>
                  </a:moveTo>
                  <a:lnTo>
                    <a:pt x="127" y="54"/>
                  </a:lnTo>
                  <a:cubicBezTo>
                    <a:pt x="127" y="16"/>
                    <a:pt x="113" y="0"/>
                    <a:pt x="70" y="0"/>
                  </a:cubicBezTo>
                  <a:cubicBezTo>
                    <a:pt x="41" y="0"/>
                    <a:pt x="6" y="10"/>
                    <a:pt x="6" y="34"/>
                  </a:cubicBezTo>
                  <a:cubicBezTo>
                    <a:pt x="6" y="45"/>
                    <a:pt x="16" y="50"/>
                    <a:pt x="26" y="50"/>
                  </a:cubicBezTo>
                  <a:cubicBezTo>
                    <a:pt x="57" y="50"/>
                    <a:pt x="33" y="10"/>
                    <a:pt x="68" y="10"/>
                  </a:cubicBezTo>
                  <a:cubicBezTo>
                    <a:pt x="92" y="10"/>
                    <a:pt x="92" y="35"/>
                    <a:pt x="92" y="52"/>
                  </a:cubicBezTo>
                  <a:lnTo>
                    <a:pt x="92" y="69"/>
                  </a:lnTo>
                  <a:cubicBezTo>
                    <a:pt x="71" y="70"/>
                    <a:pt x="0" y="72"/>
                    <a:pt x="0" y="119"/>
                  </a:cubicBezTo>
                  <a:cubicBezTo>
                    <a:pt x="0" y="140"/>
                    <a:pt x="21" y="156"/>
                    <a:pt x="45" y="156"/>
                  </a:cubicBezTo>
                  <a:cubicBezTo>
                    <a:pt x="71" y="156"/>
                    <a:pt x="86" y="141"/>
                    <a:pt x="92" y="134"/>
                  </a:cubicBezTo>
                  <a:cubicBezTo>
                    <a:pt x="95" y="145"/>
                    <a:pt x="98" y="156"/>
                    <a:pt x="120" y="156"/>
                  </a:cubicBezTo>
                  <a:cubicBezTo>
                    <a:pt x="135" y="156"/>
                    <a:pt x="145" y="154"/>
                    <a:pt x="156" y="150"/>
                  </a:cubicBezTo>
                  <a:lnTo>
                    <a:pt x="156" y="141"/>
                  </a:lnTo>
                  <a:cubicBezTo>
                    <a:pt x="151" y="142"/>
                    <a:pt x="147" y="144"/>
                    <a:pt x="142" y="144"/>
                  </a:cubicBezTo>
                  <a:cubicBezTo>
                    <a:pt x="131" y="145"/>
                    <a:pt x="127" y="139"/>
                    <a:pt x="127" y="119"/>
                  </a:cubicBezTo>
                  <a:close/>
                  <a:moveTo>
                    <a:pt x="92" y="100"/>
                  </a:moveTo>
                  <a:cubicBezTo>
                    <a:pt x="92" y="124"/>
                    <a:pt x="78" y="137"/>
                    <a:pt x="60" y="137"/>
                  </a:cubicBezTo>
                  <a:cubicBezTo>
                    <a:pt x="45" y="137"/>
                    <a:pt x="37" y="127"/>
                    <a:pt x="37" y="114"/>
                  </a:cubicBezTo>
                  <a:cubicBezTo>
                    <a:pt x="37" y="82"/>
                    <a:pt x="78" y="81"/>
                    <a:pt x="92" y="80"/>
                  </a:cubicBezTo>
                  <a:lnTo>
                    <a:pt x="9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" name="Freeform 400">
              <a:extLst>
                <a:ext uri="{FF2B5EF4-FFF2-40B4-BE49-F238E27FC236}">
                  <a16:creationId xmlns:a16="http://schemas.microsoft.com/office/drawing/2014/main" id="{2F825073-865E-48F1-A7B8-333C0764D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677988"/>
              <a:ext cx="92075" cy="76200"/>
            </a:xfrm>
            <a:custGeom>
              <a:avLst/>
              <a:gdLst>
                <a:gd name="T0" fmla="*/ 162 w 187"/>
                <a:gd name="T1" fmla="*/ 118 h 155"/>
                <a:gd name="T2" fmla="*/ 162 w 187"/>
                <a:gd name="T3" fmla="*/ 43 h 155"/>
                <a:gd name="T4" fmla="*/ 120 w 187"/>
                <a:gd name="T5" fmla="*/ 0 h 155"/>
                <a:gd name="T6" fmla="*/ 62 w 187"/>
                <a:gd name="T7" fmla="*/ 38 h 155"/>
                <a:gd name="T8" fmla="*/ 61 w 187"/>
                <a:gd name="T9" fmla="*/ 38 h 155"/>
                <a:gd name="T10" fmla="*/ 61 w 187"/>
                <a:gd name="T11" fmla="*/ 0 h 155"/>
                <a:gd name="T12" fmla="*/ 0 w 187"/>
                <a:gd name="T13" fmla="*/ 7 h 155"/>
                <a:gd name="T14" fmla="*/ 0 w 187"/>
                <a:gd name="T15" fmla="*/ 15 h 155"/>
                <a:gd name="T16" fmla="*/ 26 w 187"/>
                <a:gd name="T17" fmla="*/ 41 h 155"/>
                <a:gd name="T18" fmla="*/ 26 w 187"/>
                <a:gd name="T19" fmla="*/ 118 h 155"/>
                <a:gd name="T20" fmla="*/ 0 w 187"/>
                <a:gd name="T21" fmla="*/ 147 h 155"/>
                <a:gd name="T22" fmla="*/ 0 w 187"/>
                <a:gd name="T23" fmla="*/ 155 h 155"/>
                <a:gd name="T24" fmla="*/ 87 w 187"/>
                <a:gd name="T25" fmla="*/ 155 h 155"/>
                <a:gd name="T26" fmla="*/ 87 w 187"/>
                <a:gd name="T27" fmla="*/ 147 h 155"/>
                <a:gd name="T28" fmla="*/ 61 w 187"/>
                <a:gd name="T29" fmla="*/ 118 h 155"/>
                <a:gd name="T30" fmla="*/ 61 w 187"/>
                <a:gd name="T31" fmla="*/ 75 h 155"/>
                <a:gd name="T32" fmla="*/ 104 w 187"/>
                <a:gd name="T33" fmla="*/ 20 h 155"/>
                <a:gd name="T34" fmla="*/ 126 w 187"/>
                <a:gd name="T35" fmla="*/ 70 h 155"/>
                <a:gd name="T36" fmla="*/ 126 w 187"/>
                <a:gd name="T37" fmla="*/ 118 h 155"/>
                <a:gd name="T38" fmla="*/ 100 w 187"/>
                <a:gd name="T39" fmla="*/ 147 h 155"/>
                <a:gd name="T40" fmla="*/ 100 w 187"/>
                <a:gd name="T41" fmla="*/ 155 h 155"/>
                <a:gd name="T42" fmla="*/ 187 w 187"/>
                <a:gd name="T43" fmla="*/ 155 h 155"/>
                <a:gd name="T44" fmla="*/ 187 w 187"/>
                <a:gd name="T45" fmla="*/ 147 h 155"/>
                <a:gd name="T46" fmla="*/ 162 w 187"/>
                <a:gd name="T47" fmla="*/ 11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7" h="155">
                  <a:moveTo>
                    <a:pt x="162" y="118"/>
                  </a:moveTo>
                  <a:lnTo>
                    <a:pt x="162" y="43"/>
                  </a:lnTo>
                  <a:cubicBezTo>
                    <a:pt x="162" y="18"/>
                    <a:pt x="156" y="0"/>
                    <a:pt x="120" y="0"/>
                  </a:cubicBezTo>
                  <a:cubicBezTo>
                    <a:pt x="87" y="0"/>
                    <a:pt x="71" y="25"/>
                    <a:pt x="62" y="38"/>
                  </a:cubicBezTo>
                  <a:lnTo>
                    <a:pt x="61" y="38"/>
                  </a:lnTo>
                  <a:lnTo>
                    <a:pt x="61" y="0"/>
                  </a:lnTo>
                  <a:lnTo>
                    <a:pt x="0" y="7"/>
                  </a:lnTo>
                  <a:lnTo>
                    <a:pt x="0" y="15"/>
                  </a:lnTo>
                  <a:cubicBezTo>
                    <a:pt x="14" y="15"/>
                    <a:pt x="26" y="17"/>
                    <a:pt x="26" y="41"/>
                  </a:cubicBezTo>
                  <a:lnTo>
                    <a:pt x="26" y="118"/>
                  </a:lnTo>
                  <a:cubicBezTo>
                    <a:pt x="26" y="141"/>
                    <a:pt x="20" y="147"/>
                    <a:pt x="0" y="147"/>
                  </a:cubicBezTo>
                  <a:lnTo>
                    <a:pt x="0" y="155"/>
                  </a:lnTo>
                  <a:lnTo>
                    <a:pt x="87" y="155"/>
                  </a:lnTo>
                  <a:lnTo>
                    <a:pt x="87" y="147"/>
                  </a:lnTo>
                  <a:cubicBezTo>
                    <a:pt x="67" y="147"/>
                    <a:pt x="61" y="141"/>
                    <a:pt x="61" y="118"/>
                  </a:cubicBezTo>
                  <a:lnTo>
                    <a:pt x="61" y="75"/>
                  </a:lnTo>
                  <a:cubicBezTo>
                    <a:pt x="61" y="55"/>
                    <a:pt x="84" y="20"/>
                    <a:pt x="104" y="20"/>
                  </a:cubicBezTo>
                  <a:cubicBezTo>
                    <a:pt x="121" y="20"/>
                    <a:pt x="126" y="30"/>
                    <a:pt x="126" y="70"/>
                  </a:cubicBezTo>
                  <a:lnTo>
                    <a:pt x="126" y="118"/>
                  </a:lnTo>
                  <a:cubicBezTo>
                    <a:pt x="126" y="141"/>
                    <a:pt x="120" y="147"/>
                    <a:pt x="100" y="147"/>
                  </a:cubicBezTo>
                  <a:lnTo>
                    <a:pt x="100" y="155"/>
                  </a:lnTo>
                  <a:lnTo>
                    <a:pt x="187" y="155"/>
                  </a:lnTo>
                  <a:lnTo>
                    <a:pt x="187" y="147"/>
                  </a:lnTo>
                  <a:cubicBezTo>
                    <a:pt x="169" y="147"/>
                    <a:pt x="162" y="141"/>
                    <a:pt x="162" y="1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" name="Freeform 401">
              <a:extLst>
                <a:ext uri="{FF2B5EF4-FFF2-40B4-BE49-F238E27FC236}">
                  <a16:creationId xmlns:a16="http://schemas.microsoft.com/office/drawing/2014/main" id="{A5E3E93D-6CF6-4F6A-9C7C-27F9A9B97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4" y="1665288"/>
              <a:ext cx="82550" cy="122238"/>
            </a:xfrm>
            <a:custGeom>
              <a:avLst/>
              <a:gdLst>
                <a:gd name="T0" fmla="*/ 150 w 169"/>
                <a:gd name="T1" fmla="*/ 0 h 252"/>
                <a:gd name="T2" fmla="*/ 111 w 169"/>
                <a:gd name="T3" fmla="*/ 37 h 252"/>
                <a:gd name="T4" fmla="*/ 74 w 169"/>
                <a:gd name="T5" fmla="*/ 28 h 252"/>
                <a:gd name="T6" fmla="*/ 9 w 169"/>
                <a:gd name="T7" fmla="*/ 82 h 252"/>
                <a:gd name="T8" fmla="*/ 32 w 169"/>
                <a:gd name="T9" fmla="*/ 124 h 252"/>
                <a:gd name="T10" fmla="*/ 11 w 169"/>
                <a:gd name="T11" fmla="*/ 162 h 252"/>
                <a:gd name="T12" fmla="*/ 22 w 169"/>
                <a:gd name="T13" fmla="*/ 182 h 252"/>
                <a:gd name="T14" fmla="*/ 0 w 169"/>
                <a:gd name="T15" fmla="*/ 213 h 252"/>
                <a:gd name="T16" fmla="*/ 72 w 169"/>
                <a:gd name="T17" fmla="*/ 252 h 252"/>
                <a:gd name="T18" fmla="*/ 161 w 169"/>
                <a:gd name="T19" fmla="*/ 194 h 252"/>
                <a:gd name="T20" fmla="*/ 109 w 169"/>
                <a:gd name="T21" fmla="*/ 155 h 252"/>
                <a:gd name="T22" fmla="*/ 55 w 169"/>
                <a:gd name="T23" fmla="*/ 155 h 252"/>
                <a:gd name="T24" fmla="*/ 36 w 169"/>
                <a:gd name="T25" fmla="*/ 143 h 252"/>
                <a:gd name="T26" fmla="*/ 44 w 169"/>
                <a:gd name="T27" fmla="*/ 128 h 252"/>
                <a:gd name="T28" fmla="*/ 74 w 169"/>
                <a:gd name="T29" fmla="*/ 133 h 252"/>
                <a:gd name="T30" fmla="*/ 137 w 169"/>
                <a:gd name="T31" fmla="*/ 80 h 252"/>
                <a:gd name="T32" fmla="*/ 119 w 169"/>
                <a:gd name="T33" fmla="*/ 42 h 252"/>
                <a:gd name="T34" fmla="*/ 131 w 169"/>
                <a:gd name="T35" fmla="*/ 29 h 252"/>
                <a:gd name="T36" fmla="*/ 137 w 169"/>
                <a:gd name="T37" fmla="*/ 33 h 252"/>
                <a:gd name="T38" fmla="*/ 149 w 169"/>
                <a:gd name="T39" fmla="*/ 37 h 252"/>
                <a:gd name="T40" fmla="*/ 167 w 169"/>
                <a:gd name="T41" fmla="*/ 18 h 252"/>
                <a:gd name="T42" fmla="*/ 150 w 169"/>
                <a:gd name="T43" fmla="*/ 0 h 252"/>
                <a:gd name="T44" fmla="*/ 101 w 169"/>
                <a:gd name="T45" fmla="*/ 185 h 252"/>
                <a:gd name="T46" fmla="*/ 132 w 169"/>
                <a:gd name="T47" fmla="*/ 204 h 252"/>
                <a:gd name="T48" fmla="*/ 75 w 169"/>
                <a:gd name="T49" fmla="*/ 238 h 252"/>
                <a:gd name="T50" fmla="*/ 27 w 169"/>
                <a:gd name="T51" fmla="*/ 204 h 252"/>
                <a:gd name="T52" fmla="*/ 34 w 169"/>
                <a:gd name="T53" fmla="*/ 185 h 252"/>
                <a:gd name="T54" fmla="*/ 101 w 169"/>
                <a:gd name="T55" fmla="*/ 185 h 252"/>
                <a:gd name="T56" fmla="*/ 74 w 169"/>
                <a:gd name="T57" fmla="*/ 122 h 252"/>
                <a:gd name="T58" fmla="*/ 45 w 169"/>
                <a:gd name="T59" fmla="*/ 80 h 252"/>
                <a:gd name="T60" fmla="*/ 74 w 169"/>
                <a:gd name="T61" fmla="*/ 38 h 252"/>
                <a:gd name="T62" fmla="*/ 102 w 169"/>
                <a:gd name="T63" fmla="*/ 80 h 252"/>
                <a:gd name="T64" fmla="*/ 74 w 169"/>
                <a:gd name="T65" fmla="*/ 12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2">
                  <a:moveTo>
                    <a:pt x="150" y="0"/>
                  </a:moveTo>
                  <a:cubicBezTo>
                    <a:pt x="129" y="0"/>
                    <a:pt x="117" y="24"/>
                    <a:pt x="111" y="37"/>
                  </a:cubicBezTo>
                  <a:cubicBezTo>
                    <a:pt x="102" y="33"/>
                    <a:pt x="90" y="28"/>
                    <a:pt x="74" y="28"/>
                  </a:cubicBezTo>
                  <a:cubicBezTo>
                    <a:pt x="34" y="28"/>
                    <a:pt x="9" y="48"/>
                    <a:pt x="9" y="82"/>
                  </a:cubicBezTo>
                  <a:cubicBezTo>
                    <a:pt x="9" y="108"/>
                    <a:pt x="24" y="118"/>
                    <a:pt x="32" y="124"/>
                  </a:cubicBezTo>
                  <a:cubicBezTo>
                    <a:pt x="27" y="130"/>
                    <a:pt x="11" y="145"/>
                    <a:pt x="11" y="162"/>
                  </a:cubicBezTo>
                  <a:cubicBezTo>
                    <a:pt x="11" y="172"/>
                    <a:pt x="19" y="177"/>
                    <a:pt x="22" y="182"/>
                  </a:cubicBezTo>
                  <a:cubicBezTo>
                    <a:pt x="14" y="188"/>
                    <a:pt x="0" y="198"/>
                    <a:pt x="0" y="213"/>
                  </a:cubicBezTo>
                  <a:cubicBezTo>
                    <a:pt x="0" y="228"/>
                    <a:pt x="20" y="252"/>
                    <a:pt x="72" y="252"/>
                  </a:cubicBezTo>
                  <a:cubicBezTo>
                    <a:pt x="129" y="252"/>
                    <a:pt x="161" y="222"/>
                    <a:pt x="161" y="194"/>
                  </a:cubicBezTo>
                  <a:cubicBezTo>
                    <a:pt x="161" y="163"/>
                    <a:pt x="134" y="155"/>
                    <a:pt x="109" y="155"/>
                  </a:cubicBezTo>
                  <a:lnTo>
                    <a:pt x="55" y="155"/>
                  </a:lnTo>
                  <a:cubicBezTo>
                    <a:pt x="44" y="155"/>
                    <a:pt x="36" y="153"/>
                    <a:pt x="36" y="143"/>
                  </a:cubicBezTo>
                  <a:cubicBezTo>
                    <a:pt x="36" y="138"/>
                    <a:pt x="40" y="133"/>
                    <a:pt x="44" y="128"/>
                  </a:cubicBezTo>
                  <a:cubicBezTo>
                    <a:pt x="50" y="130"/>
                    <a:pt x="59" y="133"/>
                    <a:pt x="74" y="133"/>
                  </a:cubicBezTo>
                  <a:cubicBezTo>
                    <a:pt x="111" y="133"/>
                    <a:pt x="137" y="114"/>
                    <a:pt x="137" y="80"/>
                  </a:cubicBezTo>
                  <a:cubicBezTo>
                    <a:pt x="137" y="59"/>
                    <a:pt x="129" y="49"/>
                    <a:pt x="119" y="42"/>
                  </a:cubicBezTo>
                  <a:cubicBezTo>
                    <a:pt x="121" y="37"/>
                    <a:pt x="125" y="29"/>
                    <a:pt x="131" y="29"/>
                  </a:cubicBezTo>
                  <a:cubicBezTo>
                    <a:pt x="134" y="29"/>
                    <a:pt x="135" y="30"/>
                    <a:pt x="137" y="33"/>
                  </a:cubicBezTo>
                  <a:cubicBezTo>
                    <a:pt x="140" y="35"/>
                    <a:pt x="144" y="37"/>
                    <a:pt x="149" y="37"/>
                  </a:cubicBezTo>
                  <a:cubicBezTo>
                    <a:pt x="160" y="37"/>
                    <a:pt x="167" y="29"/>
                    <a:pt x="167" y="18"/>
                  </a:cubicBezTo>
                  <a:cubicBezTo>
                    <a:pt x="169" y="8"/>
                    <a:pt x="160" y="0"/>
                    <a:pt x="150" y="0"/>
                  </a:cubicBezTo>
                  <a:close/>
                  <a:moveTo>
                    <a:pt x="101" y="185"/>
                  </a:moveTo>
                  <a:cubicBezTo>
                    <a:pt x="116" y="185"/>
                    <a:pt x="132" y="189"/>
                    <a:pt x="132" y="204"/>
                  </a:cubicBezTo>
                  <a:cubicBezTo>
                    <a:pt x="132" y="219"/>
                    <a:pt x="109" y="238"/>
                    <a:pt x="75" y="238"/>
                  </a:cubicBezTo>
                  <a:cubicBezTo>
                    <a:pt x="42" y="238"/>
                    <a:pt x="27" y="218"/>
                    <a:pt x="27" y="204"/>
                  </a:cubicBezTo>
                  <a:cubicBezTo>
                    <a:pt x="27" y="198"/>
                    <a:pt x="30" y="192"/>
                    <a:pt x="34" y="185"/>
                  </a:cubicBezTo>
                  <a:lnTo>
                    <a:pt x="101" y="185"/>
                  </a:lnTo>
                  <a:close/>
                  <a:moveTo>
                    <a:pt x="74" y="122"/>
                  </a:moveTo>
                  <a:cubicBezTo>
                    <a:pt x="51" y="122"/>
                    <a:pt x="45" y="105"/>
                    <a:pt x="45" y="80"/>
                  </a:cubicBezTo>
                  <a:cubicBezTo>
                    <a:pt x="45" y="64"/>
                    <a:pt x="49" y="38"/>
                    <a:pt x="74" y="38"/>
                  </a:cubicBezTo>
                  <a:cubicBezTo>
                    <a:pt x="95" y="38"/>
                    <a:pt x="102" y="58"/>
                    <a:pt x="102" y="80"/>
                  </a:cubicBezTo>
                  <a:cubicBezTo>
                    <a:pt x="102" y="103"/>
                    <a:pt x="94" y="122"/>
                    <a:pt x="74" y="1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" name="Freeform 402">
              <a:extLst>
                <a:ext uri="{FF2B5EF4-FFF2-40B4-BE49-F238E27FC236}">
                  <a16:creationId xmlns:a16="http://schemas.microsoft.com/office/drawing/2014/main" id="{ED771655-56BE-4C4F-A0E9-CBC5D2E4BB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6951" y="1677988"/>
              <a:ext cx="66675" cy="77788"/>
            </a:xfrm>
            <a:custGeom>
              <a:avLst/>
              <a:gdLst>
                <a:gd name="T0" fmla="*/ 72 w 136"/>
                <a:gd name="T1" fmla="*/ 0 h 158"/>
                <a:gd name="T2" fmla="*/ 0 w 136"/>
                <a:gd name="T3" fmla="*/ 73 h 158"/>
                <a:gd name="T4" fmla="*/ 85 w 136"/>
                <a:gd name="T5" fmla="*/ 158 h 158"/>
                <a:gd name="T6" fmla="*/ 132 w 136"/>
                <a:gd name="T7" fmla="*/ 150 h 158"/>
                <a:gd name="T8" fmla="*/ 132 w 136"/>
                <a:gd name="T9" fmla="*/ 137 h 158"/>
                <a:gd name="T10" fmla="*/ 100 w 136"/>
                <a:gd name="T11" fmla="*/ 142 h 158"/>
                <a:gd name="T12" fmla="*/ 36 w 136"/>
                <a:gd name="T13" fmla="*/ 61 h 158"/>
                <a:gd name="T14" fmla="*/ 135 w 136"/>
                <a:gd name="T15" fmla="*/ 61 h 158"/>
                <a:gd name="T16" fmla="*/ 72 w 136"/>
                <a:gd name="T17" fmla="*/ 0 h 158"/>
                <a:gd name="T18" fmla="*/ 39 w 136"/>
                <a:gd name="T19" fmla="*/ 48 h 158"/>
                <a:gd name="T20" fmla="*/ 72 w 136"/>
                <a:gd name="T21" fmla="*/ 11 h 158"/>
                <a:gd name="T22" fmla="*/ 102 w 136"/>
                <a:gd name="T23" fmla="*/ 48 h 158"/>
                <a:gd name="T24" fmla="*/ 39 w 136"/>
                <a:gd name="T25" fmla="*/ 4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158">
                  <a:moveTo>
                    <a:pt x="72" y="0"/>
                  </a:moveTo>
                  <a:cubicBezTo>
                    <a:pt x="26" y="0"/>
                    <a:pt x="0" y="23"/>
                    <a:pt x="0" y="73"/>
                  </a:cubicBezTo>
                  <a:cubicBezTo>
                    <a:pt x="0" y="128"/>
                    <a:pt x="31" y="158"/>
                    <a:pt x="85" y="158"/>
                  </a:cubicBezTo>
                  <a:cubicBezTo>
                    <a:pt x="109" y="158"/>
                    <a:pt x="126" y="152"/>
                    <a:pt x="132" y="150"/>
                  </a:cubicBezTo>
                  <a:lnTo>
                    <a:pt x="132" y="137"/>
                  </a:lnTo>
                  <a:cubicBezTo>
                    <a:pt x="126" y="140"/>
                    <a:pt x="115" y="142"/>
                    <a:pt x="100" y="142"/>
                  </a:cubicBezTo>
                  <a:cubicBezTo>
                    <a:pt x="50" y="142"/>
                    <a:pt x="36" y="96"/>
                    <a:pt x="36" y="61"/>
                  </a:cubicBezTo>
                  <a:lnTo>
                    <a:pt x="135" y="61"/>
                  </a:lnTo>
                  <a:cubicBezTo>
                    <a:pt x="136" y="35"/>
                    <a:pt x="127" y="0"/>
                    <a:pt x="72" y="0"/>
                  </a:cubicBezTo>
                  <a:close/>
                  <a:moveTo>
                    <a:pt x="39" y="48"/>
                  </a:moveTo>
                  <a:cubicBezTo>
                    <a:pt x="39" y="36"/>
                    <a:pt x="46" y="11"/>
                    <a:pt x="72" y="11"/>
                  </a:cubicBezTo>
                  <a:cubicBezTo>
                    <a:pt x="96" y="11"/>
                    <a:pt x="102" y="27"/>
                    <a:pt x="102" y="48"/>
                  </a:cubicBezTo>
                  <a:lnTo>
                    <a:pt x="39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" name="Freeform 403">
              <a:extLst>
                <a:ext uri="{FF2B5EF4-FFF2-40B4-BE49-F238E27FC236}">
                  <a16:creationId xmlns:a16="http://schemas.microsoft.com/office/drawing/2014/main" id="{01C5E904-AF51-4D04-956A-491B43665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4" y="1677988"/>
              <a:ext cx="63500" cy="76200"/>
            </a:xfrm>
            <a:custGeom>
              <a:avLst/>
              <a:gdLst>
                <a:gd name="T0" fmla="*/ 110 w 129"/>
                <a:gd name="T1" fmla="*/ 0 h 155"/>
                <a:gd name="T2" fmla="*/ 62 w 129"/>
                <a:gd name="T3" fmla="*/ 38 h 155"/>
                <a:gd name="T4" fmla="*/ 61 w 129"/>
                <a:gd name="T5" fmla="*/ 38 h 155"/>
                <a:gd name="T6" fmla="*/ 61 w 129"/>
                <a:gd name="T7" fmla="*/ 0 h 155"/>
                <a:gd name="T8" fmla="*/ 0 w 129"/>
                <a:gd name="T9" fmla="*/ 7 h 155"/>
                <a:gd name="T10" fmla="*/ 0 w 129"/>
                <a:gd name="T11" fmla="*/ 15 h 155"/>
                <a:gd name="T12" fmla="*/ 26 w 129"/>
                <a:gd name="T13" fmla="*/ 41 h 155"/>
                <a:gd name="T14" fmla="*/ 26 w 129"/>
                <a:gd name="T15" fmla="*/ 118 h 155"/>
                <a:gd name="T16" fmla="*/ 0 w 129"/>
                <a:gd name="T17" fmla="*/ 147 h 155"/>
                <a:gd name="T18" fmla="*/ 0 w 129"/>
                <a:gd name="T19" fmla="*/ 155 h 155"/>
                <a:gd name="T20" fmla="*/ 87 w 129"/>
                <a:gd name="T21" fmla="*/ 155 h 155"/>
                <a:gd name="T22" fmla="*/ 87 w 129"/>
                <a:gd name="T23" fmla="*/ 147 h 155"/>
                <a:gd name="T24" fmla="*/ 61 w 129"/>
                <a:gd name="T25" fmla="*/ 118 h 155"/>
                <a:gd name="T26" fmla="*/ 61 w 129"/>
                <a:gd name="T27" fmla="*/ 81 h 155"/>
                <a:gd name="T28" fmla="*/ 87 w 129"/>
                <a:gd name="T29" fmla="*/ 27 h 155"/>
                <a:gd name="T30" fmla="*/ 109 w 129"/>
                <a:gd name="T31" fmla="*/ 35 h 155"/>
                <a:gd name="T32" fmla="*/ 127 w 129"/>
                <a:gd name="T33" fmla="*/ 16 h 155"/>
                <a:gd name="T34" fmla="*/ 110 w 129"/>
                <a:gd name="T3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55">
                  <a:moveTo>
                    <a:pt x="110" y="0"/>
                  </a:moveTo>
                  <a:cubicBezTo>
                    <a:pt x="81" y="0"/>
                    <a:pt x="69" y="23"/>
                    <a:pt x="62" y="38"/>
                  </a:cubicBezTo>
                  <a:lnTo>
                    <a:pt x="61" y="38"/>
                  </a:lnTo>
                  <a:lnTo>
                    <a:pt x="61" y="0"/>
                  </a:lnTo>
                  <a:lnTo>
                    <a:pt x="0" y="7"/>
                  </a:lnTo>
                  <a:lnTo>
                    <a:pt x="0" y="15"/>
                  </a:lnTo>
                  <a:cubicBezTo>
                    <a:pt x="14" y="15"/>
                    <a:pt x="26" y="17"/>
                    <a:pt x="26" y="41"/>
                  </a:cubicBezTo>
                  <a:lnTo>
                    <a:pt x="26" y="118"/>
                  </a:lnTo>
                  <a:cubicBezTo>
                    <a:pt x="26" y="141"/>
                    <a:pt x="20" y="147"/>
                    <a:pt x="0" y="147"/>
                  </a:cubicBezTo>
                  <a:lnTo>
                    <a:pt x="0" y="155"/>
                  </a:lnTo>
                  <a:lnTo>
                    <a:pt x="87" y="155"/>
                  </a:lnTo>
                  <a:lnTo>
                    <a:pt x="87" y="147"/>
                  </a:lnTo>
                  <a:cubicBezTo>
                    <a:pt x="67" y="147"/>
                    <a:pt x="61" y="141"/>
                    <a:pt x="61" y="118"/>
                  </a:cubicBezTo>
                  <a:lnTo>
                    <a:pt x="61" y="81"/>
                  </a:lnTo>
                  <a:cubicBezTo>
                    <a:pt x="61" y="47"/>
                    <a:pt x="77" y="27"/>
                    <a:pt x="87" y="27"/>
                  </a:cubicBezTo>
                  <a:cubicBezTo>
                    <a:pt x="99" y="27"/>
                    <a:pt x="96" y="35"/>
                    <a:pt x="109" y="35"/>
                  </a:cubicBezTo>
                  <a:cubicBezTo>
                    <a:pt x="119" y="35"/>
                    <a:pt x="127" y="27"/>
                    <a:pt x="127" y="16"/>
                  </a:cubicBezTo>
                  <a:cubicBezTo>
                    <a:pt x="129" y="6"/>
                    <a:pt x="117" y="0"/>
                    <a:pt x="1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" name="Freeform 404">
              <a:extLst>
                <a:ext uri="{FF2B5EF4-FFF2-40B4-BE49-F238E27FC236}">
                  <a16:creationId xmlns:a16="http://schemas.microsoft.com/office/drawing/2014/main" id="{537FD71D-470F-4682-9EC9-F3E567F6B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401" y="1677988"/>
              <a:ext cx="57150" cy="77788"/>
            </a:xfrm>
            <a:custGeom>
              <a:avLst/>
              <a:gdLst>
                <a:gd name="T0" fmla="*/ 93 w 114"/>
                <a:gd name="T1" fmla="*/ 76 h 159"/>
                <a:gd name="T2" fmla="*/ 32 w 114"/>
                <a:gd name="T3" fmla="*/ 31 h 159"/>
                <a:gd name="T4" fmla="*/ 58 w 114"/>
                <a:gd name="T5" fmla="*/ 10 h 159"/>
                <a:gd name="T6" fmla="*/ 93 w 114"/>
                <a:gd name="T7" fmla="*/ 44 h 159"/>
                <a:gd name="T8" fmla="*/ 103 w 114"/>
                <a:gd name="T9" fmla="*/ 44 h 159"/>
                <a:gd name="T10" fmla="*/ 100 w 114"/>
                <a:gd name="T11" fmla="*/ 5 h 159"/>
                <a:gd name="T12" fmla="*/ 60 w 114"/>
                <a:gd name="T13" fmla="*/ 0 h 159"/>
                <a:gd name="T14" fmla="*/ 0 w 114"/>
                <a:gd name="T15" fmla="*/ 42 h 159"/>
                <a:gd name="T16" fmla="*/ 25 w 114"/>
                <a:gd name="T17" fmla="*/ 81 h 159"/>
                <a:gd name="T18" fmla="*/ 80 w 114"/>
                <a:gd name="T19" fmla="*/ 122 h 159"/>
                <a:gd name="T20" fmla="*/ 49 w 114"/>
                <a:gd name="T21" fmla="*/ 147 h 159"/>
                <a:gd name="T22" fmla="*/ 10 w 114"/>
                <a:gd name="T23" fmla="*/ 109 h 159"/>
                <a:gd name="T24" fmla="*/ 0 w 114"/>
                <a:gd name="T25" fmla="*/ 109 h 159"/>
                <a:gd name="T26" fmla="*/ 3 w 114"/>
                <a:gd name="T27" fmla="*/ 152 h 159"/>
                <a:gd name="T28" fmla="*/ 52 w 114"/>
                <a:gd name="T29" fmla="*/ 159 h 159"/>
                <a:gd name="T30" fmla="*/ 114 w 114"/>
                <a:gd name="T31" fmla="*/ 114 h 159"/>
                <a:gd name="T32" fmla="*/ 93 w 114"/>
                <a:gd name="T33" fmla="*/ 7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9">
                  <a:moveTo>
                    <a:pt x="93" y="76"/>
                  </a:moveTo>
                  <a:cubicBezTo>
                    <a:pt x="72" y="60"/>
                    <a:pt x="32" y="52"/>
                    <a:pt x="32" y="31"/>
                  </a:cubicBezTo>
                  <a:cubicBezTo>
                    <a:pt x="32" y="20"/>
                    <a:pt x="43" y="10"/>
                    <a:pt x="58" y="10"/>
                  </a:cubicBezTo>
                  <a:cubicBezTo>
                    <a:pt x="84" y="10"/>
                    <a:pt x="90" y="31"/>
                    <a:pt x="93" y="44"/>
                  </a:cubicBezTo>
                  <a:lnTo>
                    <a:pt x="103" y="44"/>
                  </a:lnTo>
                  <a:lnTo>
                    <a:pt x="100" y="5"/>
                  </a:lnTo>
                  <a:cubicBezTo>
                    <a:pt x="89" y="2"/>
                    <a:pt x="78" y="0"/>
                    <a:pt x="60" y="0"/>
                  </a:cubicBezTo>
                  <a:cubicBezTo>
                    <a:pt x="28" y="0"/>
                    <a:pt x="0" y="12"/>
                    <a:pt x="0" y="42"/>
                  </a:cubicBezTo>
                  <a:cubicBezTo>
                    <a:pt x="0" y="61"/>
                    <a:pt x="8" y="70"/>
                    <a:pt x="25" y="81"/>
                  </a:cubicBezTo>
                  <a:cubicBezTo>
                    <a:pt x="47" y="95"/>
                    <a:pt x="80" y="101"/>
                    <a:pt x="80" y="122"/>
                  </a:cubicBezTo>
                  <a:cubicBezTo>
                    <a:pt x="80" y="139"/>
                    <a:pt x="64" y="147"/>
                    <a:pt x="49" y="147"/>
                  </a:cubicBezTo>
                  <a:cubicBezTo>
                    <a:pt x="23" y="147"/>
                    <a:pt x="10" y="127"/>
                    <a:pt x="10" y="109"/>
                  </a:cubicBezTo>
                  <a:lnTo>
                    <a:pt x="0" y="109"/>
                  </a:lnTo>
                  <a:lnTo>
                    <a:pt x="3" y="152"/>
                  </a:lnTo>
                  <a:cubicBezTo>
                    <a:pt x="10" y="155"/>
                    <a:pt x="30" y="159"/>
                    <a:pt x="52" y="159"/>
                  </a:cubicBezTo>
                  <a:cubicBezTo>
                    <a:pt x="92" y="159"/>
                    <a:pt x="114" y="141"/>
                    <a:pt x="114" y="114"/>
                  </a:cubicBezTo>
                  <a:cubicBezTo>
                    <a:pt x="112" y="96"/>
                    <a:pt x="103" y="84"/>
                    <a:pt x="93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" name="Freeform 405">
              <a:extLst>
                <a:ext uri="{FF2B5EF4-FFF2-40B4-BE49-F238E27FC236}">
                  <a16:creationId xmlns:a16="http://schemas.microsoft.com/office/drawing/2014/main" id="{DF4CDE49-0F67-49E9-B8D0-F99295AA6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914" y="1611313"/>
              <a:ext cx="38100" cy="36513"/>
            </a:xfrm>
            <a:custGeom>
              <a:avLst/>
              <a:gdLst>
                <a:gd name="T0" fmla="*/ 13 w 77"/>
                <a:gd name="T1" fmla="*/ 64 h 76"/>
                <a:gd name="T2" fmla="*/ 13 w 77"/>
                <a:gd name="T3" fmla="*/ 0 h 76"/>
                <a:gd name="T4" fmla="*/ 0 w 77"/>
                <a:gd name="T5" fmla="*/ 0 h 76"/>
                <a:gd name="T6" fmla="*/ 0 w 77"/>
                <a:gd name="T7" fmla="*/ 76 h 76"/>
                <a:gd name="T8" fmla="*/ 77 w 77"/>
                <a:gd name="T9" fmla="*/ 76 h 76"/>
                <a:gd name="T10" fmla="*/ 77 w 77"/>
                <a:gd name="T11" fmla="*/ 0 h 76"/>
                <a:gd name="T12" fmla="*/ 63 w 77"/>
                <a:gd name="T13" fmla="*/ 0 h 76"/>
                <a:gd name="T14" fmla="*/ 63 w 77"/>
                <a:gd name="T15" fmla="*/ 64 h 76"/>
                <a:gd name="T16" fmla="*/ 13 w 77"/>
                <a:gd name="T1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6">
                  <a:moveTo>
                    <a:pt x="13" y="6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  <a:lnTo>
                    <a:pt x="63" y="0"/>
                  </a:lnTo>
                  <a:lnTo>
                    <a:pt x="63" y="64"/>
                  </a:lnTo>
                  <a:lnTo>
                    <a:pt x="13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407">
              <a:extLst>
                <a:ext uri="{FF2B5EF4-FFF2-40B4-BE49-F238E27FC236}">
                  <a16:creationId xmlns:a16="http://schemas.microsoft.com/office/drawing/2014/main" id="{3EA8B30C-917E-4B4A-8886-CF3E33D4C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611313"/>
              <a:ext cx="38100" cy="36513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76 h 76"/>
                <a:gd name="T4" fmla="*/ 13 w 76"/>
                <a:gd name="T5" fmla="*/ 76 h 76"/>
                <a:gd name="T6" fmla="*/ 13 w 76"/>
                <a:gd name="T7" fmla="*/ 13 h 76"/>
                <a:gd name="T8" fmla="*/ 63 w 76"/>
                <a:gd name="T9" fmla="*/ 13 h 76"/>
                <a:gd name="T10" fmla="*/ 63 w 76"/>
                <a:gd name="T11" fmla="*/ 76 h 76"/>
                <a:gd name="T12" fmla="*/ 76 w 76"/>
                <a:gd name="T13" fmla="*/ 76 h 76"/>
                <a:gd name="T14" fmla="*/ 76 w 76"/>
                <a:gd name="T15" fmla="*/ 0 h 76"/>
                <a:gd name="T16" fmla="*/ 0 w 76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lnTo>
                    <a:pt x="0" y="76"/>
                  </a:lnTo>
                  <a:lnTo>
                    <a:pt x="13" y="76"/>
                  </a:lnTo>
                  <a:lnTo>
                    <a:pt x="13" y="13"/>
                  </a:lnTo>
                  <a:lnTo>
                    <a:pt x="63" y="13"/>
                  </a:lnTo>
                  <a:lnTo>
                    <a:pt x="63" y="76"/>
                  </a:lnTo>
                  <a:lnTo>
                    <a:pt x="76" y="7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408">
              <a:extLst>
                <a:ext uri="{FF2B5EF4-FFF2-40B4-BE49-F238E27FC236}">
                  <a16:creationId xmlns:a16="http://schemas.microsoft.com/office/drawing/2014/main" id="{44279054-C31E-4C7D-A99B-1FC8E773E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676" y="1611313"/>
              <a:ext cx="6350" cy="365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409">
              <a:extLst>
                <a:ext uri="{FF2B5EF4-FFF2-40B4-BE49-F238E27FC236}">
                  <a16:creationId xmlns:a16="http://schemas.microsoft.com/office/drawing/2014/main" id="{31C72C1D-D235-4DB9-A6FA-FC0E81168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676" y="1600200"/>
              <a:ext cx="6350" cy="476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410">
              <a:extLst>
                <a:ext uri="{FF2B5EF4-FFF2-40B4-BE49-F238E27FC236}">
                  <a16:creationId xmlns:a16="http://schemas.microsoft.com/office/drawing/2014/main" id="{120AC216-03D1-40A5-9795-07BD3E12C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8" y="1611313"/>
              <a:ext cx="36513" cy="36513"/>
            </a:xfrm>
            <a:custGeom>
              <a:avLst/>
              <a:gdLst>
                <a:gd name="T0" fmla="*/ 62 w 75"/>
                <a:gd name="T1" fmla="*/ 0 h 76"/>
                <a:gd name="T2" fmla="*/ 45 w 75"/>
                <a:gd name="T3" fmla="*/ 64 h 76"/>
                <a:gd name="T4" fmla="*/ 32 w 75"/>
                <a:gd name="T5" fmla="*/ 64 h 76"/>
                <a:gd name="T6" fmla="*/ 13 w 75"/>
                <a:gd name="T7" fmla="*/ 0 h 76"/>
                <a:gd name="T8" fmla="*/ 0 w 75"/>
                <a:gd name="T9" fmla="*/ 0 h 76"/>
                <a:gd name="T10" fmla="*/ 20 w 75"/>
                <a:gd name="T11" fmla="*/ 76 h 76"/>
                <a:gd name="T12" fmla="*/ 55 w 75"/>
                <a:gd name="T13" fmla="*/ 76 h 76"/>
                <a:gd name="T14" fmla="*/ 75 w 75"/>
                <a:gd name="T15" fmla="*/ 0 h 76"/>
                <a:gd name="T16" fmla="*/ 62 w 75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6">
                  <a:moveTo>
                    <a:pt x="62" y="0"/>
                  </a:moveTo>
                  <a:cubicBezTo>
                    <a:pt x="62" y="0"/>
                    <a:pt x="45" y="60"/>
                    <a:pt x="45" y="64"/>
                  </a:cubicBezTo>
                  <a:lnTo>
                    <a:pt x="32" y="6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0" y="76"/>
                  </a:lnTo>
                  <a:lnTo>
                    <a:pt x="55" y="76"/>
                  </a:lnTo>
                  <a:lnTo>
                    <a:pt x="75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411">
              <a:extLst>
                <a:ext uri="{FF2B5EF4-FFF2-40B4-BE49-F238E27FC236}">
                  <a16:creationId xmlns:a16="http://schemas.microsoft.com/office/drawing/2014/main" id="{7B3779EF-2183-4584-919A-FF1BB17D1F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0751" y="1611313"/>
              <a:ext cx="38100" cy="36513"/>
            </a:xfrm>
            <a:custGeom>
              <a:avLst/>
              <a:gdLst>
                <a:gd name="T0" fmla="*/ 62 w 76"/>
                <a:gd name="T1" fmla="*/ 63 h 76"/>
                <a:gd name="T2" fmla="*/ 14 w 76"/>
                <a:gd name="T3" fmla="*/ 63 h 76"/>
                <a:gd name="T4" fmla="*/ 14 w 76"/>
                <a:gd name="T5" fmla="*/ 44 h 76"/>
                <a:gd name="T6" fmla="*/ 76 w 76"/>
                <a:gd name="T7" fmla="*/ 44 h 76"/>
                <a:gd name="T8" fmla="*/ 76 w 76"/>
                <a:gd name="T9" fmla="*/ 0 h 76"/>
                <a:gd name="T10" fmla="*/ 0 w 76"/>
                <a:gd name="T11" fmla="*/ 0 h 76"/>
                <a:gd name="T12" fmla="*/ 0 w 76"/>
                <a:gd name="T13" fmla="*/ 76 h 76"/>
                <a:gd name="T14" fmla="*/ 62 w 76"/>
                <a:gd name="T15" fmla="*/ 76 h 76"/>
                <a:gd name="T16" fmla="*/ 62 w 76"/>
                <a:gd name="T17" fmla="*/ 63 h 76"/>
                <a:gd name="T18" fmla="*/ 14 w 76"/>
                <a:gd name="T19" fmla="*/ 13 h 76"/>
                <a:gd name="T20" fmla="*/ 62 w 76"/>
                <a:gd name="T21" fmla="*/ 13 h 76"/>
                <a:gd name="T22" fmla="*/ 62 w 76"/>
                <a:gd name="T23" fmla="*/ 31 h 76"/>
                <a:gd name="T24" fmla="*/ 14 w 76"/>
                <a:gd name="T25" fmla="*/ 31 h 76"/>
                <a:gd name="T26" fmla="*/ 14 w 76"/>
                <a:gd name="T27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6">
                  <a:moveTo>
                    <a:pt x="62" y="63"/>
                  </a:moveTo>
                  <a:lnTo>
                    <a:pt x="14" y="63"/>
                  </a:lnTo>
                  <a:lnTo>
                    <a:pt x="14" y="44"/>
                  </a:lnTo>
                  <a:lnTo>
                    <a:pt x="76" y="44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62" y="76"/>
                  </a:lnTo>
                  <a:lnTo>
                    <a:pt x="62" y="63"/>
                  </a:lnTo>
                  <a:close/>
                  <a:moveTo>
                    <a:pt x="14" y="13"/>
                  </a:moveTo>
                  <a:lnTo>
                    <a:pt x="62" y="13"/>
                  </a:lnTo>
                  <a:lnTo>
                    <a:pt x="62" y="31"/>
                  </a:lnTo>
                  <a:lnTo>
                    <a:pt x="14" y="31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12">
              <a:extLst>
                <a:ext uri="{FF2B5EF4-FFF2-40B4-BE49-F238E27FC236}">
                  <a16:creationId xmlns:a16="http://schemas.microsoft.com/office/drawing/2014/main" id="{8F840746-6783-4181-9200-A4D92EF19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1611313"/>
              <a:ext cx="23813" cy="36513"/>
            </a:xfrm>
            <a:custGeom>
              <a:avLst/>
              <a:gdLst>
                <a:gd name="T0" fmla="*/ 14 w 49"/>
                <a:gd name="T1" fmla="*/ 76 h 76"/>
                <a:gd name="T2" fmla="*/ 14 w 49"/>
                <a:gd name="T3" fmla="*/ 13 h 76"/>
                <a:gd name="T4" fmla="*/ 49 w 49"/>
                <a:gd name="T5" fmla="*/ 13 h 76"/>
                <a:gd name="T6" fmla="*/ 49 w 49"/>
                <a:gd name="T7" fmla="*/ 0 h 76"/>
                <a:gd name="T8" fmla="*/ 0 w 49"/>
                <a:gd name="T9" fmla="*/ 0 h 76"/>
                <a:gd name="T10" fmla="*/ 0 w 49"/>
                <a:gd name="T11" fmla="*/ 76 h 76"/>
                <a:gd name="T12" fmla="*/ 14 w 49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6">
                  <a:moveTo>
                    <a:pt x="14" y="76"/>
                  </a:moveTo>
                  <a:lnTo>
                    <a:pt x="14" y="13"/>
                  </a:lnTo>
                  <a:lnTo>
                    <a:pt x="49" y="13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3">
              <a:extLst>
                <a:ext uri="{FF2B5EF4-FFF2-40B4-BE49-F238E27FC236}">
                  <a16:creationId xmlns:a16="http://schemas.microsoft.com/office/drawing/2014/main" id="{980BE509-5B14-4060-9A7F-90D9C45B9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1611313"/>
              <a:ext cx="38100" cy="36513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44 h 76"/>
                <a:gd name="T4" fmla="*/ 31 w 76"/>
                <a:gd name="T5" fmla="*/ 44 h 76"/>
                <a:gd name="T6" fmla="*/ 62 w 76"/>
                <a:gd name="T7" fmla="*/ 44 h 76"/>
                <a:gd name="T8" fmla="*/ 62 w 76"/>
                <a:gd name="T9" fmla="*/ 63 h 76"/>
                <a:gd name="T10" fmla="*/ 0 w 76"/>
                <a:gd name="T11" fmla="*/ 63 h 76"/>
                <a:gd name="T12" fmla="*/ 0 w 76"/>
                <a:gd name="T13" fmla="*/ 76 h 76"/>
                <a:gd name="T14" fmla="*/ 76 w 76"/>
                <a:gd name="T15" fmla="*/ 76 h 76"/>
                <a:gd name="T16" fmla="*/ 76 w 76"/>
                <a:gd name="T17" fmla="*/ 31 h 76"/>
                <a:gd name="T18" fmla="*/ 13 w 76"/>
                <a:gd name="T19" fmla="*/ 31 h 76"/>
                <a:gd name="T20" fmla="*/ 13 w 76"/>
                <a:gd name="T21" fmla="*/ 13 h 76"/>
                <a:gd name="T22" fmla="*/ 62 w 76"/>
                <a:gd name="T23" fmla="*/ 13 h 76"/>
                <a:gd name="T24" fmla="*/ 62 w 76"/>
                <a:gd name="T25" fmla="*/ 0 h 76"/>
                <a:gd name="T26" fmla="*/ 0 w 76"/>
                <a:gd name="T2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lnTo>
                    <a:pt x="0" y="44"/>
                  </a:lnTo>
                  <a:lnTo>
                    <a:pt x="31" y="44"/>
                  </a:lnTo>
                  <a:lnTo>
                    <a:pt x="62" y="44"/>
                  </a:lnTo>
                  <a:lnTo>
                    <a:pt x="62" y="63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76" y="76"/>
                  </a:lnTo>
                  <a:lnTo>
                    <a:pt x="76" y="31"/>
                  </a:lnTo>
                  <a:lnTo>
                    <a:pt x="13" y="31"/>
                  </a:lnTo>
                  <a:lnTo>
                    <a:pt x="13" y="13"/>
                  </a:lnTo>
                  <a:lnTo>
                    <a:pt x="62" y="13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414">
              <a:extLst>
                <a:ext uri="{FF2B5EF4-FFF2-40B4-BE49-F238E27FC236}">
                  <a16:creationId xmlns:a16="http://schemas.microsoft.com/office/drawing/2014/main" id="{28AD01D0-B827-4451-8720-AAE4E9989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6" y="1600200"/>
              <a:ext cx="7938" cy="476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415">
              <a:extLst>
                <a:ext uri="{FF2B5EF4-FFF2-40B4-BE49-F238E27FC236}">
                  <a16:creationId xmlns:a16="http://schemas.microsoft.com/office/drawing/2014/main" id="{02EECCB8-2940-49D2-ACC4-A6764D632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6" y="1611313"/>
              <a:ext cx="7938" cy="365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16">
              <a:extLst>
                <a:ext uri="{FF2B5EF4-FFF2-40B4-BE49-F238E27FC236}">
                  <a16:creationId xmlns:a16="http://schemas.microsoft.com/office/drawing/2014/main" id="{D3D7E3C7-7B1F-44D8-8674-AE54BBE3A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888" y="1600200"/>
              <a:ext cx="23813" cy="47625"/>
            </a:xfrm>
            <a:custGeom>
              <a:avLst/>
              <a:gdLst>
                <a:gd name="T0" fmla="*/ 14 w 50"/>
                <a:gd name="T1" fmla="*/ 22 h 98"/>
                <a:gd name="T2" fmla="*/ 14 w 50"/>
                <a:gd name="T3" fmla="*/ 0 h 98"/>
                <a:gd name="T4" fmla="*/ 0 w 50"/>
                <a:gd name="T5" fmla="*/ 0 h 98"/>
                <a:gd name="T6" fmla="*/ 0 w 50"/>
                <a:gd name="T7" fmla="*/ 48 h 98"/>
                <a:gd name="T8" fmla="*/ 0 w 50"/>
                <a:gd name="T9" fmla="*/ 98 h 98"/>
                <a:gd name="T10" fmla="*/ 50 w 50"/>
                <a:gd name="T11" fmla="*/ 98 h 98"/>
                <a:gd name="T12" fmla="*/ 50 w 50"/>
                <a:gd name="T13" fmla="*/ 85 h 98"/>
                <a:gd name="T14" fmla="*/ 14 w 50"/>
                <a:gd name="T15" fmla="*/ 85 h 98"/>
                <a:gd name="T16" fmla="*/ 14 w 50"/>
                <a:gd name="T17" fmla="*/ 35 h 98"/>
                <a:gd name="T18" fmla="*/ 39 w 50"/>
                <a:gd name="T19" fmla="*/ 35 h 98"/>
                <a:gd name="T20" fmla="*/ 39 w 50"/>
                <a:gd name="T21" fmla="*/ 22 h 98"/>
                <a:gd name="T22" fmla="*/ 14 w 50"/>
                <a:gd name="T23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98">
                  <a:moveTo>
                    <a:pt x="14" y="22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98"/>
                  </a:lnTo>
                  <a:lnTo>
                    <a:pt x="50" y="98"/>
                  </a:lnTo>
                  <a:lnTo>
                    <a:pt x="50" y="85"/>
                  </a:lnTo>
                  <a:lnTo>
                    <a:pt x="14" y="85"/>
                  </a:lnTo>
                  <a:lnTo>
                    <a:pt x="14" y="35"/>
                  </a:lnTo>
                  <a:lnTo>
                    <a:pt x="39" y="35"/>
                  </a:lnTo>
                  <a:lnTo>
                    <a:pt x="39" y="22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17">
              <a:extLst>
                <a:ext uri="{FF2B5EF4-FFF2-40B4-BE49-F238E27FC236}">
                  <a16:creationId xmlns:a16="http://schemas.microsoft.com/office/drawing/2014/main" id="{A881A894-FDE4-4F11-9D8D-09B6E7ACC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4276" y="1600200"/>
              <a:ext cx="38100" cy="47625"/>
            </a:xfrm>
            <a:custGeom>
              <a:avLst/>
              <a:gdLst>
                <a:gd name="T0" fmla="*/ 62 w 76"/>
                <a:gd name="T1" fmla="*/ 85 h 98"/>
                <a:gd name="T2" fmla="*/ 13 w 76"/>
                <a:gd name="T3" fmla="*/ 85 h 98"/>
                <a:gd name="T4" fmla="*/ 13 w 76"/>
                <a:gd name="T5" fmla="*/ 66 h 98"/>
                <a:gd name="T6" fmla="*/ 76 w 76"/>
                <a:gd name="T7" fmla="*/ 66 h 98"/>
                <a:gd name="T8" fmla="*/ 76 w 76"/>
                <a:gd name="T9" fmla="*/ 22 h 98"/>
                <a:gd name="T10" fmla="*/ 43 w 76"/>
                <a:gd name="T11" fmla="*/ 22 h 98"/>
                <a:gd name="T12" fmla="*/ 58 w 76"/>
                <a:gd name="T13" fmla="*/ 0 h 98"/>
                <a:gd name="T14" fmla="*/ 45 w 76"/>
                <a:gd name="T15" fmla="*/ 0 h 98"/>
                <a:gd name="T16" fmla="*/ 27 w 76"/>
                <a:gd name="T17" fmla="*/ 22 h 98"/>
                <a:gd name="T18" fmla="*/ 0 w 76"/>
                <a:gd name="T19" fmla="*/ 22 h 98"/>
                <a:gd name="T20" fmla="*/ 0 w 76"/>
                <a:gd name="T21" fmla="*/ 98 h 98"/>
                <a:gd name="T22" fmla="*/ 62 w 76"/>
                <a:gd name="T23" fmla="*/ 98 h 98"/>
                <a:gd name="T24" fmla="*/ 62 w 76"/>
                <a:gd name="T25" fmla="*/ 85 h 98"/>
                <a:gd name="T26" fmla="*/ 13 w 76"/>
                <a:gd name="T27" fmla="*/ 35 h 98"/>
                <a:gd name="T28" fmla="*/ 62 w 76"/>
                <a:gd name="T29" fmla="*/ 35 h 98"/>
                <a:gd name="T30" fmla="*/ 62 w 76"/>
                <a:gd name="T31" fmla="*/ 53 h 98"/>
                <a:gd name="T32" fmla="*/ 13 w 76"/>
                <a:gd name="T33" fmla="*/ 53 h 98"/>
                <a:gd name="T34" fmla="*/ 13 w 76"/>
                <a:gd name="T35" fmla="*/ 3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98">
                  <a:moveTo>
                    <a:pt x="62" y="85"/>
                  </a:moveTo>
                  <a:lnTo>
                    <a:pt x="13" y="85"/>
                  </a:lnTo>
                  <a:lnTo>
                    <a:pt x="13" y="66"/>
                  </a:lnTo>
                  <a:lnTo>
                    <a:pt x="76" y="66"/>
                  </a:lnTo>
                  <a:lnTo>
                    <a:pt x="76" y="22"/>
                  </a:lnTo>
                  <a:lnTo>
                    <a:pt x="43" y="22"/>
                  </a:lnTo>
                  <a:lnTo>
                    <a:pt x="58" y="0"/>
                  </a:lnTo>
                  <a:lnTo>
                    <a:pt x="45" y="0"/>
                  </a:lnTo>
                  <a:cubicBezTo>
                    <a:pt x="45" y="0"/>
                    <a:pt x="32" y="15"/>
                    <a:pt x="27" y="22"/>
                  </a:cubicBezTo>
                  <a:lnTo>
                    <a:pt x="0" y="22"/>
                  </a:lnTo>
                  <a:lnTo>
                    <a:pt x="0" y="98"/>
                  </a:lnTo>
                  <a:lnTo>
                    <a:pt x="62" y="98"/>
                  </a:lnTo>
                  <a:lnTo>
                    <a:pt x="62" y="85"/>
                  </a:lnTo>
                  <a:close/>
                  <a:moveTo>
                    <a:pt x="13" y="35"/>
                  </a:moveTo>
                  <a:lnTo>
                    <a:pt x="62" y="35"/>
                  </a:lnTo>
                  <a:lnTo>
                    <a:pt x="62" y="53"/>
                  </a:lnTo>
                  <a:lnTo>
                    <a:pt x="13" y="53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18">
              <a:extLst>
                <a:ext uri="{FF2B5EF4-FFF2-40B4-BE49-F238E27FC236}">
                  <a16:creationId xmlns:a16="http://schemas.microsoft.com/office/drawing/2014/main" id="{FC9F09AD-C4B6-4DB7-AF61-10C399B15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1573213"/>
              <a:ext cx="165100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1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1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6" y="115"/>
                    <a:pt x="91" y="106"/>
                    <a:pt x="91" y="73"/>
                  </a:cubicBezTo>
                  <a:cubicBezTo>
                    <a:pt x="91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6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6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1" y="383"/>
                  </a:cubicBezTo>
                  <a:cubicBezTo>
                    <a:pt x="291" y="383"/>
                    <a:pt x="301" y="383"/>
                    <a:pt x="323" y="381"/>
                  </a:cubicBezTo>
                  <a:lnTo>
                    <a:pt x="328" y="376"/>
                  </a:lnTo>
                  <a:cubicBezTo>
                    <a:pt x="331" y="371"/>
                    <a:pt x="335" y="366"/>
                    <a:pt x="338" y="361"/>
                  </a:cubicBezTo>
                  <a:cubicBezTo>
                    <a:pt x="324" y="363"/>
                    <a:pt x="321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19">
              <a:extLst>
                <a:ext uri="{FF2B5EF4-FFF2-40B4-BE49-F238E27FC236}">
                  <a16:creationId xmlns:a16="http://schemas.microsoft.com/office/drawing/2014/main" id="{2442B2DA-618D-4294-9B68-46F3DF693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1603375"/>
              <a:ext cx="109538" cy="109538"/>
            </a:xfrm>
            <a:custGeom>
              <a:avLst/>
              <a:gdLst>
                <a:gd name="T0" fmla="*/ 21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1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1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20">
              <a:extLst>
                <a:ext uri="{FF2B5EF4-FFF2-40B4-BE49-F238E27FC236}">
                  <a16:creationId xmlns:a16="http://schemas.microsoft.com/office/drawing/2014/main" id="{EA729703-857D-49B7-ABCD-3A0A6908F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9713" y="1511300"/>
              <a:ext cx="385763" cy="311150"/>
            </a:xfrm>
            <a:custGeom>
              <a:avLst/>
              <a:gdLst>
                <a:gd name="T0" fmla="*/ 463 w 790"/>
                <a:gd name="T1" fmla="*/ 408 h 638"/>
                <a:gd name="T2" fmla="*/ 608 w 790"/>
                <a:gd name="T3" fmla="*/ 325 h 638"/>
                <a:gd name="T4" fmla="*/ 608 w 790"/>
                <a:gd name="T5" fmla="*/ 373 h 638"/>
                <a:gd name="T6" fmla="*/ 519 w 790"/>
                <a:gd name="T7" fmla="*/ 478 h 638"/>
                <a:gd name="T8" fmla="*/ 463 w 790"/>
                <a:gd name="T9" fmla="*/ 408 h 638"/>
                <a:gd name="T10" fmla="*/ 708 w 790"/>
                <a:gd name="T11" fmla="*/ 490 h 638"/>
                <a:gd name="T12" fmla="*/ 727 w 790"/>
                <a:gd name="T13" fmla="*/ 489 h 638"/>
                <a:gd name="T14" fmla="*/ 790 w 790"/>
                <a:gd name="T15" fmla="*/ 284 h 638"/>
                <a:gd name="T16" fmla="*/ 519 w 790"/>
                <a:gd name="T17" fmla="*/ 0 h 638"/>
                <a:gd name="T18" fmla="*/ 408 w 790"/>
                <a:gd name="T19" fmla="*/ 18 h 638"/>
                <a:gd name="T20" fmla="*/ 408 w 790"/>
                <a:gd name="T21" fmla="*/ 117 h 638"/>
                <a:gd name="T22" fmla="*/ 389 w 790"/>
                <a:gd name="T23" fmla="*/ 117 h 638"/>
                <a:gd name="T24" fmla="*/ 389 w 790"/>
                <a:gd name="T25" fmla="*/ 135 h 638"/>
                <a:gd name="T26" fmla="*/ 314 w 790"/>
                <a:gd name="T27" fmla="*/ 135 h 638"/>
                <a:gd name="T28" fmla="*/ 314 w 790"/>
                <a:gd name="T29" fmla="*/ 135 h 638"/>
                <a:gd name="T30" fmla="*/ 314 w 790"/>
                <a:gd name="T31" fmla="*/ 54 h 638"/>
                <a:gd name="T32" fmla="*/ 125 w 790"/>
                <a:gd name="T33" fmla="*/ 188 h 638"/>
                <a:gd name="T34" fmla="*/ 179 w 790"/>
                <a:gd name="T35" fmla="*/ 188 h 638"/>
                <a:gd name="T36" fmla="*/ 179 w 790"/>
                <a:gd name="T37" fmla="*/ 338 h 638"/>
                <a:gd name="T38" fmla="*/ 254 w 790"/>
                <a:gd name="T39" fmla="*/ 338 h 638"/>
                <a:gd name="T40" fmla="*/ 254 w 790"/>
                <a:gd name="T41" fmla="*/ 188 h 638"/>
                <a:gd name="T42" fmla="*/ 329 w 790"/>
                <a:gd name="T43" fmla="*/ 188 h 638"/>
                <a:gd name="T44" fmla="*/ 329 w 790"/>
                <a:gd name="T45" fmla="*/ 413 h 638"/>
                <a:gd name="T46" fmla="*/ 104 w 790"/>
                <a:gd name="T47" fmla="*/ 413 h 638"/>
                <a:gd name="T48" fmla="*/ 104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8 w 790"/>
                <a:gd name="T55" fmla="*/ 524 h 638"/>
                <a:gd name="T56" fmla="*/ 712 w 790"/>
                <a:gd name="T57" fmla="*/ 509 h 638"/>
                <a:gd name="T58" fmla="*/ 670 w 790"/>
                <a:gd name="T59" fmla="*/ 512 h 638"/>
                <a:gd name="T60" fmla="*/ 608 w 790"/>
                <a:gd name="T61" fmla="*/ 453 h 638"/>
                <a:gd name="T62" fmla="*/ 607 w 790"/>
                <a:gd name="T63" fmla="*/ 453 h 638"/>
                <a:gd name="T64" fmla="*/ 489 w 790"/>
                <a:gd name="T65" fmla="*/ 512 h 638"/>
                <a:gd name="T66" fmla="*/ 389 w 790"/>
                <a:gd name="T67" fmla="*/ 422 h 638"/>
                <a:gd name="T68" fmla="*/ 608 w 790"/>
                <a:gd name="T69" fmla="*/ 300 h 638"/>
                <a:gd name="T70" fmla="*/ 608 w 790"/>
                <a:gd name="T71" fmla="*/ 270 h 638"/>
                <a:gd name="T72" fmla="*/ 538 w 790"/>
                <a:gd name="T73" fmla="*/ 155 h 638"/>
                <a:gd name="T74" fmla="*/ 480 w 790"/>
                <a:gd name="T75" fmla="*/ 202 h 638"/>
                <a:gd name="T76" fmla="*/ 442 w 790"/>
                <a:gd name="T77" fmla="*/ 243 h 638"/>
                <a:gd name="T78" fmla="*/ 402 w 790"/>
                <a:gd name="T79" fmla="*/ 207 h 638"/>
                <a:gd name="T80" fmla="*/ 539 w 790"/>
                <a:gd name="T81" fmla="*/ 128 h 638"/>
                <a:gd name="T82" fmla="*/ 673 w 790"/>
                <a:gd name="T83" fmla="*/ 255 h 638"/>
                <a:gd name="T84" fmla="*/ 673 w 790"/>
                <a:gd name="T85" fmla="*/ 454 h 638"/>
                <a:gd name="T86" fmla="*/ 708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3" y="408"/>
                  </a:moveTo>
                  <a:cubicBezTo>
                    <a:pt x="463" y="333"/>
                    <a:pt x="569" y="327"/>
                    <a:pt x="608" y="325"/>
                  </a:cubicBezTo>
                  <a:lnTo>
                    <a:pt x="608" y="373"/>
                  </a:lnTo>
                  <a:cubicBezTo>
                    <a:pt x="608" y="428"/>
                    <a:pt x="573" y="478"/>
                    <a:pt x="519" y="478"/>
                  </a:cubicBezTo>
                  <a:cubicBezTo>
                    <a:pt x="490" y="478"/>
                    <a:pt x="463" y="449"/>
                    <a:pt x="463" y="408"/>
                  </a:cubicBezTo>
                  <a:close/>
                  <a:moveTo>
                    <a:pt x="708" y="490"/>
                  </a:moveTo>
                  <a:cubicBezTo>
                    <a:pt x="710" y="490"/>
                    <a:pt x="713" y="490"/>
                    <a:pt x="727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4" y="0"/>
                    <a:pt x="519" y="0"/>
                  </a:cubicBezTo>
                  <a:cubicBezTo>
                    <a:pt x="484" y="0"/>
                    <a:pt x="447" y="7"/>
                    <a:pt x="408" y="18"/>
                  </a:cubicBezTo>
                  <a:lnTo>
                    <a:pt x="408" y="117"/>
                  </a:lnTo>
                  <a:lnTo>
                    <a:pt x="389" y="117"/>
                  </a:lnTo>
                  <a:lnTo>
                    <a:pt x="389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54"/>
                  </a:lnTo>
                  <a:cubicBezTo>
                    <a:pt x="253" y="85"/>
                    <a:pt x="189" y="129"/>
                    <a:pt x="125" y="188"/>
                  </a:cubicBezTo>
                  <a:lnTo>
                    <a:pt x="179" y="188"/>
                  </a:lnTo>
                  <a:lnTo>
                    <a:pt x="179" y="338"/>
                  </a:lnTo>
                  <a:lnTo>
                    <a:pt x="254" y="338"/>
                  </a:lnTo>
                  <a:lnTo>
                    <a:pt x="254" y="188"/>
                  </a:lnTo>
                  <a:lnTo>
                    <a:pt x="329" y="188"/>
                  </a:lnTo>
                  <a:lnTo>
                    <a:pt x="329" y="413"/>
                  </a:lnTo>
                  <a:lnTo>
                    <a:pt x="104" y="413"/>
                  </a:lnTo>
                  <a:lnTo>
                    <a:pt x="104" y="207"/>
                  </a:lnTo>
                  <a:cubicBezTo>
                    <a:pt x="29" y="280"/>
                    <a:pt x="0" y="344"/>
                    <a:pt x="0" y="398"/>
                  </a:cubicBezTo>
                  <a:cubicBezTo>
                    <a:pt x="0" y="512"/>
                    <a:pt x="152" y="638"/>
                    <a:pt x="400" y="638"/>
                  </a:cubicBezTo>
                  <a:cubicBezTo>
                    <a:pt x="539" y="638"/>
                    <a:pt x="635" y="590"/>
                    <a:pt x="698" y="524"/>
                  </a:cubicBezTo>
                  <a:lnTo>
                    <a:pt x="712" y="509"/>
                  </a:lnTo>
                  <a:cubicBezTo>
                    <a:pt x="689" y="512"/>
                    <a:pt x="680" y="512"/>
                    <a:pt x="670" y="512"/>
                  </a:cubicBezTo>
                  <a:cubicBezTo>
                    <a:pt x="623" y="512"/>
                    <a:pt x="608" y="488"/>
                    <a:pt x="608" y="453"/>
                  </a:cubicBezTo>
                  <a:lnTo>
                    <a:pt x="607" y="453"/>
                  </a:lnTo>
                  <a:cubicBezTo>
                    <a:pt x="580" y="489"/>
                    <a:pt x="545" y="512"/>
                    <a:pt x="489" y="512"/>
                  </a:cubicBezTo>
                  <a:cubicBezTo>
                    <a:pt x="432" y="512"/>
                    <a:pt x="389" y="473"/>
                    <a:pt x="389" y="422"/>
                  </a:cubicBezTo>
                  <a:cubicBezTo>
                    <a:pt x="389" y="305"/>
                    <a:pt x="545" y="305"/>
                    <a:pt x="608" y="300"/>
                  </a:cubicBezTo>
                  <a:lnTo>
                    <a:pt x="608" y="270"/>
                  </a:lnTo>
                  <a:cubicBezTo>
                    <a:pt x="608" y="214"/>
                    <a:pt x="607" y="155"/>
                    <a:pt x="538" y="155"/>
                  </a:cubicBezTo>
                  <a:cubicBezTo>
                    <a:pt x="487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2" y="243"/>
                  </a:cubicBezTo>
                  <a:cubicBezTo>
                    <a:pt x="419" y="243"/>
                    <a:pt x="402" y="228"/>
                    <a:pt x="402" y="207"/>
                  </a:cubicBezTo>
                  <a:cubicBezTo>
                    <a:pt x="402" y="154"/>
                    <a:pt x="482" y="128"/>
                    <a:pt x="539" y="128"/>
                  </a:cubicBezTo>
                  <a:cubicBezTo>
                    <a:pt x="653" y="128"/>
                    <a:pt x="673" y="180"/>
                    <a:pt x="673" y="255"/>
                  </a:cubicBezTo>
                  <a:lnTo>
                    <a:pt x="673" y="454"/>
                  </a:lnTo>
                  <a:cubicBezTo>
                    <a:pt x="673" y="480"/>
                    <a:pt x="682" y="490"/>
                    <a:pt x="708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421">
              <a:extLst>
                <a:ext uri="{FF2B5EF4-FFF2-40B4-BE49-F238E27FC236}">
                  <a16:creationId xmlns:a16="http://schemas.microsoft.com/office/drawing/2014/main" id="{7D7AA7EF-3795-457F-A62E-F63901B9C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1476375"/>
              <a:ext cx="38100" cy="92075"/>
            </a:xfrm>
            <a:prstGeom prst="rect">
              <a:avLst/>
            </a:prstGeom>
            <a:solidFill>
              <a:srgbClr val="9D9D9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93" name="Groupe 492">
            <a:extLst>
              <a:ext uri="{FF2B5EF4-FFF2-40B4-BE49-F238E27FC236}">
                <a16:creationId xmlns:a16="http://schemas.microsoft.com/office/drawing/2014/main" id="{F9ED09AD-C875-4AED-A7C3-63B9018BB23E}"/>
              </a:ext>
            </a:extLst>
          </p:cNvPr>
          <p:cNvGrpSpPr/>
          <p:nvPr/>
        </p:nvGrpSpPr>
        <p:grpSpPr>
          <a:xfrm>
            <a:off x="3808583" y="5189328"/>
            <a:ext cx="3900145" cy="802265"/>
            <a:chOff x="4016376" y="469900"/>
            <a:chExt cx="2060575" cy="423863"/>
          </a:xfrm>
        </p:grpSpPr>
        <p:sp>
          <p:nvSpPr>
            <p:cNvPr id="24" name="Freeform 422">
              <a:extLst>
                <a:ext uri="{FF2B5EF4-FFF2-40B4-BE49-F238E27FC236}">
                  <a16:creationId xmlns:a16="http://schemas.microsoft.com/office/drawing/2014/main" id="{AC1F1F39-24CC-4655-98A2-31DC919EF3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69900"/>
              <a:ext cx="357188" cy="347663"/>
            </a:xfrm>
            <a:custGeom>
              <a:avLst/>
              <a:gdLst>
                <a:gd name="T0" fmla="*/ 246 w 730"/>
                <a:gd name="T1" fmla="*/ 20 h 709"/>
                <a:gd name="T2" fmla="*/ 28 w 730"/>
                <a:gd name="T3" fmla="*/ 248 h 709"/>
                <a:gd name="T4" fmla="*/ 197 w 730"/>
                <a:gd name="T5" fmla="*/ 92 h 709"/>
                <a:gd name="T6" fmla="*/ 562 w 730"/>
                <a:gd name="T7" fmla="*/ 299 h 709"/>
                <a:gd name="T8" fmla="*/ 140 w 730"/>
                <a:gd name="T9" fmla="*/ 424 h 709"/>
                <a:gd name="T10" fmla="*/ 105 w 730"/>
                <a:gd name="T11" fmla="*/ 388 h 709"/>
                <a:gd name="T12" fmla="*/ 168 w 730"/>
                <a:gd name="T13" fmla="*/ 457 h 709"/>
                <a:gd name="T14" fmla="*/ 722 w 730"/>
                <a:gd name="T15" fmla="*/ 294 h 709"/>
                <a:gd name="T16" fmla="*/ 246 w 730"/>
                <a:gd name="T17" fmla="*/ 20 h 709"/>
                <a:gd name="T18" fmla="*/ 658 w 730"/>
                <a:gd name="T19" fmla="*/ 263 h 709"/>
                <a:gd name="T20" fmla="*/ 618 w 730"/>
                <a:gd name="T21" fmla="*/ 263 h 709"/>
                <a:gd name="T22" fmla="*/ 618 w 730"/>
                <a:gd name="T23" fmla="*/ 383 h 709"/>
                <a:gd name="T24" fmla="*/ 658 w 730"/>
                <a:gd name="T25" fmla="*/ 383 h 709"/>
                <a:gd name="T26" fmla="*/ 658 w 730"/>
                <a:gd name="T27" fmla="*/ 423 h 709"/>
                <a:gd name="T28" fmla="*/ 618 w 730"/>
                <a:gd name="T29" fmla="*/ 423 h 709"/>
                <a:gd name="T30" fmla="*/ 602 w 730"/>
                <a:gd name="T31" fmla="*/ 420 h 709"/>
                <a:gd name="T32" fmla="*/ 590 w 730"/>
                <a:gd name="T33" fmla="*/ 412 h 709"/>
                <a:gd name="T34" fmla="*/ 581 w 730"/>
                <a:gd name="T35" fmla="*/ 399 h 709"/>
                <a:gd name="T36" fmla="*/ 578 w 730"/>
                <a:gd name="T37" fmla="*/ 383 h 709"/>
                <a:gd name="T38" fmla="*/ 578 w 730"/>
                <a:gd name="T39" fmla="*/ 165 h 709"/>
                <a:gd name="T40" fmla="*/ 618 w 730"/>
                <a:gd name="T41" fmla="*/ 165 h 709"/>
                <a:gd name="T42" fmla="*/ 618 w 730"/>
                <a:gd name="T43" fmla="*/ 223 h 709"/>
                <a:gd name="T44" fmla="*/ 658 w 730"/>
                <a:gd name="T45" fmla="*/ 223 h 709"/>
                <a:gd name="T46" fmla="*/ 658 w 730"/>
                <a:gd name="T47" fmla="*/ 26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0" h="709">
                  <a:moveTo>
                    <a:pt x="246" y="20"/>
                  </a:moveTo>
                  <a:cubicBezTo>
                    <a:pt x="65" y="33"/>
                    <a:pt x="0" y="129"/>
                    <a:pt x="28" y="248"/>
                  </a:cubicBezTo>
                  <a:cubicBezTo>
                    <a:pt x="16" y="165"/>
                    <a:pt x="67" y="100"/>
                    <a:pt x="197" y="92"/>
                  </a:cubicBezTo>
                  <a:cubicBezTo>
                    <a:pt x="417" y="75"/>
                    <a:pt x="567" y="155"/>
                    <a:pt x="562" y="299"/>
                  </a:cubicBezTo>
                  <a:cubicBezTo>
                    <a:pt x="556" y="449"/>
                    <a:pt x="346" y="617"/>
                    <a:pt x="140" y="424"/>
                  </a:cubicBezTo>
                  <a:cubicBezTo>
                    <a:pt x="127" y="413"/>
                    <a:pt x="116" y="400"/>
                    <a:pt x="105" y="388"/>
                  </a:cubicBezTo>
                  <a:cubicBezTo>
                    <a:pt x="123" y="412"/>
                    <a:pt x="145" y="434"/>
                    <a:pt x="168" y="457"/>
                  </a:cubicBezTo>
                  <a:cubicBezTo>
                    <a:pt x="438" y="709"/>
                    <a:pt x="715" y="489"/>
                    <a:pt x="722" y="294"/>
                  </a:cubicBezTo>
                  <a:cubicBezTo>
                    <a:pt x="730" y="105"/>
                    <a:pt x="533" y="0"/>
                    <a:pt x="246" y="20"/>
                  </a:cubicBezTo>
                  <a:close/>
                  <a:moveTo>
                    <a:pt x="658" y="263"/>
                  </a:moveTo>
                  <a:lnTo>
                    <a:pt x="618" y="263"/>
                  </a:lnTo>
                  <a:lnTo>
                    <a:pt x="618" y="383"/>
                  </a:lnTo>
                  <a:lnTo>
                    <a:pt x="658" y="383"/>
                  </a:lnTo>
                  <a:lnTo>
                    <a:pt x="658" y="423"/>
                  </a:lnTo>
                  <a:lnTo>
                    <a:pt x="618" y="423"/>
                  </a:lnTo>
                  <a:cubicBezTo>
                    <a:pt x="612" y="423"/>
                    <a:pt x="607" y="422"/>
                    <a:pt x="602" y="420"/>
                  </a:cubicBezTo>
                  <a:cubicBezTo>
                    <a:pt x="597" y="418"/>
                    <a:pt x="593" y="415"/>
                    <a:pt x="590" y="412"/>
                  </a:cubicBezTo>
                  <a:cubicBezTo>
                    <a:pt x="586" y="408"/>
                    <a:pt x="583" y="404"/>
                    <a:pt x="581" y="399"/>
                  </a:cubicBezTo>
                  <a:cubicBezTo>
                    <a:pt x="578" y="394"/>
                    <a:pt x="578" y="389"/>
                    <a:pt x="578" y="383"/>
                  </a:cubicBezTo>
                  <a:lnTo>
                    <a:pt x="578" y="165"/>
                  </a:lnTo>
                  <a:lnTo>
                    <a:pt x="618" y="165"/>
                  </a:lnTo>
                  <a:lnTo>
                    <a:pt x="618" y="223"/>
                  </a:lnTo>
                  <a:lnTo>
                    <a:pt x="658" y="223"/>
                  </a:lnTo>
                  <a:lnTo>
                    <a:pt x="658" y="26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23">
              <a:extLst>
                <a:ext uri="{FF2B5EF4-FFF2-40B4-BE49-F238E27FC236}">
                  <a16:creationId xmlns:a16="http://schemas.microsoft.com/office/drawing/2014/main" id="{5E48CAB2-31BE-4A99-B6EB-D85CF871E5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5276" y="766763"/>
              <a:ext cx="46038" cy="50800"/>
            </a:xfrm>
            <a:custGeom>
              <a:avLst/>
              <a:gdLst>
                <a:gd name="T0" fmla="*/ 76 w 95"/>
                <a:gd name="T1" fmla="*/ 17 h 105"/>
                <a:gd name="T2" fmla="*/ 18 w 95"/>
                <a:gd name="T3" fmla="*/ 17 h 105"/>
                <a:gd name="T4" fmla="*/ 18 w 95"/>
                <a:gd name="T5" fmla="*/ 42 h 105"/>
                <a:gd name="T6" fmla="*/ 76 w 95"/>
                <a:gd name="T7" fmla="*/ 42 h 105"/>
                <a:gd name="T8" fmla="*/ 76 w 95"/>
                <a:gd name="T9" fmla="*/ 17 h 105"/>
                <a:gd name="T10" fmla="*/ 95 w 95"/>
                <a:gd name="T11" fmla="*/ 105 h 105"/>
                <a:gd name="T12" fmla="*/ 76 w 95"/>
                <a:gd name="T13" fmla="*/ 105 h 105"/>
                <a:gd name="T14" fmla="*/ 76 w 95"/>
                <a:gd name="T15" fmla="*/ 58 h 105"/>
                <a:gd name="T16" fmla="*/ 18 w 95"/>
                <a:gd name="T17" fmla="*/ 58 h 105"/>
                <a:gd name="T18" fmla="*/ 18 w 95"/>
                <a:gd name="T19" fmla="*/ 105 h 105"/>
                <a:gd name="T20" fmla="*/ 0 w 95"/>
                <a:gd name="T21" fmla="*/ 105 h 105"/>
                <a:gd name="T22" fmla="*/ 0 w 95"/>
                <a:gd name="T23" fmla="*/ 17 h 105"/>
                <a:gd name="T24" fmla="*/ 5 w 95"/>
                <a:gd name="T25" fmla="*/ 5 h 105"/>
                <a:gd name="T26" fmla="*/ 18 w 95"/>
                <a:gd name="T27" fmla="*/ 0 h 105"/>
                <a:gd name="T28" fmla="*/ 76 w 95"/>
                <a:gd name="T29" fmla="*/ 0 h 105"/>
                <a:gd name="T30" fmla="*/ 88 w 95"/>
                <a:gd name="T31" fmla="*/ 5 h 105"/>
                <a:gd name="T32" fmla="*/ 95 w 95"/>
                <a:gd name="T33" fmla="*/ 17 h 105"/>
                <a:gd name="T34" fmla="*/ 95 w 95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5">
                  <a:moveTo>
                    <a:pt x="76" y="17"/>
                  </a:moveTo>
                  <a:lnTo>
                    <a:pt x="18" y="17"/>
                  </a:lnTo>
                  <a:lnTo>
                    <a:pt x="18" y="42"/>
                  </a:lnTo>
                  <a:lnTo>
                    <a:pt x="76" y="42"/>
                  </a:lnTo>
                  <a:lnTo>
                    <a:pt x="76" y="17"/>
                  </a:lnTo>
                  <a:close/>
                  <a:moveTo>
                    <a:pt x="95" y="105"/>
                  </a:moveTo>
                  <a:lnTo>
                    <a:pt x="76" y="105"/>
                  </a:lnTo>
                  <a:lnTo>
                    <a:pt x="76" y="58"/>
                  </a:lnTo>
                  <a:lnTo>
                    <a:pt x="18" y="58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17"/>
                  </a:lnTo>
                  <a:cubicBezTo>
                    <a:pt x="0" y="12"/>
                    <a:pt x="1" y="8"/>
                    <a:pt x="5" y="5"/>
                  </a:cubicBezTo>
                  <a:cubicBezTo>
                    <a:pt x="8" y="2"/>
                    <a:pt x="12" y="0"/>
                    <a:pt x="18" y="0"/>
                  </a:cubicBezTo>
                  <a:lnTo>
                    <a:pt x="76" y="0"/>
                  </a:lnTo>
                  <a:cubicBezTo>
                    <a:pt x="81" y="0"/>
                    <a:pt x="85" y="2"/>
                    <a:pt x="88" y="5"/>
                  </a:cubicBezTo>
                  <a:cubicBezTo>
                    <a:pt x="92" y="9"/>
                    <a:pt x="95" y="13"/>
                    <a:pt x="95" y="17"/>
                  </a:cubicBezTo>
                  <a:lnTo>
                    <a:pt x="95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24">
              <a:extLst>
                <a:ext uri="{FF2B5EF4-FFF2-40B4-BE49-F238E27FC236}">
                  <a16:creationId xmlns:a16="http://schemas.microsoft.com/office/drawing/2014/main" id="{1A795B93-67AD-431C-973B-B163CBFAD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1" y="777875"/>
              <a:ext cx="44450" cy="39688"/>
            </a:xfrm>
            <a:custGeom>
              <a:avLst/>
              <a:gdLst>
                <a:gd name="T0" fmla="*/ 90 w 90"/>
                <a:gd name="T1" fmla="*/ 81 h 81"/>
                <a:gd name="T2" fmla="*/ 71 w 90"/>
                <a:gd name="T3" fmla="*/ 81 h 81"/>
                <a:gd name="T4" fmla="*/ 71 w 90"/>
                <a:gd name="T5" fmla="*/ 16 h 81"/>
                <a:gd name="T6" fmla="*/ 19 w 90"/>
                <a:gd name="T7" fmla="*/ 16 h 81"/>
                <a:gd name="T8" fmla="*/ 19 w 90"/>
                <a:gd name="T9" fmla="*/ 81 h 81"/>
                <a:gd name="T10" fmla="*/ 0 w 90"/>
                <a:gd name="T11" fmla="*/ 81 h 81"/>
                <a:gd name="T12" fmla="*/ 0 w 90"/>
                <a:gd name="T13" fmla="*/ 0 h 81"/>
                <a:gd name="T14" fmla="*/ 71 w 90"/>
                <a:gd name="T15" fmla="*/ 0 h 81"/>
                <a:gd name="T16" fmla="*/ 90 w 90"/>
                <a:gd name="T17" fmla="*/ 11 h 81"/>
                <a:gd name="T18" fmla="*/ 90 w 90"/>
                <a:gd name="T19" fmla="*/ 16 h 81"/>
                <a:gd name="T20" fmla="*/ 90 w 90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1">
                  <a:moveTo>
                    <a:pt x="90" y="81"/>
                  </a:moveTo>
                  <a:lnTo>
                    <a:pt x="71" y="81"/>
                  </a:lnTo>
                  <a:lnTo>
                    <a:pt x="71" y="16"/>
                  </a:lnTo>
                  <a:lnTo>
                    <a:pt x="19" y="16"/>
                  </a:lnTo>
                  <a:lnTo>
                    <a:pt x="19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71" y="0"/>
                  </a:lnTo>
                  <a:cubicBezTo>
                    <a:pt x="81" y="0"/>
                    <a:pt x="87" y="4"/>
                    <a:pt x="90" y="11"/>
                  </a:cubicBezTo>
                  <a:lnTo>
                    <a:pt x="90" y="16"/>
                  </a:lnTo>
                  <a:lnTo>
                    <a:pt x="90" y="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425">
              <a:extLst>
                <a:ext uri="{FF2B5EF4-FFF2-40B4-BE49-F238E27FC236}">
                  <a16:creationId xmlns:a16="http://schemas.microsoft.com/office/drawing/2014/main" id="{5872A4BC-DEE3-40E1-8A07-7B8764E0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1638" y="777875"/>
              <a:ext cx="46038" cy="53975"/>
            </a:xfrm>
            <a:custGeom>
              <a:avLst/>
              <a:gdLst>
                <a:gd name="T0" fmla="*/ 77 w 96"/>
                <a:gd name="T1" fmla="*/ 16 h 109"/>
                <a:gd name="T2" fmla="*/ 20 w 96"/>
                <a:gd name="T3" fmla="*/ 16 h 109"/>
                <a:gd name="T4" fmla="*/ 20 w 96"/>
                <a:gd name="T5" fmla="*/ 65 h 109"/>
                <a:gd name="T6" fmla="*/ 77 w 96"/>
                <a:gd name="T7" fmla="*/ 65 h 109"/>
                <a:gd name="T8" fmla="*/ 77 w 96"/>
                <a:gd name="T9" fmla="*/ 16 h 109"/>
                <a:gd name="T10" fmla="*/ 96 w 96"/>
                <a:gd name="T11" fmla="*/ 93 h 109"/>
                <a:gd name="T12" fmla="*/ 77 w 96"/>
                <a:gd name="T13" fmla="*/ 109 h 109"/>
                <a:gd name="T14" fmla="*/ 34 w 96"/>
                <a:gd name="T15" fmla="*/ 109 h 109"/>
                <a:gd name="T16" fmla="*/ 34 w 96"/>
                <a:gd name="T17" fmla="*/ 93 h 109"/>
                <a:gd name="T18" fmla="*/ 77 w 96"/>
                <a:gd name="T19" fmla="*/ 93 h 109"/>
                <a:gd name="T20" fmla="*/ 77 w 96"/>
                <a:gd name="T21" fmla="*/ 81 h 109"/>
                <a:gd name="T22" fmla="*/ 20 w 96"/>
                <a:gd name="T23" fmla="*/ 81 h 109"/>
                <a:gd name="T24" fmla="*/ 6 w 96"/>
                <a:gd name="T25" fmla="*/ 76 h 109"/>
                <a:gd name="T26" fmla="*/ 0 w 96"/>
                <a:gd name="T27" fmla="*/ 65 h 109"/>
                <a:gd name="T28" fmla="*/ 0 w 96"/>
                <a:gd name="T29" fmla="*/ 16 h 109"/>
                <a:gd name="T30" fmla="*/ 5 w 96"/>
                <a:gd name="T31" fmla="*/ 5 h 109"/>
                <a:gd name="T32" fmla="*/ 19 w 96"/>
                <a:gd name="T33" fmla="*/ 0 h 109"/>
                <a:gd name="T34" fmla="*/ 95 w 96"/>
                <a:gd name="T35" fmla="*/ 0 h 109"/>
                <a:gd name="T36" fmla="*/ 95 w 96"/>
                <a:gd name="T37" fmla="*/ 93 h 109"/>
                <a:gd name="T38" fmla="*/ 96 w 96"/>
                <a:gd name="T39" fmla="*/ 9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09">
                  <a:moveTo>
                    <a:pt x="77" y="16"/>
                  </a:moveTo>
                  <a:lnTo>
                    <a:pt x="20" y="16"/>
                  </a:lnTo>
                  <a:lnTo>
                    <a:pt x="20" y="65"/>
                  </a:lnTo>
                  <a:lnTo>
                    <a:pt x="77" y="65"/>
                  </a:lnTo>
                  <a:lnTo>
                    <a:pt x="77" y="16"/>
                  </a:lnTo>
                  <a:close/>
                  <a:moveTo>
                    <a:pt x="96" y="93"/>
                  </a:moveTo>
                  <a:cubicBezTo>
                    <a:pt x="96" y="104"/>
                    <a:pt x="90" y="109"/>
                    <a:pt x="77" y="109"/>
                  </a:cubicBezTo>
                  <a:lnTo>
                    <a:pt x="34" y="109"/>
                  </a:lnTo>
                  <a:lnTo>
                    <a:pt x="34" y="93"/>
                  </a:lnTo>
                  <a:lnTo>
                    <a:pt x="77" y="93"/>
                  </a:lnTo>
                  <a:lnTo>
                    <a:pt x="77" y="81"/>
                  </a:lnTo>
                  <a:lnTo>
                    <a:pt x="20" y="81"/>
                  </a:lnTo>
                  <a:cubicBezTo>
                    <a:pt x="15" y="81"/>
                    <a:pt x="10" y="80"/>
                    <a:pt x="6" y="76"/>
                  </a:cubicBezTo>
                  <a:cubicBezTo>
                    <a:pt x="2" y="74"/>
                    <a:pt x="0" y="70"/>
                    <a:pt x="0" y="65"/>
                  </a:cubicBezTo>
                  <a:lnTo>
                    <a:pt x="0" y="16"/>
                  </a:lnTo>
                  <a:cubicBezTo>
                    <a:pt x="0" y="11"/>
                    <a:pt x="1" y="8"/>
                    <a:pt x="5" y="5"/>
                  </a:cubicBezTo>
                  <a:cubicBezTo>
                    <a:pt x="9" y="1"/>
                    <a:pt x="12" y="0"/>
                    <a:pt x="19" y="0"/>
                  </a:cubicBezTo>
                  <a:lnTo>
                    <a:pt x="95" y="0"/>
                  </a:lnTo>
                  <a:lnTo>
                    <a:pt x="95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426">
              <a:extLst>
                <a:ext uri="{FF2B5EF4-FFF2-40B4-BE49-F238E27FC236}">
                  <a16:creationId xmlns:a16="http://schemas.microsoft.com/office/drawing/2014/main" id="{57FD05E2-551E-46C6-8C23-A2A3818F06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7201" y="777875"/>
              <a:ext cx="46038" cy="39688"/>
            </a:xfrm>
            <a:custGeom>
              <a:avLst/>
              <a:gdLst>
                <a:gd name="T0" fmla="*/ 76 w 95"/>
                <a:gd name="T1" fmla="*/ 16 h 81"/>
                <a:gd name="T2" fmla="*/ 18 w 95"/>
                <a:gd name="T3" fmla="*/ 16 h 81"/>
                <a:gd name="T4" fmla="*/ 18 w 95"/>
                <a:gd name="T5" fmla="*/ 33 h 81"/>
                <a:gd name="T6" fmla="*/ 76 w 95"/>
                <a:gd name="T7" fmla="*/ 33 h 81"/>
                <a:gd name="T8" fmla="*/ 76 w 95"/>
                <a:gd name="T9" fmla="*/ 16 h 81"/>
                <a:gd name="T10" fmla="*/ 95 w 95"/>
                <a:gd name="T11" fmla="*/ 33 h 81"/>
                <a:gd name="T12" fmla="*/ 90 w 95"/>
                <a:gd name="T13" fmla="*/ 44 h 81"/>
                <a:gd name="T14" fmla="*/ 76 w 95"/>
                <a:gd name="T15" fmla="*/ 49 h 81"/>
                <a:gd name="T16" fmla="*/ 18 w 95"/>
                <a:gd name="T17" fmla="*/ 49 h 81"/>
                <a:gd name="T18" fmla="*/ 18 w 95"/>
                <a:gd name="T19" fmla="*/ 65 h 81"/>
                <a:gd name="T20" fmla="*/ 90 w 95"/>
                <a:gd name="T21" fmla="*/ 65 h 81"/>
                <a:gd name="T22" fmla="*/ 90 w 95"/>
                <a:gd name="T23" fmla="*/ 81 h 81"/>
                <a:gd name="T24" fmla="*/ 18 w 95"/>
                <a:gd name="T25" fmla="*/ 81 h 81"/>
                <a:gd name="T26" fmla="*/ 5 w 95"/>
                <a:gd name="T27" fmla="*/ 76 h 81"/>
                <a:gd name="T28" fmla="*/ 0 w 95"/>
                <a:gd name="T29" fmla="*/ 65 h 81"/>
                <a:gd name="T30" fmla="*/ 0 w 95"/>
                <a:gd name="T31" fmla="*/ 16 h 81"/>
                <a:gd name="T32" fmla="*/ 5 w 95"/>
                <a:gd name="T33" fmla="*/ 5 h 81"/>
                <a:gd name="T34" fmla="*/ 18 w 95"/>
                <a:gd name="T35" fmla="*/ 0 h 81"/>
                <a:gd name="T36" fmla="*/ 76 w 95"/>
                <a:gd name="T37" fmla="*/ 0 h 81"/>
                <a:gd name="T38" fmla="*/ 90 w 95"/>
                <a:gd name="T39" fmla="*/ 5 h 81"/>
                <a:gd name="T40" fmla="*/ 95 w 95"/>
                <a:gd name="T41" fmla="*/ 16 h 81"/>
                <a:gd name="T42" fmla="*/ 95 w 95"/>
                <a:gd name="T43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1">
                  <a:moveTo>
                    <a:pt x="76" y="16"/>
                  </a:moveTo>
                  <a:lnTo>
                    <a:pt x="18" y="16"/>
                  </a:lnTo>
                  <a:lnTo>
                    <a:pt x="18" y="33"/>
                  </a:lnTo>
                  <a:lnTo>
                    <a:pt x="76" y="33"/>
                  </a:lnTo>
                  <a:lnTo>
                    <a:pt x="76" y="16"/>
                  </a:lnTo>
                  <a:close/>
                  <a:moveTo>
                    <a:pt x="95" y="33"/>
                  </a:moveTo>
                  <a:cubicBezTo>
                    <a:pt x="95" y="38"/>
                    <a:pt x="93" y="41"/>
                    <a:pt x="90" y="44"/>
                  </a:cubicBezTo>
                  <a:cubicBezTo>
                    <a:pt x="86" y="48"/>
                    <a:pt x="81" y="49"/>
                    <a:pt x="76" y="49"/>
                  </a:cubicBezTo>
                  <a:lnTo>
                    <a:pt x="18" y="49"/>
                  </a:lnTo>
                  <a:lnTo>
                    <a:pt x="18" y="65"/>
                  </a:lnTo>
                  <a:lnTo>
                    <a:pt x="90" y="65"/>
                  </a:lnTo>
                  <a:lnTo>
                    <a:pt x="90" y="81"/>
                  </a:lnTo>
                  <a:lnTo>
                    <a:pt x="18" y="81"/>
                  </a:lnTo>
                  <a:cubicBezTo>
                    <a:pt x="13" y="81"/>
                    <a:pt x="8" y="80"/>
                    <a:pt x="5" y="76"/>
                  </a:cubicBezTo>
                  <a:cubicBezTo>
                    <a:pt x="1" y="74"/>
                    <a:pt x="0" y="69"/>
                    <a:pt x="0" y="65"/>
                  </a:cubicBezTo>
                  <a:lnTo>
                    <a:pt x="0" y="16"/>
                  </a:lnTo>
                  <a:cubicBezTo>
                    <a:pt x="0" y="11"/>
                    <a:pt x="1" y="8"/>
                    <a:pt x="5" y="5"/>
                  </a:cubicBezTo>
                  <a:cubicBezTo>
                    <a:pt x="8" y="3"/>
                    <a:pt x="12" y="0"/>
                    <a:pt x="18" y="0"/>
                  </a:cubicBezTo>
                  <a:lnTo>
                    <a:pt x="76" y="0"/>
                  </a:lnTo>
                  <a:cubicBezTo>
                    <a:pt x="81" y="0"/>
                    <a:pt x="86" y="1"/>
                    <a:pt x="90" y="5"/>
                  </a:cubicBezTo>
                  <a:cubicBezTo>
                    <a:pt x="93" y="8"/>
                    <a:pt x="95" y="13"/>
                    <a:pt x="95" y="16"/>
                  </a:cubicBezTo>
                  <a:lnTo>
                    <a:pt x="95" y="3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427">
              <a:extLst>
                <a:ext uri="{FF2B5EF4-FFF2-40B4-BE49-F238E27FC236}">
                  <a16:creationId xmlns:a16="http://schemas.microsoft.com/office/drawing/2014/main" id="{D3A6BDED-C66D-4D4D-9C28-C44CBD0E3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6" y="777875"/>
              <a:ext cx="42863" cy="39688"/>
            </a:xfrm>
            <a:custGeom>
              <a:avLst/>
              <a:gdLst>
                <a:gd name="T0" fmla="*/ 88 w 88"/>
                <a:gd name="T1" fmla="*/ 33 h 81"/>
                <a:gd name="T2" fmla="*/ 69 w 88"/>
                <a:gd name="T3" fmla="*/ 33 h 81"/>
                <a:gd name="T4" fmla="*/ 69 w 88"/>
                <a:gd name="T5" fmla="*/ 16 h 81"/>
                <a:gd name="T6" fmla="*/ 20 w 88"/>
                <a:gd name="T7" fmla="*/ 16 h 81"/>
                <a:gd name="T8" fmla="*/ 20 w 88"/>
                <a:gd name="T9" fmla="*/ 81 h 81"/>
                <a:gd name="T10" fmla="*/ 0 w 88"/>
                <a:gd name="T11" fmla="*/ 81 h 81"/>
                <a:gd name="T12" fmla="*/ 0 w 88"/>
                <a:gd name="T13" fmla="*/ 0 h 81"/>
                <a:gd name="T14" fmla="*/ 68 w 88"/>
                <a:gd name="T15" fmla="*/ 0 h 81"/>
                <a:gd name="T16" fmla="*/ 86 w 88"/>
                <a:gd name="T17" fmla="*/ 11 h 81"/>
                <a:gd name="T18" fmla="*/ 88 w 88"/>
                <a:gd name="T19" fmla="*/ 16 h 81"/>
                <a:gd name="T20" fmla="*/ 88 w 88"/>
                <a:gd name="T21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1">
                  <a:moveTo>
                    <a:pt x="88" y="33"/>
                  </a:moveTo>
                  <a:lnTo>
                    <a:pt x="69" y="33"/>
                  </a:lnTo>
                  <a:lnTo>
                    <a:pt x="69" y="16"/>
                  </a:lnTo>
                  <a:lnTo>
                    <a:pt x="20" y="16"/>
                  </a:lnTo>
                  <a:lnTo>
                    <a:pt x="20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68" y="0"/>
                  </a:lnTo>
                  <a:cubicBezTo>
                    <a:pt x="78" y="0"/>
                    <a:pt x="84" y="4"/>
                    <a:pt x="86" y="11"/>
                  </a:cubicBezTo>
                  <a:cubicBezTo>
                    <a:pt x="86" y="13"/>
                    <a:pt x="88" y="15"/>
                    <a:pt x="88" y="16"/>
                  </a:cubicBezTo>
                  <a:lnTo>
                    <a:pt x="88" y="3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428">
              <a:extLst>
                <a:ext uri="{FF2B5EF4-FFF2-40B4-BE49-F238E27FC236}">
                  <a16:creationId xmlns:a16="http://schemas.microsoft.com/office/drawing/2014/main" id="{FE349920-A99F-4741-ABF9-36416C084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777875"/>
              <a:ext cx="44450" cy="39688"/>
            </a:xfrm>
            <a:custGeom>
              <a:avLst/>
              <a:gdLst>
                <a:gd name="T0" fmla="*/ 89 w 89"/>
                <a:gd name="T1" fmla="*/ 66 h 82"/>
                <a:gd name="T2" fmla="*/ 84 w 89"/>
                <a:gd name="T3" fmla="*/ 77 h 82"/>
                <a:gd name="T4" fmla="*/ 70 w 89"/>
                <a:gd name="T5" fmla="*/ 82 h 82"/>
                <a:gd name="T6" fmla="*/ 3 w 89"/>
                <a:gd name="T7" fmla="*/ 82 h 82"/>
                <a:gd name="T8" fmla="*/ 3 w 89"/>
                <a:gd name="T9" fmla="*/ 66 h 82"/>
                <a:gd name="T10" fmla="*/ 70 w 89"/>
                <a:gd name="T11" fmla="*/ 66 h 82"/>
                <a:gd name="T12" fmla="*/ 70 w 89"/>
                <a:gd name="T13" fmla="*/ 50 h 82"/>
                <a:gd name="T14" fmla="*/ 20 w 89"/>
                <a:gd name="T15" fmla="*/ 50 h 82"/>
                <a:gd name="T16" fmla="*/ 8 w 89"/>
                <a:gd name="T17" fmla="*/ 46 h 82"/>
                <a:gd name="T18" fmla="*/ 2 w 89"/>
                <a:gd name="T19" fmla="*/ 37 h 82"/>
                <a:gd name="T20" fmla="*/ 0 w 89"/>
                <a:gd name="T21" fmla="*/ 32 h 82"/>
                <a:gd name="T22" fmla="*/ 0 w 89"/>
                <a:gd name="T23" fmla="*/ 16 h 82"/>
                <a:gd name="T24" fmla="*/ 5 w 89"/>
                <a:gd name="T25" fmla="*/ 5 h 82"/>
                <a:gd name="T26" fmla="*/ 19 w 89"/>
                <a:gd name="T27" fmla="*/ 0 h 82"/>
                <a:gd name="T28" fmla="*/ 82 w 89"/>
                <a:gd name="T29" fmla="*/ 0 h 82"/>
                <a:gd name="T30" fmla="*/ 82 w 89"/>
                <a:gd name="T31" fmla="*/ 16 h 82"/>
                <a:gd name="T32" fmla="*/ 19 w 89"/>
                <a:gd name="T33" fmla="*/ 16 h 82"/>
                <a:gd name="T34" fmla="*/ 19 w 89"/>
                <a:gd name="T35" fmla="*/ 32 h 82"/>
                <a:gd name="T36" fmla="*/ 69 w 89"/>
                <a:gd name="T37" fmla="*/ 32 h 82"/>
                <a:gd name="T38" fmla="*/ 83 w 89"/>
                <a:gd name="T39" fmla="*/ 37 h 82"/>
                <a:gd name="T40" fmla="*/ 88 w 89"/>
                <a:gd name="T41" fmla="*/ 49 h 82"/>
                <a:gd name="T42" fmla="*/ 88 w 89"/>
                <a:gd name="T43" fmla="*/ 66 h 82"/>
                <a:gd name="T44" fmla="*/ 89 w 89"/>
                <a:gd name="T45" fmla="*/ 6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" h="82">
                  <a:moveTo>
                    <a:pt x="89" y="66"/>
                  </a:moveTo>
                  <a:cubicBezTo>
                    <a:pt x="89" y="71"/>
                    <a:pt x="88" y="75"/>
                    <a:pt x="84" y="77"/>
                  </a:cubicBezTo>
                  <a:cubicBezTo>
                    <a:pt x="80" y="81"/>
                    <a:pt x="75" y="82"/>
                    <a:pt x="70" y="82"/>
                  </a:cubicBezTo>
                  <a:lnTo>
                    <a:pt x="3" y="82"/>
                  </a:lnTo>
                  <a:lnTo>
                    <a:pt x="3" y="66"/>
                  </a:lnTo>
                  <a:lnTo>
                    <a:pt x="70" y="66"/>
                  </a:lnTo>
                  <a:lnTo>
                    <a:pt x="70" y="50"/>
                  </a:lnTo>
                  <a:lnTo>
                    <a:pt x="20" y="50"/>
                  </a:lnTo>
                  <a:cubicBezTo>
                    <a:pt x="15" y="50"/>
                    <a:pt x="12" y="49"/>
                    <a:pt x="8" y="46"/>
                  </a:cubicBezTo>
                  <a:cubicBezTo>
                    <a:pt x="4" y="44"/>
                    <a:pt x="3" y="41"/>
                    <a:pt x="2" y="37"/>
                  </a:cubicBezTo>
                  <a:cubicBezTo>
                    <a:pt x="2" y="36"/>
                    <a:pt x="0" y="35"/>
                    <a:pt x="0" y="32"/>
                  </a:cubicBezTo>
                  <a:lnTo>
                    <a:pt x="0" y="16"/>
                  </a:lnTo>
                  <a:cubicBezTo>
                    <a:pt x="0" y="12"/>
                    <a:pt x="2" y="9"/>
                    <a:pt x="5" y="5"/>
                  </a:cubicBezTo>
                  <a:cubicBezTo>
                    <a:pt x="9" y="1"/>
                    <a:pt x="14" y="0"/>
                    <a:pt x="19" y="0"/>
                  </a:cubicBezTo>
                  <a:lnTo>
                    <a:pt x="82" y="0"/>
                  </a:lnTo>
                  <a:lnTo>
                    <a:pt x="82" y="16"/>
                  </a:lnTo>
                  <a:lnTo>
                    <a:pt x="19" y="16"/>
                  </a:lnTo>
                  <a:lnTo>
                    <a:pt x="19" y="32"/>
                  </a:lnTo>
                  <a:lnTo>
                    <a:pt x="69" y="32"/>
                  </a:lnTo>
                  <a:cubicBezTo>
                    <a:pt x="74" y="32"/>
                    <a:pt x="79" y="34"/>
                    <a:pt x="83" y="37"/>
                  </a:cubicBezTo>
                  <a:cubicBezTo>
                    <a:pt x="87" y="41"/>
                    <a:pt x="88" y="45"/>
                    <a:pt x="88" y="49"/>
                  </a:cubicBezTo>
                  <a:lnTo>
                    <a:pt x="88" y="66"/>
                  </a:lnTo>
                  <a:lnTo>
                    <a:pt x="89" y="6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429">
              <a:extLst>
                <a:ext uri="{FF2B5EF4-FFF2-40B4-BE49-F238E27FC236}">
                  <a16:creationId xmlns:a16="http://schemas.microsoft.com/office/drawing/2014/main" id="{CB2BF125-F87A-437E-A928-C01FC5BC3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276" y="841375"/>
              <a:ext cx="44450" cy="50800"/>
            </a:xfrm>
            <a:custGeom>
              <a:avLst/>
              <a:gdLst>
                <a:gd name="T0" fmla="*/ 92 w 92"/>
                <a:gd name="T1" fmla="*/ 105 h 105"/>
                <a:gd name="T2" fmla="*/ 20 w 92"/>
                <a:gd name="T3" fmla="*/ 105 h 105"/>
                <a:gd name="T4" fmla="*/ 1 w 92"/>
                <a:gd name="T5" fmla="*/ 94 h 105"/>
                <a:gd name="T6" fmla="*/ 0 w 92"/>
                <a:gd name="T7" fmla="*/ 89 h 105"/>
                <a:gd name="T8" fmla="*/ 0 w 92"/>
                <a:gd name="T9" fmla="*/ 16 h 105"/>
                <a:gd name="T10" fmla="*/ 5 w 92"/>
                <a:gd name="T11" fmla="*/ 5 h 105"/>
                <a:gd name="T12" fmla="*/ 18 w 92"/>
                <a:gd name="T13" fmla="*/ 0 h 105"/>
                <a:gd name="T14" fmla="*/ 92 w 92"/>
                <a:gd name="T15" fmla="*/ 0 h 105"/>
                <a:gd name="T16" fmla="*/ 92 w 92"/>
                <a:gd name="T17" fmla="*/ 16 h 105"/>
                <a:gd name="T18" fmla="*/ 20 w 92"/>
                <a:gd name="T19" fmla="*/ 16 h 105"/>
                <a:gd name="T20" fmla="*/ 20 w 92"/>
                <a:gd name="T21" fmla="*/ 89 h 105"/>
                <a:gd name="T22" fmla="*/ 92 w 92"/>
                <a:gd name="T23" fmla="*/ 89 h 105"/>
                <a:gd name="T24" fmla="*/ 92 w 92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05">
                  <a:moveTo>
                    <a:pt x="92" y="105"/>
                  </a:moveTo>
                  <a:lnTo>
                    <a:pt x="20" y="105"/>
                  </a:lnTo>
                  <a:cubicBezTo>
                    <a:pt x="10" y="105"/>
                    <a:pt x="3" y="101"/>
                    <a:pt x="1" y="94"/>
                  </a:cubicBezTo>
                  <a:cubicBezTo>
                    <a:pt x="1" y="92"/>
                    <a:pt x="0" y="90"/>
                    <a:pt x="0" y="89"/>
                  </a:cubicBezTo>
                  <a:lnTo>
                    <a:pt x="0" y="16"/>
                  </a:lnTo>
                  <a:cubicBezTo>
                    <a:pt x="0" y="12"/>
                    <a:pt x="1" y="9"/>
                    <a:pt x="5" y="5"/>
                  </a:cubicBezTo>
                  <a:cubicBezTo>
                    <a:pt x="8" y="1"/>
                    <a:pt x="12" y="0"/>
                    <a:pt x="18" y="0"/>
                  </a:cubicBezTo>
                  <a:lnTo>
                    <a:pt x="92" y="0"/>
                  </a:lnTo>
                  <a:lnTo>
                    <a:pt x="92" y="16"/>
                  </a:lnTo>
                  <a:lnTo>
                    <a:pt x="20" y="16"/>
                  </a:lnTo>
                  <a:lnTo>
                    <a:pt x="20" y="89"/>
                  </a:lnTo>
                  <a:lnTo>
                    <a:pt x="92" y="89"/>
                  </a:lnTo>
                  <a:lnTo>
                    <a:pt x="92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430">
              <a:extLst>
                <a:ext uri="{FF2B5EF4-FFF2-40B4-BE49-F238E27FC236}">
                  <a16:creationId xmlns:a16="http://schemas.microsoft.com/office/drawing/2014/main" id="{AE423BC8-AB55-44CC-B26B-FF2AAD1C2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841375"/>
              <a:ext cx="47625" cy="50800"/>
            </a:xfrm>
            <a:custGeom>
              <a:avLst/>
              <a:gdLst>
                <a:gd name="T0" fmla="*/ 95 w 97"/>
                <a:gd name="T1" fmla="*/ 105 h 105"/>
                <a:gd name="T2" fmla="*/ 77 w 97"/>
                <a:gd name="T3" fmla="*/ 105 h 105"/>
                <a:gd name="T4" fmla="*/ 77 w 97"/>
                <a:gd name="T5" fmla="*/ 40 h 105"/>
                <a:gd name="T6" fmla="*/ 19 w 97"/>
                <a:gd name="T7" fmla="*/ 40 h 105"/>
                <a:gd name="T8" fmla="*/ 19 w 97"/>
                <a:gd name="T9" fmla="*/ 105 h 105"/>
                <a:gd name="T10" fmla="*/ 0 w 97"/>
                <a:gd name="T11" fmla="*/ 105 h 105"/>
                <a:gd name="T12" fmla="*/ 0 w 97"/>
                <a:gd name="T13" fmla="*/ 0 h 105"/>
                <a:gd name="T14" fmla="*/ 19 w 97"/>
                <a:gd name="T15" fmla="*/ 0 h 105"/>
                <a:gd name="T16" fmla="*/ 19 w 97"/>
                <a:gd name="T17" fmla="*/ 24 h 105"/>
                <a:gd name="T18" fmla="*/ 77 w 97"/>
                <a:gd name="T19" fmla="*/ 24 h 105"/>
                <a:gd name="T20" fmla="*/ 95 w 97"/>
                <a:gd name="T21" fmla="*/ 35 h 105"/>
                <a:gd name="T22" fmla="*/ 97 w 97"/>
                <a:gd name="T23" fmla="*/ 40 h 105"/>
                <a:gd name="T24" fmla="*/ 97 w 97"/>
                <a:gd name="T25" fmla="*/ 105 h 105"/>
                <a:gd name="T26" fmla="*/ 95 w 97"/>
                <a:gd name="T2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105">
                  <a:moveTo>
                    <a:pt x="95" y="105"/>
                  </a:moveTo>
                  <a:lnTo>
                    <a:pt x="77" y="105"/>
                  </a:lnTo>
                  <a:lnTo>
                    <a:pt x="77" y="40"/>
                  </a:lnTo>
                  <a:lnTo>
                    <a:pt x="19" y="40"/>
                  </a:lnTo>
                  <a:lnTo>
                    <a:pt x="19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4"/>
                  </a:lnTo>
                  <a:lnTo>
                    <a:pt x="77" y="24"/>
                  </a:lnTo>
                  <a:cubicBezTo>
                    <a:pt x="87" y="24"/>
                    <a:pt x="93" y="27"/>
                    <a:pt x="95" y="35"/>
                  </a:cubicBezTo>
                  <a:cubicBezTo>
                    <a:pt x="95" y="36"/>
                    <a:pt x="97" y="39"/>
                    <a:pt x="97" y="40"/>
                  </a:cubicBezTo>
                  <a:lnTo>
                    <a:pt x="97" y="105"/>
                  </a:lnTo>
                  <a:lnTo>
                    <a:pt x="95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431">
              <a:extLst>
                <a:ext uri="{FF2B5EF4-FFF2-40B4-BE49-F238E27FC236}">
                  <a16:creationId xmlns:a16="http://schemas.microsoft.com/office/drawing/2014/main" id="{687334C8-0243-4ABB-AD2D-0A7B5CD88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1638" y="852488"/>
              <a:ext cx="47625" cy="39688"/>
            </a:xfrm>
            <a:custGeom>
              <a:avLst/>
              <a:gdLst>
                <a:gd name="T0" fmla="*/ 78 w 97"/>
                <a:gd name="T1" fmla="*/ 16 h 81"/>
                <a:gd name="T2" fmla="*/ 20 w 97"/>
                <a:gd name="T3" fmla="*/ 16 h 81"/>
                <a:gd name="T4" fmla="*/ 20 w 97"/>
                <a:gd name="T5" fmla="*/ 65 h 81"/>
                <a:gd name="T6" fmla="*/ 78 w 97"/>
                <a:gd name="T7" fmla="*/ 65 h 81"/>
                <a:gd name="T8" fmla="*/ 78 w 97"/>
                <a:gd name="T9" fmla="*/ 16 h 81"/>
                <a:gd name="T10" fmla="*/ 97 w 97"/>
                <a:gd name="T11" fmla="*/ 65 h 81"/>
                <a:gd name="T12" fmla="*/ 78 w 97"/>
                <a:gd name="T13" fmla="*/ 81 h 81"/>
                <a:gd name="T14" fmla="*/ 20 w 97"/>
                <a:gd name="T15" fmla="*/ 81 h 81"/>
                <a:gd name="T16" fmla="*/ 2 w 97"/>
                <a:gd name="T17" fmla="*/ 70 h 81"/>
                <a:gd name="T18" fmla="*/ 0 w 97"/>
                <a:gd name="T19" fmla="*/ 65 h 81"/>
                <a:gd name="T20" fmla="*/ 0 w 97"/>
                <a:gd name="T21" fmla="*/ 16 h 81"/>
                <a:gd name="T22" fmla="*/ 5 w 97"/>
                <a:gd name="T23" fmla="*/ 5 h 81"/>
                <a:gd name="T24" fmla="*/ 19 w 97"/>
                <a:gd name="T25" fmla="*/ 0 h 81"/>
                <a:gd name="T26" fmla="*/ 77 w 97"/>
                <a:gd name="T27" fmla="*/ 0 h 81"/>
                <a:gd name="T28" fmla="*/ 90 w 97"/>
                <a:gd name="T29" fmla="*/ 5 h 81"/>
                <a:gd name="T30" fmla="*/ 95 w 97"/>
                <a:gd name="T31" fmla="*/ 16 h 81"/>
                <a:gd name="T32" fmla="*/ 95 w 97"/>
                <a:gd name="T33" fmla="*/ 65 h 81"/>
                <a:gd name="T34" fmla="*/ 97 w 97"/>
                <a:gd name="T3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81">
                  <a:moveTo>
                    <a:pt x="78" y="16"/>
                  </a:moveTo>
                  <a:lnTo>
                    <a:pt x="20" y="16"/>
                  </a:lnTo>
                  <a:lnTo>
                    <a:pt x="20" y="65"/>
                  </a:lnTo>
                  <a:lnTo>
                    <a:pt x="78" y="65"/>
                  </a:lnTo>
                  <a:lnTo>
                    <a:pt x="78" y="16"/>
                  </a:lnTo>
                  <a:close/>
                  <a:moveTo>
                    <a:pt x="97" y="65"/>
                  </a:moveTo>
                  <a:cubicBezTo>
                    <a:pt x="97" y="76"/>
                    <a:pt x="90" y="81"/>
                    <a:pt x="78" y="81"/>
                  </a:cubicBezTo>
                  <a:lnTo>
                    <a:pt x="20" y="81"/>
                  </a:lnTo>
                  <a:cubicBezTo>
                    <a:pt x="10" y="81"/>
                    <a:pt x="4" y="77"/>
                    <a:pt x="2" y="70"/>
                  </a:cubicBezTo>
                  <a:cubicBezTo>
                    <a:pt x="2" y="68"/>
                    <a:pt x="0" y="66"/>
                    <a:pt x="0" y="65"/>
                  </a:cubicBezTo>
                  <a:lnTo>
                    <a:pt x="0" y="16"/>
                  </a:lnTo>
                  <a:cubicBezTo>
                    <a:pt x="0" y="12"/>
                    <a:pt x="2" y="8"/>
                    <a:pt x="5" y="5"/>
                  </a:cubicBezTo>
                  <a:cubicBezTo>
                    <a:pt x="9" y="1"/>
                    <a:pt x="13" y="0"/>
                    <a:pt x="19" y="0"/>
                  </a:cubicBezTo>
                  <a:lnTo>
                    <a:pt x="77" y="0"/>
                  </a:lnTo>
                  <a:cubicBezTo>
                    <a:pt x="82" y="0"/>
                    <a:pt x="87" y="1"/>
                    <a:pt x="90" y="5"/>
                  </a:cubicBezTo>
                  <a:cubicBezTo>
                    <a:pt x="94" y="8"/>
                    <a:pt x="95" y="12"/>
                    <a:pt x="95" y="16"/>
                  </a:cubicBezTo>
                  <a:lnTo>
                    <a:pt x="95" y="65"/>
                  </a:lnTo>
                  <a:lnTo>
                    <a:pt x="97" y="6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432">
              <a:extLst>
                <a:ext uri="{FF2B5EF4-FFF2-40B4-BE49-F238E27FC236}">
                  <a16:creationId xmlns:a16="http://schemas.microsoft.com/office/drawing/2014/main" id="{0B2B75A8-A5EF-4423-8564-BC4E783E6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1" y="841375"/>
              <a:ext cx="7938" cy="523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433">
              <a:extLst>
                <a:ext uri="{FF2B5EF4-FFF2-40B4-BE49-F238E27FC236}">
                  <a16:creationId xmlns:a16="http://schemas.microsoft.com/office/drawing/2014/main" id="{72DCBE09-A4AD-477B-9460-E2A04C8376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4663" y="852488"/>
              <a:ext cx="46038" cy="39688"/>
            </a:xfrm>
            <a:custGeom>
              <a:avLst/>
              <a:gdLst>
                <a:gd name="T0" fmla="*/ 76 w 95"/>
                <a:gd name="T1" fmla="*/ 16 h 81"/>
                <a:gd name="T2" fmla="*/ 19 w 95"/>
                <a:gd name="T3" fmla="*/ 16 h 81"/>
                <a:gd name="T4" fmla="*/ 19 w 95"/>
                <a:gd name="T5" fmla="*/ 32 h 81"/>
                <a:gd name="T6" fmla="*/ 76 w 95"/>
                <a:gd name="T7" fmla="*/ 32 h 81"/>
                <a:gd name="T8" fmla="*/ 76 w 95"/>
                <a:gd name="T9" fmla="*/ 16 h 81"/>
                <a:gd name="T10" fmla="*/ 95 w 95"/>
                <a:gd name="T11" fmla="*/ 32 h 81"/>
                <a:gd name="T12" fmla="*/ 90 w 95"/>
                <a:gd name="T13" fmla="*/ 43 h 81"/>
                <a:gd name="T14" fmla="*/ 76 w 95"/>
                <a:gd name="T15" fmla="*/ 48 h 81"/>
                <a:gd name="T16" fmla="*/ 19 w 95"/>
                <a:gd name="T17" fmla="*/ 48 h 81"/>
                <a:gd name="T18" fmla="*/ 19 w 95"/>
                <a:gd name="T19" fmla="*/ 65 h 81"/>
                <a:gd name="T20" fmla="*/ 90 w 95"/>
                <a:gd name="T21" fmla="*/ 65 h 81"/>
                <a:gd name="T22" fmla="*/ 90 w 95"/>
                <a:gd name="T23" fmla="*/ 81 h 81"/>
                <a:gd name="T24" fmla="*/ 19 w 95"/>
                <a:gd name="T25" fmla="*/ 81 h 81"/>
                <a:gd name="T26" fmla="*/ 5 w 95"/>
                <a:gd name="T27" fmla="*/ 76 h 81"/>
                <a:gd name="T28" fmla="*/ 0 w 95"/>
                <a:gd name="T29" fmla="*/ 65 h 81"/>
                <a:gd name="T30" fmla="*/ 0 w 95"/>
                <a:gd name="T31" fmla="*/ 16 h 81"/>
                <a:gd name="T32" fmla="*/ 5 w 95"/>
                <a:gd name="T33" fmla="*/ 5 h 81"/>
                <a:gd name="T34" fmla="*/ 19 w 95"/>
                <a:gd name="T35" fmla="*/ 0 h 81"/>
                <a:gd name="T36" fmla="*/ 76 w 95"/>
                <a:gd name="T37" fmla="*/ 0 h 81"/>
                <a:gd name="T38" fmla="*/ 90 w 95"/>
                <a:gd name="T39" fmla="*/ 5 h 81"/>
                <a:gd name="T40" fmla="*/ 95 w 95"/>
                <a:gd name="T41" fmla="*/ 16 h 81"/>
                <a:gd name="T42" fmla="*/ 95 w 95"/>
                <a:gd name="T43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1">
                  <a:moveTo>
                    <a:pt x="76" y="16"/>
                  </a:moveTo>
                  <a:lnTo>
                    <a:pt x="19" y="16"/>
                  </a:lnTo>
                  <a:lnTo>
                    <a:pt x="19" y="32"/>
                  </a:lnTo>
                  <a:lnTo>
                    <a:pt x="76" y="32"/>
                  </a:lnTo>
                  <a:lnTo>
                    <a:pt x="76" y="16"/>
                  </a:lnTo>
                  <a:close/>
                  <a:moveTo>
                    <a:pt x="95" y="32"/>
                  </a:moveTo>
                  <a:cubicBezTo>
                    <a:pt x="95" y="37"/>
                    <a:pt x="94" y="41"/>
                    <a:pt x="90" y="43"/>
                  </a:cubicBezTo>
                  <a:cubicBezTo>
                    <a:pt x="86" y="47"/>
                    <a:pt x="81" y="48"/>
                    <a:pt x="76" y="48"/>
                  </a:cubicBezTo>
                  <a:lnTo>
                    <a:pt x="19" y="48"/>
                  </a:lnTo>
                  <a:lnTo>
                    <a:pt x="19" y="65"/>
                  </a:lnTo>
                  <a:lnTo>
                    <a:pt x="90" y="65"/>
                  </a:lnTo>
                  <a:lnTo>
                    <a:pt x="90" y="81"/>
                  </a:lnTo>
                  <a:lnTo>
                    <a:pt x="19" y="81"/>
                  </a:lnTo>
                  <a:cubicBezTo>
                    <a:pt x="14" y="81"/>
                    <a:pt x="9" y="80"/>
                    <a:pt x="5" y="76"/>
                  </a:cubicBezTo>
                  <a:cubicBezTo>
                    <a:pt x="1" y="73"/>
                    <a:pt x="0" y="70"/>
                    <a:pt x="0" y="65"/>
                  </a:cubicBezTo>
                  <a:lnTo>
                    <a:pt x="0" y="16"/>
                  </a:lnTo>
                  <a:cubicBezTo>
                    <a:pt x="0" y="11"/>
                    <a:pt x="1" y="7"/>
                    <a:pt x="5" y="5"/>
                  </a:cubicBezTo>
                  <a:cubicBezTo>
                    <a:pt x="9" y="2"/>
                    <a:pt x="13" y="0"/>
                    <a:pt x="19" y="0"/>
                  </a:cubicBezTo>
                  <a:lnTo>
                    <a:pt x="76" y="0"/>
                  </a:lnTo>
                  <a:cubicBezTo>
                    <a:pt x="81" y="0"/>
                    <a:pt x="86" y="1"/>
                    <a:pt x="90" y="5"/>
                  </a:cubicBezTo>
                  <a:cubicBezTo>
                    <a:pt x="94" y="7"/>
                    <a:pt x="95" y="12"/>
                    <a:pt x="95" y="16"/>
                  </a:cubicBezTo>
                  <a:lnTo>
                    <a:pt x="95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434">
              <a:extLst>
                <a:ext uri="{FF2B5EF4-FFF2-40B4-BE49-F238E27FC236}">
                  <a16:creationId xmlns:a16="http://schemas.microsoft.com/office/drawing/2014/main" id="{E62A38B4-58B0-4E09-AD18-A3ECB51B9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841375"/>
              <a:ext cx="19050" cy="50800"/>
            </a:xfrm>
            <a:custGeom>
              <a:avLst/>
              <a:gdLst>
                <a:gd name="T0" fmla="*/ 38 w 38"/>
                <a:gd name="T1" fmla="*/ 105 h 105"/>
                <a:gd name="T2" fmla="*/ 19 w 38"/>
                <a:gd name="T3" fmla="*/ 105 h 105"/>
                <a:gd name="T4" fmla="*/ 5 w 38"/>
                <a:gd name="T5" fmla="*/ 100 h 105"/>
                <a:gd name="T6" fmla="*/ 0 w 38"/>
                <a:gd name="T7" fmla="*/ 89 h 105"/>
                <a:gd name="T8" fmla="*/ 0 w 38"/>
                <a:gd name="T9" fmla="*/ 0 h 105"/>
                <a:gd name="T10" fmla="*/ 19 w 38"/>
                <a:gd name="T11" fmla="*/ 0 h 105"/>
                <a:gd name="T12" fmla="*/ 19 w 38"/>
                <a:gd name="T13" fmla="*/ 24 h 105"/>
                <a:gd name="T14" fmla="*/ 38 w 38"/>
                <a:gd name="T15" fmla="*/ 24 h 105"/>
                <a:gd name="T16" fmla="*/ 38 w 38"/>
                <a:gd name="T17" fmla="*/ 40 h 105"/>
                <a:gd name="T18" fmla="*/ 19 w 38"/>
                <a:gd name="T19" fmla="*/ 40 h 105"/>
                <a:gd name="T20" fmla="*/ 19 w 38"/>
                <a:gd name="T21" fmla="*/ 89 h 105"/>
                <a:gd name="T22" fmla="*/ 38 w 38"/>
                <a:gd name="T23" fmla="*/ 89 h 105"/>
                <a:gd name="T24" fmla="*/ 38 w 38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105">
                  <a:moveTo>
                    <a:pt x="38" y="105"/>
                  </a:moveTo>
                  <a:lnTo>
                    <a:pt x="19" y="105"/>
                  </a:lnTo>
                  <a:cubicBezTo>
                    <a:pt x="14" y="105"/>
                    <a:pt x="9" y="104"/>
                    <a:pt x="5" y="100"/>
                  </a:cubicBezTo>
                  <a:cubicBezTo>
                    <a:pt x="1" y="97"/>
                    <a:pt x="0" y="92"/>
                    <a:pt x="0" y="89"/>
                  </a:cubicBezTo>
                  <a:lnTo>
                    <a:pt x="0" y="0"/>
                  </a:lnTo>
                  <a:lnTo>
                    <a:pt x="19" y="0"/>
                  </a:lnTo>
                  <a:lnTo>
                    <a:pt x="19" y="24"/>
                  </a:lnTo>
                  <a:lnTo>
                    <a:pt x="38" y="24"/>
                  </a:lnTo>
                  <a:lnTo>
                    <a:pt x="38" y="40"/>
                  </a:lnTo>
                  <a:lnTo>
                    <a:pt x="19" y="40"/>
                  </a:lnTo>
                  <a:lnTo>
                    <a:pt x="19" y="89"/>
                  </a:lnTo>
                  <a:lnTo>
                    <a:pt x="38" y="89"/>
                  </a:lnTo>
                  <a:lnTo>
                    <a:pt x="38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Rectangle 435">
              <a:extLst>
                <a:ext uri="{FF2B5EF4-FFF2-40B4-BE49-F238E27FC236}">
                  <a16:creationId xmlns:a16="http://schemas.microsoft.com/office/drawing/2014/main" id="{EDA82AD5-46F6-4F5D-9937-9394DF628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276" y="579438"/>
              <a:ext cx="19050" cy="9842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Rectangle 436">
              <a:extLst>
                <a:ext uri="{FF2B5EF4-FFF2-40B4-BE49-F238E27FC236}">
                  <a16:creationId xmlns:a16="http://schemas.microsoft.com/office/drawing/2014/main" id="{329F10D3-9C05-412F-989D-C20144C0B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276" y="536575"/>
              <a:ext cx="19050" cy="3016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437">
              <a:extLst>
                <a:ext uri="{FF2B5EF4-FFF2-40B4-BE49-F238E27FC236}">
                  <a16:creationId xmlns:a16="http://schemas.microsoft.com/office/drawing/2014/main" id="{30F3C32F-B288-41C6-92F4-8797DF20E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1" y="579438"/>
              <a:ext cx="96838" cy="98425"/>
            </a:xfrm>
            <a:custGeom>
              <a:avLst/>
              <a:gdLst>
                <a:gd name="T0" fmla="*/ 198 w 198"/>
                <a:gd name="T1" fmla="*/ 160 h 200"/>
                <a:gd name="T2" fmla="*/ 188 w 198"/>
                <a:gd name="T3" fmla="*/ 189 h 200"/>
                <a:gd name="T4" fmla="*/ 159 w 198"/>
                <a:gd name="T5" fmla="*/ 200 h 200"/>
                <a:gd name="T6" fmla="*/ 40 w 198"/>
                <a:gd name="T7" fmla="*/ 200 h 200"/>
                <a:gd name="T8" fmla="*/ 11 w 198"/>
                <a:gd name="T9" fmla="*/ 189 h 200"/>
                <a:gd name="T10" fmla="*/ 0 w 198"/>
                <a:gd name="T11" fmla="*/ 160 h 200"/>
                <a:gd name="T12" fmla="*/ 0 w 198"/>
                <a:gd name="T13" fmla="*/ 0 h 200"/>
                <a:gd name="T14" fmla="*/ 40 w 198"/>
                <a:gd name="T15" fmla="*/ 0 h 200"/>
                <a:gd name="T16" fmla="*/ 40 w 198"/>
                <a:gd name="T17" fmla="*/ 160 h 200"/>
                <a:gd name="T18" fmla="*/ 158 w 198"/>
                <a:gd name="T19" fmla="*/ 160 h 200"/>
                <a:gd name="T20" fmla="*/ 158 w 198"/>
                <a:gd name="T21" fmla="*/ 0 h 200"/>
                <a:gd name="T22" fmla="*/ 198 w 198"/>
                <a:gd name="T23" fmla="*/ 0 h 200"/>
                <a:gd name="T24" fmla="*/ 198 w 198"/>
                <a:gd name="T25" fmla="*/ 1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0">
                  <a:moveTo>
                    <a:pt x="198" y="160"/>
                  </a:moveTo>
                  <a:cubicBezTo>
                    <a:pt x="198" y="171"/>
                    <a:pt x="194" y="180"/>
                    <a:pt x="188" y="189"/>
                  </a:cubicBezTo>
                  <a:cubicBezTo>
                    <a:pt x="180" y="196"/>
                    <a:pt x="171" y="200"/>
                    <a:pt x="159" y="200"/>
                  </a:cubicBezTo>
                  <a:lnTo>
                    <a:pt x="40" y="200"/>
                  </a:lnTo>
                  <a:cubicBezTo>
                    <a:pt x="29" y="200"/>
                    <a:pt x="19" y="196"/>
                    <a:pt x="11" y="189"/>
                  </a:cubicBezTo>
                  <a:cubicBezTo>
                    <a:pt x="4" y="181"/>
                    <a:pt x="0" y="171"/>
                    <a:pt x="0" y="160"/>
                  </a:cubicBezTo>
                  <a:lnTo>
                    <a:pt x="0" y="0"/>
                  </a:lnTo>
                  <a:lnTo>
                    <a:pt x="40" y="0"/>
                  </a:lnTo>
                  <a:lnTo>
                    <a:pt x="40" y="160"/>
                  </a:lnTo>
                  <a:lnTo>
                    <a:pt x="158" y="160"/>
                  </a:lnTo>
                  <a:lnTo>
                    <a:pt x="158" y="0"/>
                  </a:lnTo>
                  <a:lnTo>
                    <a:pt x="198" y="0"/>
                  </a:lnTo>
                  <a:lnTo>
                    <a:pt x="198" y="16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Rectangle 438">
              <a:extLst>
                <a:ext uri="{FF2B5EF4-FFF2-40B4-BE49-F238E27FC236}">
                  <a16:creationId xmlns:a16="http://schemas.microsoft.com/office/drawing/2014/main" id="{F4F025DA-6B8F-4AD6-995F-3FE599DF9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76" y="514350"/>
              <a:ext cx="36513" cy="9207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Rectangle 439">
              <a:extLst>
                <a:ext uri="{FF2B5EF4-FFF2-40B4-BE49-F238E27FC236}">
                  <a16:creationId xmlns:a16="http://schemas.microsoft.com/office/drawing/2014/main" id="{D578531F-C599-48B3-8C93-87574A3EC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988" y="560388"/>
              <a:ext cx="20638" cy="8413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40">
              <a:extLst>
                <a:ext uri="{FF2B5EF4-FFF2-40B4-BE49-F238E27FC236}">
                  <a16:creationId xmlns:a16="http://schemas.microsoft.com/office/drawing/2014/main" id="{957E0E80-65D4-4F62-9788-249177F2C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560388"/>
              <a:ext cx="74613" cy="84138"/>
            </a:xfrm>
            <a:custGeom>
              <a:avLst/>
              <a:gdLst>
                <a:gd name="T0" fmla="*/ 111 w 152"/>
                <a:gd name="T1" fmla="*/ 0 h 171"/>
                <a:gd name="T2" fmla="*/ 152 w 152"/>
                <a:gd name="T3" fmla="*/ 0 h 171"/>
                <a:gd name="T4" fmla="*/ 152 w 152"/>
                <a:gd name="T5" fmla="*/ 171 h 171"/>
                <a:gd name="T6" fmla="*/ 111 w 152"/>
                <a:gd name="T7" fmla="*/ 171 h 171"/>
                <a:gd name="T8" fmla="*/ 41 w 152"/>
                <a:gd name="T9" fmla="*/ 64 h 171"/>
                <a:gd name="T10" fmla="*/ 41 w 152"/>
                <a:gd name="T11" fmla="*/ 171 h 171"/>
                <a:gd name="T12" fmla="*/ 0 w 152"/>
                <a:gd name="T13" fmla="*/ 171 h 171"/>
                <a:gd name="T14" fmla="*/ 0 w 152"/>
                <a:gd name="T15" fmla="*/ 0 h 171"/>
                <a:gd name="T16" fmla="*/ 41 w 152"/>
                <a:gd name="T17" fmla="*/ 0 h 171"/>
                <a:gd name="T18" fmla="*/ 111 w 152"/>
                <a:gd name="T19" fmla="*/ 108 h 171"/>
                <a:gd name="T20" fmla="*/ 111 w 152"/>
                <a:gd name="T2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71">
                  <a:moveTo>
                    <a:pt x="111" y="0"/>
                  </a:moveTo>
                  <a:lnTo>
                    <a:pt x="152" y="0"/>
                  </a:lnTo>
                  <a:lnTo>
                    <a:pt x="152" y="171"/>
                  </a:lnTo>
                  <a:lnTo>
                    <a:pt x="111" y="171"/>
                  </a:lnTo>
                  <a:lnTo>
                    <a:pt x="41" y="64"/>
                  </a:lnTo>
                  <a:lnTo>
                    <a:pt x="41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111" y="10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41">
              <a:extLst>
                <a:ext uri="{FF2B5EF4-FFF2-40B4-BE49-F238E27FC236}">
                  <a16:creationId xmlns:a16="http://schemas.microsoft.com/office/drawing/2014/main" id="{8F977FD8-BB5E-440B-A5C9-8BBCF0D8D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6" y="558800"/>
              <a:ext cx="63500" cy="87313"/>
            </a:xfrm>
            <a:custGeom>
              <a:avLst/>
              <a:gdLst>
                <a:gd name="T0" fmla="*/ 61 w 130"/>
                <a:gd name="T1" fmla="*/ 36 h 179"/>
                <a:gd name="T2" fmla="*/ 49 w 130"/>
                <a:gd name="T3" fmla="*/ 40 h 179"/>
                <a:gd name="T4" fmla="*/ 44 w 130"/>
                <a:gd name="T5" fmla="*/ 53 h 179"/>
                <a:gd name="T6" fmla="*/ 49 w 130"/>
                <a:gd name="T7" fmla="*/ 65 h 179"/>
                <a:gd name="T8" fmla="*/ 61 w 130"/>
                <a:gd name="T9" fmla="*/ 73 h 179"/>
                <a:gd name="T10" fmla="*/ 78 w 130"/>
                <a:gd name="T11" fmla="*/ 78 h 179"/>
                <a:gd name="T12" fmla="*/ 96 w 130"/>
                <a:gd name="T13" fmla="*/ 83 h 179"/>
                <a:gd name="T14" fmla="*/ 113 w 130"/>
                <a:gd name="T15" fmla="*/ 91 h 179"/>
                <a:gd name="T16" fmla="*/ 125 w 130"/>
                <a:gd name="T17" fmla="*/ 105 h 179"/>
                <a:gd name="T18" fmla="*/ 130 w 130"/>
                <a:gd name="T19" fmla="*/ 126 h 179"/>
                <a:gd name="T20" fmla="*/ 113 w 130"/>
                <a:gd name="T21" fmla="*/ 164 h 179"/>
                <a:gd name="T22" fmla="*/ 66 w 130"/>
                <a:gd name="T23" fmla="*/ 179 h 179"/>
                <a:gd name="T24" fmla="*/ 20 w 130"/>
                <a:gd name="T25" fmla="*/ 165 h 179"/>
                <a:gd name="T26" fmla="*/ 3 w 130"/>
                <a:gd name="T27" fmla="*/ 125 h 179"/>
                <a:gd name="T28" fmla="*/ 46 w 130"/>
                <a:gd name="T29" fmla="*/ 125 h 179"/>
                <a:gd name="T30" fmla="*/ 68 w 130"/>
                <a:gd name="T31" fmla="*/ 145 h 179"/>
                <a:gd name="T32" fmla="*/ 81 w 130"/>
                <a:gd name="T33" fmla="*/ 140 h 179"/>
                <a:gd name="T34" fmla="*/ 86 w 130"/>
                <a:gd name="T35" fmla="*/ 128 h 179"/>
                <a:gd name="T36" fmla="*/ 81 w 130"/>
                <a:gd name="T37" fmla="*/ 115 h 179"/>
                <a:gd name="T38" fmla="*/ 69 w 130"/>
                <a:gd name="T39" fmla="*/ 108 h 179"/>
                <a:gd name="T40" fmla="*/ 53 w 130"/>
                <a:gd name="T41" fmla="*/ 103 h 179"/>
                <a:gd name="T42" fmla="*/ 34 w 130"/>
                <a:gd name="T43" fmla="*/ 96 h 179"/>
                <a:gd name="T44" fmla="*/ 18 w 130"/>
                <a:gd name="T45" fmla="*/ 88 h 179"/>
                <a:gd name="T46" fmla="*/ 5 w 130"/>
                <a:gd name="T47" fmla="*/ 74 h 179"/>
                <a:gd name="T48" fmla="*/ 0 w 130"/>
                <a:gd name="T49" fmla="*/ 53 h 179"/>
                <a:gd name="T50" fmla="*/ 18 w 130"/>
                <a:gd name="T51" fmla="*/ 14 h 179"/>
                <a:gd name="T52" fmla="*/ 63 w 130"/>
                <a:gd name="T53" fmla="*/ 0 h 179"/>
                <a:gd name="T54" fmla="*/ 108 w 130"/>
                <a:gd name="T55" fmla="*/ 13 h 179"/>
                <a:gd name="T56" fmla="*/ 125 w 130"/>
                <a:gd name="T57" fmla="*/ 53 h 179"/>
                <a:gd name="T58" fmla="*/ 80 w 130"/>
                <a:gd name="T59" fmla="*/ 53 h 179"/>
                <a:gd name="T60" fmla="*/ 74 w 130"/>
                <a:gd name="T61" fmla="*/ 39 h 179"/>
                <a:gd name="T62" fmla="*/ 61 w 130"/>
                <a:gd name="T63" fmla="*/ 3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179">
                  <a:moveTo>
                    <a:pt x="61" y="36"/>
                  </a:moveTo>
                  <a:cubicBezTo>
                    <a:pt x="56" y="36"/>
                    <a:pt x="51" y="38"/>
                    <a:pt x="49" y="40"/>
                  </a:cubicBezTo>
                  <a:cubicBezTo>
                    <a:pt x="45" y="43"/>
                    <a:pt x="44" y="46"/>
                    <a:pt x="44" y="53"/>
                  </a:cubicBezTo>
                  <a:cubicBezTo>
                    <a:pt x="44" y="59"/>
                    <a:pt x="45" y="61"/>
                    <a:pt x="49" y="65"/>
                  </a:cubicBezTo>
                  <a:cubicBezTo>
                    <a:pt x="51" y="69"/>
                    <a:pt x="56" y="70"/>
                    <a:pt x="61" y="73"/>
                  </a:cubicBezTo>
                  <a:cubicBezTo>
                    <a:pt x="66" y="74"/>
                    <a:pt x="71" y="76"/>
                    <a:pt x="78" y="78"/>
                  </a:cubicBezTo>
                  <a:cubicBezTo>
                    <a:pt x="84" y="79"/>
                    <a:pt x="90" y="81"/>
                    <a:pt x="96" y="83"/>
                  </a:cubicBezTo>
                  <a:cubicBezTo>
                    <a:pt x="103" y="85"/>
                    <a:pt x="108" y="88"/>
                    <a:pt x="113" y="91"/>
                  </a:cubicBezTo>
                  <a:cubicBezTo>
                    <a:pt x="118" y="95"/>
                    <a:pt x="121" y="99"/>
                    <a:pt x="125" y="105"/>
                  </a:cubicBezTo>
                  <a:cubicBezTo>
                    <a:pt x="128" y="111"/>
                    <a:pt x="130" y="118"/>
                    <a:pt x="130" y="126"/>
                  </a:cubicBezTo>
                  <a:cubicBezTo>
                    <a:pt x="130" y="141"/>
                    <a:pt x="124" y="153"/>
                    <a:pt x="113" y="164"/>
                  </a:cubicBezTo>
                  <a:cubicBezTo>
                    <a:pt x="101" y="174"/>
                    <a:pt x="85" y="179"/>
                    <a:pt x="66" y="179"/>
                  </a:cubicBezTo>
                  <a:cubicBezTo>
                    <a:pt x="48" y="179"/>
                    <a:pt x="31" y="174"/>
                    <a:pt x="20" y="165"/>
                  </a:cubicBezTo>
                  <a:cubicBezTo>
                    <a:pt x="9" y="156"/>
                    <a:pt x="3" y="143"/>
                    <a:pt x="3" y="125"/>
                  </a:cubicBezTo>
                  <a:lnTo>
                    <a:pt x="46" y="125"/>
                  </a:lnTo>
                  <a:cubicBezTo>
                    <a:pt x="48" y="139"/>
                    <a:pt x="54" y="145"/>
                    <a:pt x="68" y="145"/>
                  </a:cubicBezTo>
                  <a:cubicBezTo>
                    <a:pt x="74" y="145"/>
                    <a:pt x="79" y="144"/>
                    <a:pt x="81" y="140"/>
                  </a:cubicBezTo>
                  <a:cubicBezTo>
                    <a:pt x="85" y="136"/>
                    <a:pt x="86" y="133"/>
                    <a:pt x="86" y="128"/>
                  </a:cubicBezTo>
                  <a:cubicBezTo>
                    <a:pt x="86" y="123"/>
                    <a:pt x="85" y="119"/>
                    <a:pt x="81" y="115"/>
                  </a:cubicBezTo>
                  <a:cubicBezTo>
                    <a:pt x="79" y="113"/>
                    <a:pt x="74" y="110"/>
                    <a:pt x="69" y="108"/>
                  </a:cubicBezTo>
                  <a:cubicBezTo>
                    <a:pt x="64" y="106"/>
                    <a:pt x="59" y="104"/>
                    <a:pt x="53" y="103"/>
                  </a:cubicBezTo>
                  <a:cubicBezTo>
                    <a:pt x="46" y="101"/>
                    <a:pt x="40" y="99"/>
                    <a:pt x="34" y="96"/>
                  </a:cubicBezTo>
                  <a:cubicBezTo>
                    <a:pt x="28" y="94"/>
                    <a:pt x="23" y="91"/>
                    <a:pt x="18" y="88"/>
                  </a:cubicBezTo>
                  <a:cubicBezTo>
                    <a:pt x="13" y="84"/>
                    <a:pt x="9" y="80"/>
                    <a:pt x="5" y="74"/>
                  </a:cubicBezTo>
                  <a:cubicBezTo>
                    <a:pt x="3" y="68"/>
                    <a:pt x="0" y="61"/>
                    <a:pt x="0" y="53"/>
                  </a:cubicBezTo>
                  <a:cubicBezTo>
                    <a:pt x="0" y="36"/>
                    <a:pt x="6" y="24"/>
                    <a:pt x="18" y="14"/>
                  </a:cubicBezTo>
                  <a:cubicBezTo>
                    <a:pt x="29" y="4"/>
                    <a:pt x="45" y="0"/>
                    <a:pt x="63" y="0"/>
                  </a:cubicBezTo>
                  <a:cubicBezTo>
                    <a:pt x="81" y="0"/>
                    <a:pt x="96" y="4"/>
                    <a:pt x="108" y="13"/>
                  </a:cubicBezTo>
                  <a:cubicBezTo>
                    <a:pt x="119" y="21"/>
                    <a:pt x="125" y="34"/>
                    <a:pt x="125" y="53"/>
                  </a:cubicBezTo>
                  <a:lnTo>
                    <a:pt x="80" y="53"/>
                  </a:lnTo>
                  <a:cubicBezTo>
                    <a:pt x="79" y="46"/>
                    <a:pt x="78" y="41"/>
                    <a:pt x="74" y="39"/>
                  </a:cubicBezTo>
                  <a:cubicBezTo>
                    <a:pt x="71" y="38"/>
                    <a:pt x="66" y="36"/>
                    <a:pt x="61" y="3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42">
              <a:extLst>
                <a:ext uri="{FF2B5EF4-FFF2-40B4-BE49-F238E27FC236}">
                  <a16:creationId xmlns:a16="http://schemas.microsoft.com/office/drawing/2014/main" id="{7CA752CB-C11A-4081-BB93-CF5DA9BB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1" y="560388"/>
              <a:ext cx="66675" cy="84138"/>
            </a:xfrm>
            <a:custGeom>
              <a:avLst/>
              <a:gdLst>
                <a:gd name="T0" fmla="*/ 0 w 135"/>
                <a:gd name="T1" fmla="*/ 32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2 h 170"/>
                <a:gd name="T8" fmla="*/ 89 w 135"/>
                <a:gd name="T9" fmla="*/ 32 h 170"/>
                <a:gd name="T10" fmla="*/ 89 w 135"/>
                <a:gd name="T11" fmla="*/ 170 h 170"/>
                <a:gd name="T12" fmla="*/ 46 w 135"/>
                <a:gd name="T13" fmla="*/ 170 h 170"/>
                <a:gd name="T14" fmla="*/ 46 w 135"/>
                <a:gd name="T15" fmla="*/ 32 h 170"/>
                <a:gd name="T16" fmla="*/ 0 w 135"/>
                <a:gd name="T17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2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2"/>
                  </a:lnTo>
                  <a:lnTo>
                    <a:pt x="89" y="32"/>
                  </a:lnTo>
                  <a:lnTo>
                    <a:pt x="89" y="170"/>
                  </a:lnTo>
                  <a:lnTo>
                    <a:pt x="46" y="170"/>
                  </a:lnTo>
                  <a:lnTo>
                    <a:pt x="4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Rectangle 443">
              <a:extLst>
                <a:ext uri="{FF2B5EF4-FFF2-40B4-BE49-F238E27FC236}">
                  <a16:creationId xmlns:a16="http://schemas.microsoft.com/office/drawing/2014/main" id="{999AF18C-80C4-47F6-BCE4-358E5B153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388" y="560388"/>
              <a:ext cx="20638" cy="8413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44">
              <a:extLst>
                <a:ext uri="{FF2B5EF4-FFF2-40B4-BE49-F238E27FC236}">
                  <a16:creationId xmlns:a16="http://schemas.microsoft.com/office/drawing/2014/main" id="{0AC18BA2-AFA9-4DD5-BF71-59E4EA249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6" y="560388"/>
              <a:ext cx="65088" cy="84138"/>
            </a:xfrm>
            <a:custGeom>
              <a:avLst/>
              <a:gdLst>
                <a:gd name="T0" fmla="*/ 0 w 135"/>
                <a:gd name="T1" fmla="*/ 32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2 h 170"/>
                <a:gd name="T8" fmla="*/ 89 w 135"/>
                <a:gd name="T9" fmla="*/ 32 h 170"/>
                <a:gd name="T10" fmla="*/ 89 w 135"/>
                <a:gd name="T11" fmla="*/ 170 h 170"/>
                <a:gd name="T12" fmla="*/ 48 w 135"/>
                <a:gd name="T13" fmla="*/ 170 h 170"/>
                <a:gd name="T14" fmla="*/ 48 w 135"/>
                <a:gd name="T15" fmla="*/ 32 h 170"/>
                <a:gd name="T16" fmla="*/ 0 w 135"/>
                <a:gd name="T17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2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2"/>
                  </a:lnTo>
                  <a:lnTo>
                    <a:pt x="89" y="32"/>
                  </a:lnTo>
                  <a:lnTo>
                    <a:pt x="89" y="170"/>
                  </a:lnTo>
                  <a:lnTo>
                    <a:pt x="48" y="170"/>
                  </a:lnTo>
                  <a:lnTo>
                    <a:pt x="4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45">
              <a:extLst>
                <a:ext uri="{FF2B5EF4-FFF2-40B4-BE49-F238E27FC236}">
                  <a16:creationId xmlns:a16="http://schemas.microsoft.com/office/drawing/2014/main" id="{BD3FFBC1-E771-46D7-AEC3-8B3BAEB19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560388"/>
              <a:ext cx="68263" cy="84138"/>
            </a:xfrm>
            <a:custGeom>
              <a:avLst/>
              <a:gdLst>
                <a:gd name="T0" fmla="*/ 0 w 142"/>
                <a:gd name="T1" fmla="*/ 103 h 173"/>
                <a:gd name="T2" fmla="*/ 0 w 142"/>
                <a:gd name="T3" fmla="*/ 0 h 173"/>
                <a:gd name="T4" fmla="*/ 41 w 142"/>
                <a:gd name="T5" fmla="*/ 0 h 173"/>
                <a:gd name="T6" fmla="*/ 41 w 142"/>
                <a:gd name="T7" fmla="*/ 103 h 173"/>
                <a:gd name="T8" fmla="*/ 49 w 142"/>
                <a:gd name="T9" fmla="*/ 126 h 173"/>
                <a:gd name="T10" fmla="*/ 71 w 142"/>
                <a:gd name="T11" fmla="*/ 135 h 173"/>
                <a:gd name="T12" fmla="*/ 94 w 142"/>
                <a:gd name="T13" fmla="*/ 126 h 173"/>
                <a:gd name="T14" fmla="*/ 101 w 142"/>
                <a:gd name="T15" fmla="*/ 103 h 173"/>
                <a:gd name="T16" fmla="*/ 101 w 142"/>
                <a:gd name="T17" fmla="*/ 0 h 173"/>
                <a:gd name="T18" fmla="*/ 142 w 142"/>
                <a:gd name="T19" fmla="*/ 0 h 173"/>
                <a:gd name="T20" fmla="*/ 142 w 142"/>
                <a:gd name="T21" fmla="*/ 103 h 173"/>
                <a:gd name="T22" fmla="*/ 132 w 142"/>
                <a:gd name="T23" fmla="*/ 141 h 173"/>
                <a:gd name="T24" fmla="*/ 106 w 142"/>
                <a:gd name="T25" fmla="*/ 165 h 173"/>
                <a:gd name="T26" fmla="*/ 71 w 142"/>
                <a:gd name="T27" fmla="*/ 173 h 173"/>
                <a:gd name="T28" fmla="*/ 21 w 142"/>
                <a:gd name="T29" fmla="*/ 154 h 173"/>
                <a:gd name="T30" fmla="*/ 0 w 142"/>
                <a:gd name="T31" fmla="*/ 10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73">
                  <a:moveTo>
                    <a:pt x="0" y="103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103"/>
                  </a:lnTo>
                  <a:cubicBezTo>
                    <a:pt x="41" y="113"/>
                    <a:pt x="44" y="120"/>
                    <a:pt x="49" y="126"/>
                  </a:cubicBezTo>
                  <a:cubicBezTo>
                    <a:pt x="54" y="131"/>
                    <a:pt x="61" y="135"/>
                    <a:pt x="71" y="135"/>
                  </a:cubicBezTo>
                  <a:cubicBezTo>
                    <a:pt x="81" y="135"/>
                    <a:pt x="89" y="133"/>
                    <a:pt x="94" y="126"/>
                  </a:cubicBezTo>
                  <a:cubicBezTo>
                    <a:pt x="99" y="121"/>
                    <a:pt x="101" y="113"/>
                    <a:pt x="101" y="103"/>
                  </a:cubicBezTo>
                  <a:lnTo>
                    <a:pt x="101" y="0"/>
                  </a:lnTo>
                  <a:lnTo>
                    <a:pt x="142" y="0"/>
                  </a:lnTo>
                  <a:lnTo>
                    <a:pt x="142" y="103"/>
                  </a:lnTo>
                  <a:cubicBezTo>
                    <a:pt x="142" y="118"/>
                    <a:pt x="139" y="130"/>
                    <a:pt x="132" y="141"/>
                  </a:cubicBezTo>
                  <a:cubicBezTo>
                    <a:pt x="125" y="153"/>
                    <a:pt x="116" y="160"/>
                    <a:pt x="106" y="165"/>
                  </a:cubicBezTo>
                  <a:cubicBezTo>
                    <a:pt x="95" y="170"/>
                    <a:pt x="84" y="173"/>
                    <a:pt x="71" y="173"/>
                  </a:cubicBezTo>
                  <a:cubicBezTo>
                    <a:pt x="51" y="173"/>
                    <a:pt x="35" y="166"/>
                    <a:pt x="21" y="154"/>
                  </a:cubicBezTo>
                  <a:cubicBezTo>
                    <a:pt x="7" y="143"/>
                    <a:pt x="0" y="125"/>
                    <a:pt x="0" y="10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46">
              <a:extLst>
                <a:ext uri="{FF2B5EF4-FFF2-40B4-BE49-F238E27FC236}">
                  <a16:creationId xmlns:a16="http://schemas.microsoft.com/office/drawing/2014/main" id="{E260CA25-1352-4151-BBDA-C22529C28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476" y="560388"/>
              <a:ext cx="66675" cy="84138"/>
            </a:xfrm>
            <a:custGeom>
              <a:avLst/>
              <a:gdLst>
                <a:gd name="T0" fmla="*/ 0 w 135"/>
                <a:gd name="T1" fmla="*/ 32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2 h 170"/>
                <a:gd name="T8" fmla="*/ 89 w 135"/>
                <a:gd name="T9" fmla="*/ 32 h 170"/>
                <a:gd name="T10" fmla="*/ 89 w 135"/>
                <a:gd name="T11" fmla="*/ 170 h 170"/>
                <a:gd name="T12" fmla="*/ 48 w 135"/>
                <a:gd name="T13" fmla="*/ 170 h 170"/>
                <a:gd name="T14" fmla="*/ 48 w 135"/>
                <a:gd name="T15" fmla="*/ 32 h 170"/>
                <a:gd name="T16" fmla="*/ 0 w 135"/>
                <a:gd name="T17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2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2"/>
                  </a:lnTo>
                  <a:lnTo>
                    <a:pt x="89" y="32"/>
                  </a:lnTo>
                  <a:lnTo>
                    <a:pt x="89" y="170"/>
                  </a:lnTo>
                  <a:lnTo>
                    <a:pt x="48" y="170"/>
                  </a:lnTo>
                  <a:lnTo>
                    <a:pt x="4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47">
              <a:extLst>
                <a:ext uri="{FF2B5EF4-FFF2-40B4-BE49-F238E27FC236}">
                  <a16:creationId xmlns:a16="http://schemas.microsoft.com/office/drawing/2014/main" id="{196487B3-48BA-4A6A-B2F8-02F296A6B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6" y="560388"/>
              <a:ext cx="68263" cy="84138"/>
            </a:xfrm>
            <a:custGeom>
              <a:avLst/>
              <a:gdLst>
                <a:gd name="T0" fmla="*/ 0 w 142"/>
                <a:gd name="T1" fmla="*/ 103 h 173"/>
                <a:gd name="T2" fmla="*/ 0 w 142"/>
                <a:gd name="T3" fmla="*/ 0 h 173"/>
                <a:gd name="T4" fmla="*/ 41 w 142"/>
                <a:gd name="T5" fmla="*/ 0 h 173"/>
                <a:gd name="T6" fmla="*/ 41 w 142"/>
                <a:gd name="T7" fmla="*/ 103 h 173"/>
                <a:gd name="T8" fmla="*/ 48 w 142"/>
                <a:gd name="T9" fmla="*/ 126 h 173"/>
                <a:gd name="T10" fmla="*/ 71 w 142"/>
                <a:gd name="T11" fmla="*/ 135 h 173"/>
                <a:gd name="T12" fmla="*/ 93 w 142"/>
                <a:gd name="T13" fmla="*/ 126 h 173"/>
                <a:gd name="T14" fmla="*/ 101 w 142"/>
                <a:gd name="T15" fmla="*/ 103 h 173"/>
                <a:gd name="T16" fmla="*/ 101 w 142"/>
                <a:gd name="T17" fmla="*/ 0 h 173"/>
                <a:gd name="T18" fmla="*/ 142 w 142"/>
                <a:gd name="T19" fmla="*/ 0 h 173"/>
                <a:gd name="T20" fmla="*/ 142 w 142"/>
                <a:gd name="T21" fmla="*/ 103 h 173"/>
                <a:gd name="T22" fmla="*/ 132 w 142"/>
                <a:gd name="T23" fmla="*/ 141 h 173"/>
                <a:gd name="T24" fmla="*/ 106 w 142"/>
                <a:gd name="T25" fmla="*/ 165 h 173"/>
                <a:gd name="T26" fmla="*/ 71 w 142"/>
                <a:gd name="T27" fmla="*/ 173 h 173"/>
                <a:gd name="T28" fmla="*/ 21 w 142"/>
                <a:gd name="T29" fmla="*/ 154 h 173"/>
                <a:gd name="T30" fmla="*/ 0 w 142"/>
                <a:gd name="T31" fmla="*/ 10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73">
                  <a:moveTo>
                    <a:pt x="0" y="103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103"/>
                  </a:lnTo>
                  <a:cubicBezTo>
                    <a:pt x="41" y="113"/>
                    <a:pt x="43" y="120"/>
                    <a:pt x="48" y="126"/>
                  </a:cubicBezTo>
                  <a:cubicBezTo>
                    <a:pt x="53" y="131"/>
                    <a:pt x="61" y="135"/>
                    <a:pt x="71" y="135"/>
                  </a:cubicBezTo>
                  <a:cubicBezTo>
                    <a:pt x="81" y="135"/>
                    <a:pt x="88" y="133"/>
                    <a:pt x="93" y="126"/>
                  </a:cubicBezTo>
                  <a:cubicBezTo>
                    <a:pt x="98" y="121"/>
                    <a:pt x="101" y="113"/>
                    <a:pt x="101" y="103"/>
                  </a:cubicBezTo>
                  <a:lnTo>
                    <a:pt x="101" y="0"/>
                  </a:lnTo>
                  <a:lnTo>
                    <a:pt x="142" y="0"/>
                  </a:lnTo>
                  <a:lnTo>
                    <a:pt x="142" y="103"/>
                  </a:lnTo>
                  <a:cubicBezTo>
                    <a:pt x="142" y="118"/>
                    <a:pt x="138" y="130"/>
                    <a:pt x="132" y="141"/>
                  </a:cubicBezTo>
                  <a:cubicBezTo>
                    <a:pt x="126" y="153"/>
                    <a:pt x="116" y="160"/>
                    <a:pt x="106" y="165"/>
                  </a:cubicBezTo>
                  <a:cubicBezTo>
                    <a:pt x="95" y="170"/>
                    <a:pt x="83" y="173"/>
                    <a:pt x="71" y="173"/>
                  </a:cubicBezTo>
                  <a:cubicBezTo>
                    <a:pt x="51" y="173"/>
                    <a:pt x="35" y="166"/>
                    <a:pt x="21" y="154"/>
                  </a:cubicBezTo>
                  <a:cubicBezTo>
                    <a:pt x="7" y="143"/>
                    <a:pt x="0" y="125"/>
                    <a:pt x="0" y="10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48">
              <a:extLst>
                <a:ext uri="{FF2B5EF4-FFF2-40B4-BE49-F238E27FC236}">
                  <a16:creationId xmlns:a16="http://schemas.microsoft.com/office/drawing/2014/main" id="{8B42868E-36EB-4EC6-85EF-6AA59C082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1" y="560388"/>
              <a:ext cx="76200" cy="84138"/>
            </a:xfrm>
            <a:custGeom>
              <a:avLst/>
              <a:gdLst>
                <a:gd name="T0" fmla="*/ 112 w 153"/>
                <a:gd name="T1" fmla="*/ 0 h 171"/>
                <a:gd name="T2" fmla="*/ 153 w 153"/>
                <a:gd name="T3" fmla="*/ 0 h 171"/>
                <a:gd name="T4" fmla="*/ 153 w 153"/>
                <a:gd name="T5" fmla="*/ 171 h 171"/>
                <a:gd name="T6" fmla="*/ 112 w 153"/>
                <a:gd name="T7" fmla="*/ 171 h 171"/>
                <a:gd name="T8" fmla="*/ 42 w 153"/>
                <a:gd name="T9" fmla="*/ 64 h 171"/>
                <a:gd name="T10" fmla="*/ 42 w 153"/>
                <a:gd name="T11" fmla="*/ 171 h 171"/>
                <a:gd name="T12" fmla="*/ 0 w 153"/>
                <a:gd name="T13" fmla="*/ 171 h 171"/>
                <a:gd name="T14" fmla="*/ 0 w 153"/>
                <a:gd name="T15" fmla="*/ 0 h 171"/>
                <a:gd name="T16" fmla="*/ 42 w 153"/>
                <a:gd name="T17" fmla="*/ 0 h 171"/>
                <a:gd name="T18" fmla="*/ 112 w 153"/>
                <a:gd name="T19" fmla="*/ 108 h 171"/>
                <a:gd name="T20" fmla="*/ 112 w 153"/>
                <a:gd name="T2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71">
                  <a:moveTo>
                    <a:pt x="112" y="0"/>
                  </a:moveTo>
                  <a:lnTo>
                    <a:pt x="153" y="0"/>
                  </a:lnTo>
                  <a:lnTo>
                    <a:pt x="153" y="171"/>
                  </a:lnTo>
                  <a:lnTo>
                    <a:pt x="112" y="171"/>
                  </a:lnTo>
                  <a:lnTo>
                    <a:pt x="42" y="64"/>
                  </a:lnTo>
                  <a:lnTo>
                    <a:pt x="42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2" y="10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Rectangle 449">
              <a:extLst>
                <a:ext uri="{FF2B5EF4-FFF2-40B4-BE49-F238E27FC236}">
                  <a16:creationId xmlns:a16="http://schemas.microsoft.com/office/drawing/2014/main" id="{5ECE8D94-4FFD-4275-9D61-F797A2CA7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163" y="560388"/>
              <a:ext cx="20638" cy="8413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450">
              <a:extLst>
                <a:ext uri="{FF2B5EF4-FFF2-40B4-BE49-F238E27FC236}">
                  <a16:creationId xmlns:a16="http://schemas.microsoft.com/office/drawing/2014/main" id="{ADCE8367-A466-45AF-B2A1-F0167DFE5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326" y="560388"/>
              <a:ext cx="84138" cy="84138"/>
            </a:xfrm>
            <a:custGeom>
              <a:avLst/>
              <a:gdLst>
                <a:gd name="T0" fmla="*/ 60 w 172"/>
                <a:gd name="T1" fmla="*/ 171 h 171"/>
                <a:gd name="T2" fmla="*/ 0 w 172"/>
                <a:gd name="T3" fmla="*/ 0 h 171"/>
                <a:gd name="T4" fmla="*/ 43 w 172"/>
                <a:gd name="T5" fmla="*/ 0 h 171"/>
                <a:gd name="T6" fmla="*/ 86 w 172"/>
                <a:gd name="T7" fmla="*/ 130 h 171"/>
                <a:gd name="T8" fmla="*/ 128 w 172"/>
                <a:gd name="T9" fmla="*/ 0 h 171"/>
                <a:gd name="T10" fmla="*/ 172 w 172"/>
                <a:gd name="T11" fmla="*/ 0 h 171"/>
                <a:gd name="T12" fmla="*/ 112 w 172"/>
                <a:gd name="T13" fmla="*/ 171 h 171"/>
                <a:gd name="T14" fmla="*/ 60 w 172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71">
                  <a:moveTo>
                    <a:pt x="60" y="1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6" y="130"/>
                  </a:lnTo>
                  <a:lnTo>
                    <a:pt x="128" y="0"/>
                  </a:lnTo>
                  <a:lnTo>
                    <a:pt x="172" y="0"/>
                  </a:lnTo>
                  <a:lnTo>
                    <a:pt x="112" y="171"/>
                  </a:lnTo>
                  <a:lnTo>
                    <a:pt x="60" y="17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451">
              <a:extLst>
                <a:ext uri="{FF2B5EF4-FFF2-40B4-BE49-F238E27FC236}">
                  <a16:creationId xmlns:a16="http://schemas.microsoft.com/office/drawing/2014/main" id="{FB2EB7F9-DB6B-4217-8343-230730ECB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8" y="560388"/>
              <a:ext cx="50800" cy="84138"/>
            </a:xfrm>
            <a:custGeom>
              <a:avLst/>
              <a:gdLst>
                <a:gd name="T0" fmla="*/ 104 w 104"/>
                <a:gd name="T1" fmla="*/ 0 h 171"/>
                <a:gd name="T2" fmla="*/ 104 w 104"/>
                <a:gd name="T3" fmla="*/ 31 h 171"/>
                <a:gd name="T4" fmla="*/ 43 w 104"/>
                <a:gd name="T5" fmla="*/ 31 h 171"/>
                <a:gd name="T6" fmla="*/ 43 w 104"/>
                <a:gd name="T7" fmla="*/ 68 h 171"/>
                <a:gd name="T8" fmla="*/ 98 w 104"/>
                <a:gd name="T9" fmla="*/ 68 h 171"/>
                <a:gd name="T10" fmla="*/ 98 w 104"/>
                <a:gd name="T11" fmla="*/ 99 h 171"/>
                <a:gd name="T12" fmla="*/ 43 w 104"/>
                <a:gd name="T13" fmla="*/ 99 h 171"/>
                <a:gd name="T14" fmla="*/ 43 w 104"/>
                <a:gd name="T15" fmla="*/ 139 h 171"/>
                <a:gd name="T16" fmla="*/ 104 w 104"/>
                <a:gd name="T17" fmla="*/ 139 h 171"/>
                <a:gd name="T18" fmla="*/ 104 w 104"/>
                <a:gd name="T19" fmla="*/ 171 h 171"/>
                <a:gd name="T20" fmla="*/ 0 w 104"/>
                <a:gd name="T21" fmla="*/ 171 h 171"/>
                <a:gd name="T22" fmla="*/ 0 w 104"/>
                <a:gd name="T23" fmla="*/ 0 h 171"/>
                <a:gd name="T24" fmla="*/ 104 w 104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1">
                  <a:moveTo>
                    <a:pt x="104" y="0"/>
                  </a:moveTo>
                  <a:lnTo>
                    <a:pt x="104" y="31"/>
                  </a:lnTo>
                  <a:lnTo>
                    <a:pt x="43" y="31"/>
                  </a:lnTo>
                  <a:lnTo>
                    <a:pt x="43" y="68"/>
                  </a:lnTo>
                  <a:lnTo>
                    <a:pt x="98" y="68"/>
                  </a:lnTo>
                  <a:lnTo>
                    <a:pt x="98" y="99"/>
                  </a:lnTo>
                  <a:lnTo>
                    <a:pt x="43" y="99"/>
                  </a:lnTo>
                  <a:lnTo>
                    <a:pt x="43" y="139"/>
                  </a:lnTo>
                  <a:lnTo>
                    <a:pt x="104" y="139"/>
                  </a:lnTo>
                  <a:lnTo>
                    <a:pt x="104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452">
              <a:extLst>
                <a:ext uri="{FF2B5EF4-FFF2-40B4-BE49-F238E27FC236}">
                  <a16:creationId xmlns:a16="http://schemas.microsoft.com/office/drawing/2014/main" id="{B8524CB1-2B82-4BF9-8BB1-BFA19EF4E5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560388"/>
              <a:ext cx="65088" cy="84138"/>
            </a:xfrm>
            <a:custGeom>
              <a:avLst/>
              <a:gdLst>
                <a:gd name="T0" fmla="*/ 41 w 133"/>
                <a:gd name="T1" fmla="*/ 105 h 171"/>
                <a:gd name="T2" fmla="*/ 41 w 133"/>
                <a:gd name="T3" fmla="*/ 171 h 171"/>
                <a:gd name="T4" fmla="*/ 0 w 133"/>
                <a:gd name="T5" fmla="*/ 171 h 171"/>
                <a:gd name="T6" fmla="*/ 0 w 133"/>
                <a:gd name="T7" fmla="*/ 0 h 171"/>
                <a:gd name="T8" fmla="*/ 68 w 133"/>
                <a:gd name="T9" fmla="*/ 0 h 171"/>
                <a:gd name="T10" fmla="*/ 114 w 133"/>
                <a:gd name="T11" fmla="*/ 15 h 171"/>
                <a:gd name="T12" fmla="*/ 130 w 133"/>
                <a:gd name="T13" fmla="*/ 53 h 171"/>
                <a:gd name="T14" fmla="*/ 121 w 133"/>
                <a:gd name="T15" fmla="*/ 81 h 171"/>
                <a:gd name="T16" fmla="*/ 91 w 133"/>
                <a:gd name="T17" fmla="*/ 101 h 171"/>
                <a:gd name="T18" fmla="*/ 133 w 133"/>
                <a:gd name="T19" fmla="*/ 171 h 171"/>
                <a:gd name="T20" fmla="*/ 84 w 133"/>
                <a:gd name="T21" fmla="*/ 171 h 171"/>
                <a:gd name="T22" fmla="*/ 45 w 133"/>
                <a:gd name="T23" fmla="*/ 105 h 171"/>
                <a:gd name="T24" fmla="*/ 41 w 133"/>
                <a:gd name="T25" fmla="*/ 105 h 171"/>
                <a:gd name="T26" fmla="*/ 41 w 133"/>
                <a:gd name="T27" fmla="*/ 33 h 171"/>
                <a:gd name="T28" fmla="*/ 41 w 133"/>
                <a:gd name="T29" fmla="*/ 74 h 171"/>
                <a:gd name="T30" fmla="*/ 68 w 133"/>
                <a:gd name="T31" fmla="*/ 74 h 171"/>
                <a:gd name="T32" fmla="*/ 83 w 133"/>
                <a:gd name="T33" fmla="*/ 69 h 171"/>
                <a:gd name="T34" fmla="*/ 88 w 133"/>
                <a:gd name="T35" fmla="*/ 54 h 171"/>
                <a:gd name="T36" fmla="*/ 83 w 133"/>
                <a:gd name="T37" fmla="*/ 39 h 171"/>
                <a:gd name="T38" fmla="*/ 68 w 133"/>
                <a:gd name="T39" fmla="*/ 33 h 171"/>
                <a:gd name="T40" fmla="*/ 41 w 133"/>
                <a:gd name="T41" fmla="*/ 3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71">
                  <a:moveTo>
                    <a:pt x="41" y="105"/>
                  </a:moveTo>
                  <a:lnTo>
                    <a:pt x="41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68" y="0"/>
                  </a:lnTo>
                  <a:cubicBezTo>
                    <a:pt x="88" y="0"/>
                    <a:pt x="103" y="5"/>
                    <a:pt x="114" y="15"/>
                  </a:cubicBezTo>
                  <a:cubicBezTo>
                    <a:pt x="125" y="25"/>
                    <a:pt x="130" y="38"/>
                    <a:pt x="130" y="53"/>
                  </a:cubicBezTo>
                  <a:cubicBezTo>
                    <a:pt x="130" y="63"/>
                    <a:pt x="128" y="73"/>
                    <a:pt x="121" y="81"/>
                  </a:cubicBezTo>
                  <a:cubicBezTo>
                    <a:pt x="115" y="91"/>
                    <a:pt x="105" y="98"/>
                    <a:pt x="91" y="101"/>
                  </a:cubicBezTo>
                  <a:lnTo>
                    <a:pt x="133" y="171"/>
                  </a:lnTo>
                  <a:lnTo>
                    <a:pt x="84" y="171"/>
                  </a:lnTo>
                  <a:lnTo>
                    <a:pt x="45" y="105"/>
                  </a:lnTo>
                  <a:lnTo>
                    <a:pt x="41" y="105"/>
                  </a:lnTo>
                  <a:close/>
                  <a:moveTo>
                    <a:pt x="41" y="33"/>
                  </a:moveTo>
                  <a:lnTo>
                    <a:pt x="41" y="74"/>
                  </a:lnTo>
                  <a:lnTo>
                    <a:pt x="68" y="74"/>
                  </a:lnTo>
                  <a:cubicBezTo>
                    <a:pt x="74" y="74"/>
                    <a:pt x="79" y="73"/>
                    <a:pt x="83" y="69"/>
                  </a:cubicBezTo>
                  <a:cubicBezTo>
                    <a:pt x="86" y="65"/>
                    <a:pt x="88" y="60"/>
                    <a:pt x="88" y="54"/>
                  </a:cubicBezTo>
                  <a:cubicBezTo>
                    <a:pt x="88" y="48"/>
                    <a:pt x="86" y="43"/>
                    <a:pt x="83" y="39"/>
                  </a:cubicBezTo>
                  <a:cubicBezTo>
                    <a:pt x="79" y="35"/>
                    <a:pt x="74" y="33"/>
                    <a:pt x="68" y="33"/>
                  </a:cubicBezTo>
                  <a:lnTo>
                    <a:pt x="41" y="3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453">
              <a:extLst>
                <a:ext uri="{FF2B5EF4-FFF2-40B4-BE49-F238E27FC236}">
                  <a16:creationId xmlns:a16="http://schemas.microsoft.com/office/drawing/2014/main" id="{16DD08DB-788C-47BE-BE1D-FAE9DF0B4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038" y="558800"/>
              <a:ext cx="63500" cy="87313"/>
            </a:xfrm>
            <a:custGeom>
              <a:avLst/>
              <a:gdLst>
                <a:gd name="T0" fmla="*/ 61 w 129"/>
                <a:gd name="T1" fmla="*/ 36 h 179"/>
                <a:gd name="T2" fmla="*/ 49 w 129"/>
                <a:gd name="T3" fmla="*/ 40 h 179"/>
                <a:gd name="T4" fmla="*/ 44 w 129"/>
                <a:gd name="T5" fmla="*/ 53 h 179"/>
                <a:gd name="T6" fmla="*/ 49 w 129"/>
                <a:gd name="T7" fmla="*/ 65 h 179"/>
                <a:gd name="T8" fmla="*/ 61 w 129"/>
                <a:gd name="T9" fmla="*/ 73 h 179"/>
                <a:gd name="T10" fmla="*/ 77 w 129"/>
                <a:gd name="T11" fmla="*/ 78 h 179"/>
                <a:gd name="T12" fmla="*/ 95 w 129"/>
                <a:gd name="T13" fmla="*/ 83 h 179"/>
                <a:gd name="T14" fmla="*/ 111 w 129"/>
                <a:gd name="T15" fmla="*/ 91 h 179"/>
                <a:gd name="T16" fmla="*/ 124 w 129"/>
                <a:gd name="T17" fmla="*/ 105 h 179"/>
                <a:gd name="T18" fmla="*/ 129 w 129"/>
                <a:gd name="T19" fmla="*/ 126 h 179"/>
                <a:gd name="T20" fmla="*/ 111 w 129"/>
                <a:gd name="T21" fmla="*/ 164 h 179"/>
                <a:gd name="T22" fmla="*/ 65 w 129"/>
                <a:gd name="T23" fmla="*/ 179 h 179"/>
                <a:gd name="T24" fmla="*/ 19 w 129"/>
                <a:gd name="T25" fmla="*/ 165 h 179"/>
                <a:gd name="T26" fmla="*/ 1 w 129"/>
                <a:gd name="T27" fmla="*/ 125 h 179"/>
                <a:gd name="T28" fmla="*/ 45 w 129"/>
                <a:gd name="T29" fmla="*/ 125 h 179"/>
                <a:gd name="T30" fmla="*/ 66 w 129"/>
                <a:gd name="T31" fmla="*/ 145 h 179"/>
                <a:gd name="T32" fmla="*/ 80 w 129"/>
                <a:gd name="T33" fmla="*/ 140 h 179"/>
                <a:gd name="T34" fmla="*/ 85 w 129"/>
                <a:gd name="T35" fmla="*/ 128 h 179"/>
                <a:gd name="T36" fmla="*/ 80 w 129"/>
                <a:gd name="T37" fmla="*/ 115 h 179"/>
                <a:gd name="T38" fmla="*/ 67 w 129"/>
                <a:gd name="T39" fmla="*/ 108 h 179"/>
                <a:gd name="T40" fmla="*/ 51 w 129"/>
                <a:gd name="T41" fmla="*/ 103 h 179"/>
                <a:gd name="T42" fmla="*/ 34 w 129"/>
                <a:gd name="T43" fmla="*/ 96 h 179"/>
                <a:gd name="T44" fmla="*/ 17 w 129"/>
                <a:gd name="T45" fmla="*/ 88 h 179"/>
                <a:gd name="T46" fmla="*/ 5 w 129"/>
                <a:gd name="T47" fmla="*/ 74 h 179"/>
                <a:gd name="T48" fmla="*/ 0 w 129"/>
                <a:gd name="T49" fmla="*/ 53 h 179"/>
                <a:gd name="T50" fmla="*/ 17 w 129"/>
                <a:gd name="T51" fmla="*/ 14 h 179"/>
                <a:gd name="T52" fmla="*/ 62 w 129"/>
                <a:gd name="T53" fmla="*/ 0 h 179"/>
                <a:gd name="T54" fmla="*/ 107 w 129"/>
                <a:gd name="T55" fmla="*/ 13 h 179"/>
                <a:gd name="T56" fmla="*/ 125 w 129"/>
                <a:gd name="T57" fmla="*/ 53 h 179"/>
                <a:gd name="T58" fmla="*/ 80 w 129"/>
                <a:gd name="T59" fmla="*/ 53 h 179"/>
                <a:gd name="T60" fmla="*/ 74 w 129"/>
                <a:gd name="T61" fmla="*/ 39 h 179"/>
                <a:gd name="T62" fmla="*/ 61 w 129"/>
                <a:gd name="T63" fmla="*/ 3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179">
                  <a:moveTo>
                    <a:pt x="61" y="36"/>
                  </a:moveTo>
                  <a:cubicBezTo>
                    <a:pt x="56" y="36"/>
                    <a:pt x="51" y="38"/>
                    <a:pt x="49" y="40"/>
                  </a:cubicBezTo>
                  <a:cubicBezTo>
                    <a:pt x="45" y="43"/>
                    <a:pt x="44" y="46"/>
                    <a:pt x="44" y="53"/>
                  </a:cubicBezTo>
                  <a:cubicBezTo>
                    <a:pt x="44" y="59"/>
                    <a:pt x="45" y="61"/>
                    <a:pt x="49" y="65"/>
                  </a:cubicBezTo>
                  <a:cubicBezTo>
                    <a:pt x="51" y="69"/>
                    <a:pt x="56" y="70"/>
                    <a:pt x="61" y="73"/>
                  </a:cubicBezTo>
                  <a:cubicBezTo>
                    <a:pt x="66" y="74"/>
                    <a:pt x="71" y="76"/>
                    <a:pt x="77" y="78"/>
                  </a:cubicBezTo>
                  <a:cubicBezTo>
                    <a:pt x="84" y="79"/>
                    <a:pt x="90" y="81"/>
                    <a:pt x="95" y="83"/>
                  </a:cubicBezTo>
                  <a:cubicBezTo>
                    <a:pt x="101" y="85"/>
                    <a:pt x="106" y="88"/>
                    <a:pt x="111" y="91"/>
                  </a:cubicBezTo>
                  <a:cubicBezTo>
                    <a:pt x="116" y="95"/>
                    <a:pt x="120" y="99"/>
                    <a:pt x="124" y="105"/>
                  </a:cubicBezTo>
                  <a:cubicBezTo>
                    <a:pt x="126" y="111"/>
                    <a:pt x="129" y="118"/>
                    <a:pt x="129" y="126"/>
                  </a:cubicBezTo>
                  <a:cubicBezTo>
                    <a:pt x="129" y="141"/>
                    <a:pt x="122" y="153"/>
                    <a:pt x="111" y="164"/>
                  </a:cubicBezTo>
                  <a:cubicBezTo>
                    <a:pt x="100" y="175"/>
                    <a:pt x="84" y="179"/>
                    <a:pt x="65" y="179"/>
                  </a:cubicBezTo>
                  <a:cubicBezTo>
                    <a:pt x="46" y="179"/>
                    <a:pt x="30" y="174"/>
                    <a:pt x="19" y="165"/>
                  </a:cubicBezTo>
                  <a:cubicBezTo>
                    <a:pt x="7" y="156"/>
                    <a:pt x="1" y="143"/>
                    <a:pt x="1" y="125"/>
                  </a:cubicBezTo>
                  <a:lnTo>
                    <a:pt x="45" y="125"/>
                  </a:lnTo>
                  <a:cubicBezTo>
                    <a:pt x="46" y="139"/>
                    <a:pt x="52" y="145"/>
                    <a:pt x="66" y="145"/>
                  </a:cubicBezTo>
                  <a:cubicBezTo>
                    <a:pt x="72" y="145"/>
                    <a:pt x="77" y="144"/>
                    <a:pt x="80" y="140"/>
                  </a:cubicBezTo>
                  <a:cubicBezTo>
                    <a:pt x="84" y="136"/>
                    <a:pt x="85" y="133"/>
                    <a:pt x="85" y="128"/>
                  </a:cubicBezTo>
                  <a:cubicBezTo>
                    <a:pt x="85" y="123"/>
                    <a:pt x="84" y="119"/>
                    <a:pt x="80" y="115"/>
                  </a:cubicBezTo>
                  <a:cubicBezTo>
                    <a:pt x="77" y="113"/>
                    <a:pt x="72" y="110"/>
                    <a:pt x="67" y="108"/>
                  </a:cubicBezTo>
                  <a:cubicBezTo>
                    <a:pt x="62" y="106"/>
                    <a:pt x="57" y="104"/>
                    <a:pt x="51" y="103"/>
                  </a:cubicBezTo>
                  <a:cubicBezTo>
                    <a:pt x="45" y="101"/>
                    <a:pt x="39" y="99"/>
                    <a:pt x="34" y="96"/>
                  </a:cubicBezTo>
                  <a:cubicBezTo>
                    <a:pt x="27" y="94"/>
                    <a:pt x="22" y="91"/>
                    <a:pt x="17" y="88"/>
                  </a:cubicBezTo>
                  <a:cubicBezTo>
                    <a:pt x="12" y="84"/>
                    <a:pt x="9" y="80"/>
                    <a:pt x="5" y="74"/>
                  </a:cubicBezTo>
                  <a:cubicBezTo>
                    <a:pt x="2" y="68"/>
                    <a:pt x="0" y="61"/>
                    <a:pt x="0" y="53"/>
                  </a:cubicBezTo>
                  <a:cubicBezTo>
                    <a:pt x="0" y="36"/>
                    <a:pt x="6" y="24"/>
                    <a:pt x="17" y="14"/>
                  </a:cubicBezTo>
                  <a:cubicBezTo>
                    <a:pt x="29" y="4"/>
                    <a:pt x="45" y="0"/>
                    <a:pt x="62" y="0"/>
                  </a:cubicBezTo>
                  <a:cubicBezTo>
                    <a:pt x="81" y="0"/>
                    <a:pt x="96" y="4"/>
                    <a:pt x="107" y="13"/>
                  </a:cubicBezTo>
                  <a:cubicBezTo>
                    <a:pt x="119" y="21"/>
                    <a:pt x="125" y="34"/>
                    <a:pt x="125" y="53"/>
                  </a:cubicBezTo>
                  <a:lnTo>
                    <a:pt x="80" y="53"/>
                  </a:lnTo>
                  <a:cubicBezTo>
                    <a:pt x="79" y="46"/>
                    <a:pt x="77" y="41"/>
                    <a:pt x="74" y="39"/>
                  </a:cubicBezTo>
                  <a:cubicBezTo>
                    <a:pt x="71" y="38"/>
                    <a:pt x="66" y="36"/>
                    <a:pt x="61" y="3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454">
              <a:extLst>
                <a:ext uri="{FF2B5EF4-FFF2-40B4-BE49-F238E27FC236}">
                  <a16:creationId xmlns:a16="http://schemas.microsoft.com/office/drawing/2014/main" id="{DD751A9D-F32C-46BF-9753-68BE0580F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3" y="560388"/>
              <a:ext cx="20638" cy="8413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455">
              <a:extLst>
                <a:ext uri="{FF2B5EF4-FFF2-40B4-BE49-F238E27FC236}">
                  <a16:creationId xmlns:a16="http://schemas.microsoft.com/office/drawing/2014/main" id="{3F888B9D-DC8F-49AE-BE35-A09500740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560388"/>
              <a:ext cx="66675" cy="84138"/>
            </a:xfrm>
            <a:custGeom>
              <a:avLst/>
              <a:gdLst>
                <a:gd name="T0" fmla="*/ 0 w 135"/>
                <a:gd name="T1" fmla="*/ 32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2 h 170"/>
                <a:gd name="T8" fmla="*/ 89 w 135"/>
                <a:gd name="T9" fmla="*/ 32 h 170"/>
                <a:gd name="T10" fmla="*/ 89 w 135"/>
                <a:gd name="T11" fmla="*/ 170 h 170"/>
                <a:gd name="T12" fmla="*/ 48 w 135"/>
                <a:gd name="T13" fmla="*/ 170 h 170"/>
                <a:gd name="T14" fmla="*/ 48 w 135"/>
                <a:gd name="T15" fmla="*/ 32 h 170"/>
                <a:gd name="T16" fmla="*/ 0 w 135"/>
                <a:gd name="T17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2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2"/>
                  </a:lnTo>
                  <a:lnTo>
                    <a:pt x="89" y="32"/>
                  </a:lnTo>
                  <a:lnTo>
                    <a:pt x="89" y="170"/>
                  </a:lnTo>
                  <a:lnTo>
                    <a:pt x="48" y="170"/>
                  </a:lnTo>
                  <a:lnTo>
                    <a:pt x="4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456">
              <a:extLst>
                <a:ext uri="{FF2B5EF4-FFF2-40B4-BE49-F238E27FC236}">
                  <a16:creationId xmlns:a16="http://schemas.microsoft.com/office/drawing/2014/main" id="{1993A7BC-D0C2-455C-94E8-AF895B8A4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6601" y="560388"/>
              <a:ext cx="82550" cy="84138"/>
            </a:xfrm>
            <a:custGeom>
              <a:avLst/>
              <a:gdLst>
                <a:gd name="T0" fmla="*/ 125 w 169"/>
                <a:gd name="T1" fmla="*/ 171 h 171"/>
                <a:gd name="T2" fmla="*/ 115 w 169"/>
                <a:gd name="T3" fmla="*/ 143 h 171"/>
                <a:gd name="T4" fmla="*/ 54 w 169"/>
                <a:gd name="T5" fmla="*/ 143 h 171"/>
                <a:gd name="T6" fmla="*/ 44 w 169"/>
                <a:gd name="T7" fmla="*/ 171 h 171"/>
                <a:gd name="T8" fmla="*/ 0 w 169"/>
                <a:gd name="T9" fmla="*/ 171 h 171"/>
                <a:gd name="T10" fmla="*/ 60 w 169"/>
                <a:gd name="T11" fmla="*/ 0 h 171"/>
                <a:gd name="T12" fmla="*/ 110 w 169"/>
                <a:gd name="T13" fmla="*/ 0 h 171"/>
                <a:gd name="T14" fmla="*/ 169 w 169"/>
                <a:gd name="T15" fmla="*/ 171 h 171"/>
                <a:gd name="T16" fmla="*/ 125 w 169"/>
                <a:gd name="T17" fmla="*/ 171 h 171"/>
                <a:gd name="T18" fmla="*/ 65 w 169"/>
                <a:gd name="T19" fmla="*/ 111 h 171"/>
                <a:gd name="T20" fmla="*/ 105 w 169"/>
                <a:gd name="T21" fmla="*/ 111 h 171"/>
                <a:gd name="T22" fmla="*/ 85 w 169"/>
                <a:gd name="T23" fmla="*/ 50 h 171"/>
                <a:gd name="T24" fmla="*/ 65 w 169"/>
                <a:gd name="T25" fmla="*/ 11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71">
                  <a:moveTo>
                    <a:pt x="125" y="171"/>
                  </a:moveTo>
                  <a:lnTo>
                    <a:pt x="115" y="143"/>
                  </a:lnTo>
                  <a:lnTo>
                    <a:pt x="54" y="143"/>
                  </a:lnTo>
                  <a:lnTo>
                    <a:pt x="44" y="171"/>
                  </a:lnTo>
                  <a:lnTo>
                    <a:pt x="0" y="171"/>
                  </a:lnTo>
                  <a:lnTo>
                    <a:pt x="60" y="0"/>
                  </a:lnTo>
                  <a:lnTo>
                    <a:pt x="110" y="0"/>
                  </a:lnTo>
                  <a:lnTo>
                    <a:pt x="169" y="171"/>
                  </a:lnTo>
                  <a:lnTo>
                    <a:pt x="125" y="171"/>
                  </a:lnTo>
                  <a:close/>
                  <a:moveTo>
                    <a:pt x="65" y="111"/>
                  </a:moveTo>
                  <a:lnTo>
                    <a:pt x="105" y="111"/>
                  </a:lnTo>
                  <a:lnTo>
                    <a:pt x="85" y="50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457">
              <a:extLst>
                <a:ext uri="{FF2B5EF4-FFF2-40B4-BE49-F238E27FC236}">
                  <a16:creationId xmlns:a16="http://schemas.microsoft.com/office/drawing/2014/main" id="{344F7F8D-7CFA-4F7B-92A0-416643C5F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676" y="560388"/>
              <a:ext cx="20638" cy="8413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458">
              <a:extLst>
                <a:ext uri="{FF2B5EF4-FFF2-40B4-BE49-F238E27FC236}">
                  <a16:creationId xmlns:a16="http://schemas.microsoft.com/office/drawing/2014/main" id="{2E24C2BC-7882-46D3-BB36-B64F47C5D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6776" y="560388"/>
              <a:ext cx="65088" cy="84138"/>
            </a:xfrm>
            <a:custGeom>
              <a:avLst/>
              <a:gdLst>
                <a:gd name="T0" fmla="*/ 41 w 132"/>
                <a:gd name="T1" fmla="*/ 105 h 171"/>
                <a:gd name="T2" fmla="*/ 41 w 132"/>
                <a:gd name="T3" fmla="*/ 171 h 171"/>
                <a:gd name="T4" fmla="*/ 0 w 132"/>
                <a:gd name="T5" fmla="*/ 171 h 171"/>
                <a:gd name="T6" fmla="*/ 0 w 132"/>
                <a:gd name="T7" fmla="*/ 0 h 171"/>
                <a:gd name="T8" fmla="*/ 67 w 132"/>
                <a:gd name="T9" fmla="*/ 0 h 171"/>
                <a:gd name="T10" fmla="*/ 113 w 132"/>
                <a:gd name="T11" fmla="*/ 15 h 171"/>
                <a:gd name="T12" fmla="*/ 130 w 132"/>
                <a:gd name="T13" fmla="*/ 53 h 171"/>
                <a:gd name="T14" fmla="*/ 121 w 132"/>
                <a:gd name="T15" fmla="*/ 81 h 171"/>
                <a:gd name="T16" fmla="*/ 91 w 132"/>
                <a:gd name="T17" fmla="*/ 101 h 171"/>
                <a:gd name="T18" fmla="*/ 132 w 132"/>
                <a:gd name="T19" fmla="*/ 171 h 171"/>
                <a:gd name="T20" fmla="*/ 83 w 132"/>
                <a:gd name="T21" fmla="*/ 171 h 171"/>
                <a:gd name="T22" fmla="*/ 45 w 132"/>
                <a:gd name="T23" fmla="*/ 105 h 171"/>
                <a:gd name="T24" fmla="*/ 41 w 132"/>
                <a:gd name="T25" fmla="*/ 105 h 171"/>
                <a:gd name="T26" fmla="*/ 41 w 132"/>
                <a:gd name="T27" fmla="*/ 33 h 171"/>
                <a:gd name="T28" fmla="*/ 41 w 132"/>
                <a:gd name="T29" fmla="*/ 74 h 171"/>
                <a:gd name="T30" fmla="*/ 67 w 132"/>
                <a:gd name="T31" fmla="*/ 74 h 171"/>
                <a:gd name="T32" fmla="*/ 82 w 132"/>
                <a:gd name="T33" fmla="*/ 69 h 171"/>
                <a:gd name="T34" fmla="*/ 87 w 132"/>
                <a:gd name="T35" fmla="*/ 54 h 171"/>
                <a:gd name="T36" fmla="*/ 82 w 132"/>
                <a:gd name="T37" fmla="*/ 39 h 171"/>
                <a:gd name="T38" fmla="*/ 67 w 132"/>
                <a:gd name="T39" fmla="*/ 33 h 171"/>
                <a:gd name="T40" fmla="*/ 41 w 132"/>
                <a:gd name="T41" fmla="*/ 3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71">
                  <a:moveTo>
                    <a:pt x="41" y="105"/>
                  </a:moveTo>
                  <a:lnTo>
                    <a:pt x="41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67" y="0"/>
                  </a:lnTo>
                  <a:cubicBezTo>
                    <a:pt x="87" y="0"/>
                    <a:pt x="102" y="5"/>
                    <a:pt x="113" y="15"/>
                  </a:cubicBezTo>
                  <a:cubicBezTo>
                    <a:pt x="125" y="25"/>
                    <a:pt x="130" y="38"/>
                    <a:pt x="130" y="53"/>
                  </a:cubicBezTo>
                  <a:cubicBezTo>
                    <a:pt x="130" y="63"/>
                    <a:pt x="127" y="73"/>
                    <a:pt x="121" y="81"/>
                  </a:cubicBezTo>
                  <a:cubicBezTo>
                    <a:pt x="115" y="91"/>
                    <a:pt x="105" y="98"/>
                    <a:pt x="91" y="101"/>
                  </a:cubicBezTo>
                  <a:lnTo>
                    <a:pt x="132" y="171"/>
                  </a:lnTo>
                  <a:lnTo>
                    <a:pt x="83" y="171"/>
                  </a:lnTo>
                  <a:lnTo>
                    <a:pt x="45" y="105"/>
                  </a:lnTo>
                  <a:lnTo>
                    <a:pt x="41" y="105"/>
                  </a:lnTo>
                  <a:close/>
                  <a:moveTo>
                    <a:pt x="41" y="33"/>
                  </a:moveTo>
                  <a:lnTo>
                    <a:pt x="41" y="74"/>
                  </a:lnTo>
                  <a:lnTo>
                    <a:pt x="67" y="74"/>
                  </a:lnTo>
                  <a:cubicBezTo>
                    <a:pt x="73" y="74"/>
                    <a:pt x="78" y="73"/>
                    <a:pt x="82" y="69"/>
                  </a:cubicBezTo>
                  <a:cubicBezTo>
                    <a:pt x="86" y="65"/>
                    <a:pt x="87" y="60"/>
                    <a:pt x="87" y="54"/>
                  </a:cubicBezTo>
                  <a:cubicBezTo>
                    <a:pt x="87" y="48"/>
                    <a:pt x="86" y="43"/>
                    <a:pt x="82" y="39"/>
                  </a:cubicBezTo>
                  <a:cubicBezTo>
                    <a:pt x="78" y="35"/>
                    <a:pt x="73" y="33"/>
                    <a:pt x="67" y="33"/>
                  </a:cubicBezTo>
                  <a:lnTo>
                    <a:pt x="41" y="3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459">
              <a:extLst>
                <a:ext uri="{FF2B5EF4-FFF2-40B4-BE49-F238E27FC236}">
                  <a16:creationId xmlns:a16="http://schemas.microsoft.com/office/drawing/2014/main" id="{D62D87B1-68B2-4F76-BF2B-9A26BCC2E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560388"/>
              <a:ext cx="50800" cy="84138"/>
            </a:xfrm>
            <a:custGeom>
              <a:avLst/>
              <a:gdLst>
                <a:gd name="T0" fmla="*/ 104 w 104"/>
                <a:gd name="T1" fmla="*/ 0 h 171"/>
                <a:gd name="T2" fmla="*/ 104 w 104"/>
                <a:gd name="T3" fmla="*/ 31 h 171"/>
                <a:gd name="T4" fmla="*/ 43 w 104"/>
                <a:gd name="T5" fmla="*/ 31 h 171"/>
                <a:gd name="T6" fmla="*/ 43 w 104"/>
                <a:gd name="T7" fmla="*/ 68 h 171"/>
                <a:gd name="T8" fmla="*/ 98 w 104"/>
                <a:gd name="T9" fmla="*/ 68 h 171"/>
                <a:gd name="T10" fmla="*/ 98 w 104"/>
                <a:gd name="T11" fmla="*/ 99 h 171"/>
                <a:gd name="T12" fmla="*/ 43 w 104"/>
                <a:gd name="T13" fmla="*/ 99 h 171"/>
                <a:gd name="T14" fmla="*/ 43 w 104"/>
                <a:gd name="T15" fmla="*/ 139 h 171"/>
                <a:gd name="T16" fmla="*/ 104 w 104"/>
                <a:gd name="T17" fmla="*/ 139 h 171"/>
                <a:gd name="T18" fmla="*/ 104 w 104"/>
                <a:gd name="T19" fmla="*/ 171 h 171"/>
                <a:gd name="T20" fmla="*/ 0 w 104"/>
                <a:gd name="T21" fmla="*/ 171 h 171"/>
                <a:gd name="T22" fmla="*/ 0 w 104"/>
                <a:gd name="T23" fmla="*/ 0 h 171"/>
                <a:gd name="T24" fmla="*/ 104 w 104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1">
                  <a:moveTo>
                    <a:pt x="104" y="0"/>
                  </a:moveTo>
                  <a:lnTo>
                    <a:pt x="104" y="31"/>
                  </a:lnTo>
                  <a:lnTo>
                    <a:pt x="43" y="31"/>
                  </a:lnTo>
                  <a:lnTo>
                    <a:pt x="43" y="68"/>
                  </a:lnTo>
                  <a:lnTo>
                    <a:pt x="98" y="68"/>
                  </a:lnTo>
                  <a:lnTo>
                    <a:pt x="98" y="99"/>
                  </a:lnTo>
                  <a:lnTo>
                    <a:pt x="43" y="99"/>
                  </a:lnTo>
                  <a:lnTo>
                    <a:pt x="43" y="139"/>
                  </a:lnTo>
                  <a:lnTo>
                    <a:pt x="104" y="139"/>
                  </a:lnTo>
                  <a:lnTo>
                    <a:pt x="104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460">
              <a:extLst>
                <a:ext uri="{FF2B5EF4-FFF2-40B4-BE49-F238E27FC236}">
                  <a16:creationId xmlns:a16="http://schemas.microsoft.com/office/drawing/2014/main" id="{A9EB66AD-95E0-44D2-8F46-5C70335E8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8988" y="692150"/>
              <a:ext cx="74613" cy="82550"/>
            </a:xfrm>
            <a:custGeom>
              <a:avLst/>
              <a:gdLst>
                <a:gd name="T0" fmla="*/ 60 w 154"/>
                <a:gd name="T1" fmla="*/ 0 h 170"/>
                <a:gd name="T2" fmla="*/ 128 w 154"/>
                <a:gd name="T3" fmla="*/ 23 h 170"/>
                <a:gd name="T4" fmla="*/ 154 w 154"/>
                <a:gd name="T5" fmla="*/ 85 h 170"/>
                <a:gd name="T6" fmla="*/ 128 w 154"/>
                <a:gd name="T7" fmla="*/ 146 h 170"/>
                <a:gd name="T8" fmla="*/ 60 w 154"/>
                <a:gd name="T9" fmla="*/ 170 h 170"/>
                <a:gd name="T10" fmla="*/ 0 w 154"/>
                <a:gd name="T11" fmla="*/ 170 h 170"/>
                <a:gd name="T12" fmla="*/ 0 w 154"/>
                <a:gd name="T13" fmla="*/ 0 h 170"/>
                <a:gd name="T14" fmla="*/ 60 w 154"/>
                <a:gd name="T15" fmla="*/ 0 h 170"/>
                <a:gd name="T16" fmla="*/ 42 w 154"/>
                <a:gd name="T17" fmla="*/ 138 h 170"/>
                <a:gd name="T18" fmla="*/ 60 w 154"/>
                <a:gd name="T19" fmla="*/ 138 h 170"/>
                <a:gd name="T20" fmla="*/ 98 w 154"/>
                <a:gd name="T21" fmla="*/ 123 h 170"/>
                <a:gd name="T22" fmla="*/ 112 w 154"/>
                <a:gd name="T23" fmla="*/ 85 h 170"/>
                <a:gd name="T24" fmla="*/ 98 w 154"/>
                <a:gd name="T25" fmla="*/ 46 h 170"/>
                <a:gd name="T26" fmla="*/ 60 w 154"/>
                <a:gd name="T27" fmla="*/ 31 h 170"/>
                <a:gd name="T28" fmla="*/ 42 w 154"/>
                <a:gd name="T29" fmla="*/ 31 h 170"/>
                <a:gd name="T30" fmla="*/ 42 w 154"/>
                <a:gd name="T31" fmla="*/ 13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170">
                  <a:moveTo>
                    <a:pt x="60" y="0"/>
                  </a:moveTo>
                  <a:cubicBezTo>
                    <a:pt x="88" y="0"/>
                    <a:pt x="110" y="7"/>
                    <a:pt x="128" y="23"/>
                  </a:cubicBezTo>
                  <a:cubicBezTo>
                    <a:pt x="145" y="40"/>
                    <a:pt x="154" y="60"/>
                    <a:pt x="154" y="85"/>
                  </a:cubicBezTo>
                  <a:cubicBezTo>
                    <a:pt x="154" y="110"/>
                    <a:pt x="145" y="131"/>
                    <a:pt x="128" y="146"/>
                  </a:cubicBezTo>
                  <a:cubicBezTo>
                    <a:pt x="110" y="162"/>
                    <a:pt x="88" y="170"/>
                    <a:pt x="60" y="170"/>
                  </a:cubicBezTo>
                  <a:lnTo>
                    <a:pt x="0" y="170"/>
                  </a:lnTo>
                  <a:lnTo>
                    <a:pt x="0" y="0"/>
                  </a:lnTo>
                  <a:lnTo>
                    <a:pt x="60" y="0"/>
                  </a:lnTo>
                  <a:close/>
                  <a:moveTo>
                    <a:pt x="42" y="138"/>
                  </a:moveTo>
                  <a:lnTo>
                    <a:pt x="60" y="138"/>
                  </a:lnTo>
                  <a:cubicBezTo>
                    <a:pt x="77" y="138"/>
                    <a:pt x="89" y="133"/>
                    <a:pt x="98" y="123"/>
                  </a:cubicBezTo>
                  <a:cubicBezTo>
                    <a:pt x="107" y="113"/>
                    <a:pt x="112" y="101"/>
                    <a:pt x="112" y="85"/>
                  </a:cubicBezTo>
                  <a:cubicBezTo>
                    <a:pt x="112" y="68"/>
                    <a:pt x="107" y="55"/>
                    <a:pt x="98" y="46"/>
                  </a:cubicBezTo>
                  <a:cubicBezTo>
                    <a:pt x="89" y="36"/>
                    <a:pt x="77" y="31"/>
                    <a:pt x="60" y="31"/>
                  </a:cubicBezTo>
                  <a:lnTo>
                    <a:pt x="42" y="31"/>
                  </a:lnTo>
                  <a:lnTo>
                    <a:pt x="42" y="13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461">
              <a:extLst>
                <a:ext uri="{FF2B5EF4-FFF2-40B4-BE49-F238E27FC236}">
                  <a16:creationId xmlns:a16="http://schemas.microsoft.com/office/drawing/2014/main" id="{40E36CE4-5C3F-4801-87C3-F9F1EB1F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692150"/>
              <a:ext cx="50800" cy="82550"/>
            </a:xfrm>
            <a:custGeom>
              <a:avLst/>
              <a:gdLst>
                <a:gd name="T0" fmla="*/ 104 w 104"/>
                <a:gd name="T1" fmla="*/ 0 h 170"/>
                <a:gd name="T2" fmla="*/ 104 w 104"/>
                <a:gd name="T3" fmla="*/ 31 h 170"/>
                <a:gd name="T4" fmla="*/ 43 w 104"/>
                <a:gd name="T5" fmla="*/ 31 h 170"/>
                <a:gd name="T6" fmla="*/ 43 w 104"/>
                <a:gd name="T7" fmla="*/ 67 h 170"/>
                <a:gd name="T8" fmla="*/ 98 w 104"/>
                <a:gd name="T9" fmla="*/ 67 h 170"/>
                <a:gd name="T10" fmla="*/ 98 w 104"/>
                <a:gd name="T11" fmla="*/ 98 h 170"/>
                <a:gd name="T12" fmla="*/ 43 w 104"/>
                <a:gd name="T13" fmla="*/ 98 h 170"/>
                <a:gd name="T14" fmla="*/ 43 w 104"/>
                <a:gd name="T15" fmla="*/ 138 h 170"/>
                <a:gd name="T16" fmla="*/ 104 w 104"/>
                <a:gd name="T17" fmla="*/ 138 h 170"/>
                <a:gd name="T18" fmla="*/ 104 w 104"/>
                <a:gd name="T19" fmla="*/ 170 h 170"/>
                <a:gd name="T20" fmla="*/ 0 w 104"/>
                <a:gd name="T21" fmla="*/ 170 h 170"/>
                <a:gd name="T22" fmla="*/ 0 w 104"/>
                <a:gd name="T23" fmla="*/ 0 h 170"/>
                <a:gd name="T24" fmla="*/ 104 w 10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0">
                  <a:moveTo>
                    <a:pt x="104" y="0"/>
                  </a:moveTo>
                  <a:lnTo>
                    <a:pt x="104" y="31"/>
                  </a:lnTo>
                  <a:lnTo>
                    <a:pt x="43" y="31"/>
                  </a:lnTo>
                  <a:lnTo>
                    <a:pt x="43" y="67"/>
                  </a:lnTo>
                  <a:lnTo>
                    <a:pt x="98" y="67"/>
                  </a:lnTo>
                  <a:lnTo>
                    <a:pt x="98" y="98"/>
                  </a:lnTo>
                  <a:lnTo>
                    <a:pt x="43" y="98"/>
                  </a:lnTo>
                  <a:lnTo>
                    <a:pt x="43" y="138"/>
                  </a:lnTo>
                  <a:lnTo>
                    <a:pt x="104" y="138"/>
                  </a:lnTo>
                  <a:lnTo>
                    <a:pt x="104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462">
              <a:extLst>
                <a:ext uri="{FF2B5EF4-FFF2-40B4-BE49-F238E27FC236}">
                  <a16:creationId xmlns:a16="http://schemas.microsoft.com/office/drawing/2014/main" id="{7C59C2CB-F230-4176-8CC2-F0DACB08F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6" y="692150"/>
              <a:ext cx="65088" cy="82550"/>
            </a:xfrm>
            <a:custGeom>
              <a:avLst/>
              <a:gdLst>
                <a:gd name="T0" fmla="*/ 0 w 135"/>
                <a:gd name="T1" fmla="*/ 31 h 170"/>
                <a:gd name="T2" fmla="*/ 0 w 135"/>
                <a:gd name="T3" fmla="*/ 0 h 170"/>
                <a:gd name="T4" fmla="*/ 135 w 135"/>
                <a:gd name="T5" fmla="*/ 0 h 170"/>
                <a:gd name="T6" fmla="*/ 135 w 135"/>
                <a:gd name="T7" fmla="*/ 31 h 170"/>
                <a:gd name="T8" fmla="*/ 89 w 135"/>
                <a:gd name="T9" fmla="*/ 31 h 170"/>
                <a:gd name="T10" fmla="*/ 89 w 135"/>
                <a:gd name="T11" fmla="*/ 170 h 170"/>
                <a:gd name="T12" fmla="*/ 48 w 135"/>
                <a:gd name="T13" fmla="*/ 170 h 170"/>
                <a:gd name="T14" fmla="*/ 48 w 135"/>
                <a:gd name="T15" fmla="*/ 31 h 170"/>
                <a:gd name="T16" fmla="*/ 0 w 135"/>
                <a:gd name="T17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0">
                  <a:moveTo>
                    <a:pt x="0" y="31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31"/>
                  </a:lnTo>
                  <a:lnTo>
                    <a:pt x="89" y="31"/>
                  </a:lnTo>
                  <a:lnTo>
                    <a:pt x="89" y="170"/>
                  </a:lnTo>
                  <a:lnTo>
                    <a:pt x="48" y="170"/>
                  </a:lnTo>
                  <a:lnTo>
                    <a:pt x="48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463">
              <a:extLst>
                <a:ext uri="{FF2B5EF4-FFF2-40B4-BE49-F238E27FC236}">
                  <a16:creationId xmlns:a16="http://schemas.microsoft.com/office/drawing/2014/main" id="{E001DE75-005F-40EC-9EB6-3900E0C9E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3" y="692150"/>
              <a:ext cx="50800" cy="82550"/>
            </a:xfrm>
            <a:custGeom>
              <a:avLst/>
              <a:gdLst>
                <a:gd name="T0" fmla="*/ 104 w 104"/>
                <a:gd name="T1" fmla="*/ 0 h 170"/>
                <a:gd name="T2" fmla="*/ 104 w 104"/>
                <a:gd name="T3" fmla="*/ 31 h 170"/>
                <a:gd name="T4" fmla="*/ 43 w 104"/>
                <a:gd name="T5" fmla="*/ 31 h 170"/>
                <a:gd name="T6" fmla="*/ 43 w 104"/>
                <a:gd name="T7" fmla="*/ 67 h 170"/>
                <a:gd name="T8" fmla="*/ 98 w 104"/>
                <a:gd name="T9" fmla="*/ 67 h 170"/>
                <a:gd name="T10" fmla="*/ 98 w 104"/>
                <a:gd name="T11" fmla="*/ 98 h 170"/>
                <a:gd name="T12" fmla="*/ 43 w 104"/>
                <a:gd name="T13" fmla="*/ 98 h 170"/>
                <a:gd name="T14" fmla="*/ 43 w 104"/>
                <a:gd name="T15" fmla="*/ 138 h 170"/>
                <a:gd name="T16" fmla="*/ 104 w 104"/>
                <a:gd name="T17" fmla="*/ 138 h 170"/>
                <a:gd name="T18" fmla="*/ 104 w 104"/>
                <a:gd name="T19" fmla="*/ 170 h 170"/>
                <a:gd name="T20" fmla="*/ 0 w 104"/>
                <a:gd name="T21" fmla="*/ 170 h 170"/>
                <a:gd name="T22" fmla="*/ 0 w 104"/>
                <a:gd name="T23" fmla="*/ 0 h 170"/>
                <a:gd name="T24" fmla="*/ 104 w 10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0">
                  <a:moveTo>
                    <a:pt x="104" y="0"/>
                  </a:moveTo>
                  <a:lnTo>
                    <a:pt x="104" y="31"/>
                  </a:lnTo>
                  <a:lnTo>
                    <a:pt x="43" y="31"/>
                  </a:lnTo>
                  <a:lnTo>
                    <a:pt x="43" y="67"/>
                  </a:lnTo>
                  <a:lnTo>
                    <a:pt x="98" y="67"/>
                  </a:lnTo>
                  <a:lnTo>
                    <a:pt x="98" y="98"/>
                  </a:lnTo>
                  <a:lnTo>
                    <a:pt x="43" y="98"/>
                  </a:lnTo>
                  <a:lnTo>
                    <a:pt x="43" y="138"/>
                  </a:lnTo>
                  <a:lnTo>
                    <a:pt x="104" y="138"/>
                  </a:lnTo>
                  <a:lnTo>
                    <a:pt x="104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464">
              <a:extLst>
                <a:ext uri="{FF2B5EF4-FFF2-40B4-BE49-F238E27FC236}">
                  <a16:creationId xmlns:a16="http://schemas.microsoft.com/office/drawing/2014/main" id="{0F912094-98C8-40F4-A6EA-BAF3ED2AB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690563"/>
              <a:ext cx="82550" cy="85725"/>
            </a:xfrm>
            <a:custGeom>
              <a:avLst/>
              <a:gdLst>
                <a:gd name="T0" fmla="*/ 25 w 169"/>
                <a:gd name="T1" fmla="*/ 150 h 175"/>
                <a:gd name="T2" fmla="*/ 0 w 169"/>
                <a:gd name="T3" fmla="*/ 88 h 175"/>
                <a:gd name="T4" fmla="*/ 25 w 169"/>
                <a:gd name="T5" fmla="*/ 25 h 175"/>
                <a:gd name="T6" fmla="*/ 88 w 169"/>
                <a:gd name="T7" fmla="*/ 0 h 175"/>
                <a:gd name="T8" fmla="*/ 138 w 169"/>
                <a:gd name="T9" fmla="*/ 15 h 175"/>
                <a:gd name="T10" fmla="*/ 169 w 169"/>
                <a:gd name="T11" fmla="*/ 56 h 175"/>
                <a:gd name="T12" fmla="*/ 119 w 169"/>
                <a:gd name="T13" fmla="*/ 56 h 175"/>
                <a:gd name="T14" fmla="*/ 88 w 169"/>
                <a:gd name="T15" fmla="*/ 38 h 175"/>
                <a:gd name="T16" fmla="*/ 54 w 169"/>
                <a:gd name="T17" fmla="*/ 51 h 175"/>
                <a:gd name="T18" fmla="*/ 41 w 169"/>
                <a:gd name="T19" fmla="*/ 88 h 175"/>
                <a:gd name="T20" fmla="*/ 54 w 169"/>
                <a:gd name="T21" fmla="*/ 124 h 175"/>
                <a:gd name="T22" fmla="*/ 88 w 169"/>
                <a:gd name="T23" fmla="*/ 138 h 175"/>
                <a:gd name="T24" fmla="*/ 119 w 169"/>
                <a:gd name="T25" fmla="*/ 119 h 175"/>
                <a:gd name="T26" fmla="*/ 169 w 169"/>
                <a:gd name="T27" fmla="*/ 119 h 175"/>
                <a:gd name="T28" fmla="*/ 138 w 169"/>
                <a:gd name="T29" fmla="*/ 160 h 175"/>
                <a:gd name="T30" fmla="*/ 88 w 169"/>
                <a:gd name="T31" fmla="*/ 175 h 175"/>
                <a:gd name="T32" fmla="*/ 25 w 169"/>
                <a:gd name="T33" fmla="*/ 15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175">
                  <a:moveTo>
                    <a:pt x="25" y="150"/>
                  </a:moveTo>
                  <a:cubicBezTo>
                    <a:pt x="8" y="134"/>
                    <a:pt x="0" y="113"/>
                    <a:pt x="0" y="88"/>
                  </a:cubicBezTo>
                  <a:cubicBezTo>
                    <a:pt x="0" y="63"/>
                    <a:pt x="9" y="41"/>
                    <a:pt x="25" y="25"/>
                  </a:cubicBezTo>
                  <a:cubicBezTo>
                    <a:pt x="43" y="9"/>
                    <a:pt x="63" y="0"/>
                    <a:pt x="88" y="0"/>
                  </a:cubicBezTo>
                  <a:cubicBezTo>
                    <a:pt x="106" y="0"/>
                    <a:pt x="124" y="5"/>
                    <a:pt x="138" y="15"/>
                  </a:cubicBezTo>
                  <a:cubicBezTo>
                    <a:pt x="153" y="25"/>
                    <a:pt x="163" y="39"/>
                    <a:pt x="169" y="56"/>
                  </a:cubicBezTo>
                  <a:lnTo>
                    <a:pt x="119" y="56"/>
                  </a:lnTo>
                  <a:cubicBezTo>
                    <a:pt x="113" y="44"/>
                    <a:pt x="103" y="38"/>
                    <a:pt x="88" y="38"/>
                  </a:cubicBezTo>
                  <a:cubicBezTo>
                    <a:pt x="74" y="38"/>
                    <a:pt x="63" y="43"/>
                    <a:pt x="54" y="51"/>
                  </a:cubicBezTo>
                  <a:cubicBezTo>
                    <a:pt x="45" y="60"/>
                    <a:pt x="41" y="73"/>
                    <a:pt x="41" y="88"/>
                  </a:cubicBezTo>
                  <a:cubicBezTo>
                    <a:pt x="41" y="103"/>
                    <a:pt x="45" y="114"/>
                    <a:pt x="54" y="124"/>
                  </a:cubicBezTo>
                  <a:cubicBezTo>
                    <a:pt x="63" y="133"/>
                    <a:pt x="74" y="138"/>
                    <a:pt x="88" y="138"/>
                  </a:cubicBezTo>
                  <a:cubicBezTo>
                    <a:pt x="101" y="138"/>
                    <a:pt x="113" y="131"/>
                    <a:pt x="119" y="119"/>
                  </a:cubicBezTo>
                  <a:lnTo>
                    <a:pt x="169" y="119"/>
                  </a:lnTo>
                  <a:cubicBezTo>
                    <a:pt x="163" y="136"/>
                    <a:pt x="153" y="150"/>
                    <a:pt x="138" y="160"/>
                  </a:cubicBezTo>
                  <a:cubicBezTo>
                    <a:pt x="123" y="170"/>
                    <a:pt x="106" y="175"/>
                    <a:pt x="88" y="175"/>
                  </a:cubicBezTo>
                  <a:cubicBezTo>
                    <a:pt x="64" y="175"/>
                    <a:pt x="43" y="166"/>
                    <a:pt x="25" y="15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465">
              <a:extLst>
                <a:ext uri="{FF2B5EF4-FFF2-40B4-BE49-F238E27FC236}">
                  <a16:creationId xmlns:a16="http://schemas.microsoft.com/office/drawing/2014/main" id="{1FAFF383-3F78-49FB-A2CD-70E192213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263" y="692150"/>
              <a:ext cx="73025" cy="82550"/>
            </a:xfrm>
            <a:custGeom>
              <a:avLst/>
              <a:gdLst>
                <a:gd name="T0" fmla="*/ 108 w 149"/>
                <a:gd name="T1" fmla="*/ 0 h 171"/>
                <a:gd name="T2" fmla="*/ 149 w 149"/>
                <a:gd name="T3" fmla="*/ 0 h 171"/>
                <a:gd name="T4" fmla="*/ 149 w 149"/>
                <a:gd name="T5" fmla="*/ 171 h 171"/>
                <a:gd name="T6" fmla="*/ 108 w 149"/>
                <a:gd name="T7" fmla="*/ 171 h 171"/>
                <a:gd name="T8" fmla="*/ 108 w 149"/>
                <a:gd name="T9" fmla="*/ 100 h 171"/>
                <a:gd name="T10" fmla="*/ 42 w 149"/>
                <a:gd name="T11" fmla="*/ 100 h 171"/>
                <a:gd name="T12" fmla="*/ 42 w 149"/>
                <a:gd name="T13" fmla="*/ 171 h 171"/>
                <a:gd name="T14" fmla="*/ 0 w 149"/>
                <a:gd name="T15" fmla="*/ 171 h 171"/>
                <a:gd name="T16" fmla="*/ 0 w 149"/>
                <a:gd name="T17" fmla="*/ 0 h 171"/>
                <a:gd name="T18" fmla="*/ 42 w 149"/>
                <a:gd name="T19" fmla="*/ 0 h 171"/>
                <a:gd name="T20" fmla="*/ 42 w 149"/>
                <a:gd name="T21" fmla="*/ 68 h 171"/>
                <a:gd name="T22" fmla="*/ 108 w 149"/>
                <a:gd name="T23" fmla="*/ 68 h 171"/>
                <a:gd name="T24" fmla="*/ 108 w 149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71">
                  <a:moveTo>
                    <a:pt x="108" y="0"/>
                  </a:moveTo>
                  <a:lnTo>
                    <a:pt x="149" y="0"/>
                  </a:lnTo>
                  <a:lnTo>
                    <a:pt x="149" y="171"/>
                  </a:lnTo>
                  <a:lnTo>
                    <a:pt x="108" y="171"/>
                  </a:lnTo>
                  <a:lnTo>
                    <a:pt x="108" y="100"/>
                  </a:lnTo>
                  <a:lnTo>
                    <a:pt x="42" y="100"/>
                  </a:lnTo>
                  <a:lnTo>
                    <a:pt x="42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68"/>
                  </a:lnTo>
                  <a:lnTo>
                    <a:pt x="108" y="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466">
              <a:extLst>
                <a:ext uri="{FF2B5EF4-FFF2-40B4-BE49-F238E27FC236}">
                  <a16:creationId xmlns:a16="http://schemas.microsoft.com/office/drawing/2014/main" id="{30548B81-ADE1-4842-B11E-123684666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1" y="692150"/>
              <a:ext cx="74613" cy="82550"/>
            </a:xfrm>
            <a:custGeom>
              <a:avLst/>
              <a:gdLst>
                <a:gd name="T0" fmla="*/ 112 w 153"/>
                <a:gd name="T1" fmla="*/ 0 h 171"/>
                <a:gd name="T2" fmla="*/ 153 w 153"/>
                <a:gd name="T3" fmla="*/ 0 h 171"/>
                <a:gd name="T4" fmla="*/ 153 w 153"/>
                <a:gd name="T5" fmla="*/ 171 h 171"/>
                <a:gd name="T6" fmla="*/ 112 w 153"/>
                <a:gd name="T7" fmla="*/ 171 h 171"/>
                <a:gd name="T8" fmla="*/ 42 w 153"/>
                <a:gd name="T9" fmla="*/ 63 h 171"/>
                <a:gd name="T10" fmla="*/ 42 w 153"/>
                <a:gd name="T11" fmla="*/ 171 h 171"/>
                <a:gd name="T12" fmla="*/ 0 w 153"/>
                <a:gd name="T13" fmla="*/ 171 h 171"/>
                <a:gd name="T14" fmla="*/ 0 w 153"/>
                <a:gd name="T15" fmla="*/ 0 h 171"/>
                <a:gd name="T16" fmla="*/ 42 w 153"/>
                <a:gd name="T17" fmla="*/ 0 h 171"/>
                <a:gd name="T18" fmla="*/ 112 w 153"/>
                <a:gd name="T19" fmla="*/ 107 h 171"/>
                <a:gd name="T20" fmla="*/ 112 w 153"/>
                <a:gd name="T2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71">
                  <a:moveTo>
                    <a:pt x="112" y="0"/>
                  </a:moveTo>
                  <a:lnTo>
                    <a:pt x="153" y="0"/>
                  </a:lnTo>
                  <a:lnTo>
                    <a:pt x="153" y="171"/>
                  </a:lnTo>
                  <a:lnTo>
                    <a:pt x="112" y="171"/>
                  </a:lnTo>
                  <a:lnTo>
                    <a:pt x="42" y="63"/>
                  </a:lnTo>
                  <a:lnTo>
                    <a:pt x="42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2" y="10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467">
              <a:extLst>
                <a:ext uri="{FF2B5EF4-FFF2-40B4-BE49-F238E27FC236}">
                  <a16:creationId xmlns:a16="http://schemas.microsoft.com/office/drawing/2014/main" id="{6EA352C4-5487-480E-B350-923C7CA98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0651" y="690563"/>
              <a:ext cx="85725" cy="85725"/>
            </a:xfrm>
            <a:custGeom>
              <a:avLst/>
              <a:gdLst>
                <a:gd name="T0" fmla="*/ 25 w 175"/>
                <a:gd name="T1" fmla="*/ 150 h 175"/>
                <a:gd name="T2" fmla="*/ 0 w 175"/>
                <a:gd name="T3" fmla="*/ 88 h 175"/>
                <a:gd name="T4" fmla="*/ 25 w 175"/>
                <a:gd name="T5" fmla="*/ 25 h 175"/>
                <a:gd name="T6" fmla="*/ 88 w 175"/>
                <a:gd name="T7" fmla="*/ 0 h 175"/>
                <a:gd name="T8" fmla="*/ 150 w 175"/>
                <a:gd name="T9" fmla="*/ 25 h 175"/>
                <a:gd name="T10" fmla="*/ 175 w 175"/>
                <a:gd name="T11" fmla="*/ 88 h 175"/>
                <a:gd name="T12" fmla="*/ 150 w 175"/>
                <a:gd name="T13" fmla="*/ 150 h 175"/>
                <a:gd name="T14" fmla="*/ 88 w 175"/>
                <a:gd name="T15" fmla="*/ 175 h 175"/>
                <a:gd name="T16" fmla="*/ 25 w 175"/>
                <a:gd name="T17" fmla="*/ 150 h 175"/>
                <a:gd name="T18" fmla="*/ 120 w 175"/>
                <a:gd name="T19" fmla="*/ 124 h 175"/>
                <a:gd name="T20" fmla="*/ 133 w 175"/>
                <a:gd name="T21" fmla="*/ 88 h 175"/>
                <a:gd name="T22" fmla="*/ 120 w 175"/>
                <a:gd name="T23" fmla="*/ 51 h 175"/>
                <a:gd name="T24" fmla="*/ 88 w 175"/>
                <a:gd name="T25" fmla="*/ 38 h 175"/>
                <a:gd name="T26" fmla="*/ 55 w 175"/>
                <a:gd name="T27" fmla="*/ 51 h 175"/>
                <a:gd name="T28" fmla="*/ 43 w 175"/>
                <a:gd name="T29" fmla="*/ 88 h 175"/>
                <a:gd name="T30" fmla="*/ 55 w 175"/>
                <a:gd name="T31" fmla="*/ 124 h 175"/>
                <a:gd name="T32" fmla="*/ 88 w 175"/>
                <a:gd name="T33" fmla="*/ 138 h 175"/>
                <a:gd name="T34" fmla="*/ 120 w 175"/>
                <a:gd name="T35" fmla="*/ 12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75">
                  <a:moveTo>
                    <a:pt x="25" y="150"/>
                  </a:moveTo>
                  <a:cubicBezTo>
                    <a:pt x="8" y="134"/>
                    <a:pt x="0" y="113"/>
                    <a:pt x="0" y="88"/>
                  </a:cubicBezTo>
                  <a:cubicBezTo>
                    <a:pt x="0" y="63"/>
                    <a:pt x="9" y="41"/>
                    <a:pt x="25" y="25"/>
                  </a:cubicBezTo>
                  <a:cubicBezTo>
                    <a:pt x="43" y="9"/>
                    <a:pt x="63" y="0"/>
                    <a:pt x="88" y="0"/>
                  </a:cubicBezTo>
                  <a:cubicBezTo>
                    <a:pt x="113" y="0"/>
                    <a:pt x="133" y="9"/>
                    <a:pt x="150" y="25"/>
                  </a:cubicBezTo>
                  <a:cubicBezTo>
                    <a:pt x="167" y="41"/>
                    <a:pt x="175" y="63"/>
                    <a:pt x="175" y="88"/>
                  </a:cubicBezTo>
                  <a:cubicBezTo>
                    <a:pt x="175" y="113"/>
                    <a:pt x="167" y="134"/>
                    <a:pt x="150" y="150"/>
                  </a:cubicBezTo>
                  <a:cubicBezTo>
                    <a:pt x="134" y="166"/>
                    <a:pt x="113" y="175"/>
                    <a:pt x="88" y="175"/>
                  </a:cubicBezTo>
                  <a:cubicBezTo>
                    <a:pt x="63" y="175"/>
                    <a:pt x="43" y="168"/>
                    <a:pt x="25" y="150"/>
                  </a:cubicBezTo>
                  <a:close/>
                  <a:moveTo>
                    <a:pt x="120" y="124"/>
                  </a:moveTo>
                  <a:cubicBezTo>
                    <a:pt x="129" y="115"/>
                    <a:pt x="133" y="103"/>
                    <a:pt x="133" y="88"/>
                  </a:cubicBezTo>
                  <a:cubicBezTo>
                    <a:pt x="133" y="73"/>
                    <a:pt x="129" y="61"/>
                    <a:pt x="120" y="51"/>
                  </a:cubicBezTo>
                  <a:cubicBezTo>
                    <a:pt x="112" y="43"/>
                    <a:pt x="102" y="38"/>
                    <a:pt x="88" y="38"/>
                  </a:cubicBezTo>
                  <a:cubicBezTo>
                    <a:pt x="74" y="38"/>
                    <a:pt x="63" y="43"/>
                    <a:pt x="55" y="51"/>
                  </a:cubicBezTo>
                  <a:cubicBezTo>
                    <a:pt x="47" y="60"/>
                    <a:pt x="43" y="73"/>
                    <a:pt x="43" y="88"/>
                  </a:cubicBezTo>
                  <a:cubicBezTo>
                    <a:pt x="43" y="103"/>
                    <a:pt x="47" y="114"/>
                    <a:pt x="55" y="124"/>
                  </a:cubicBezTo>
                  <a:cubicBezTo>
                    <a:pt x="64" y="133"/>
                    <a:pt x="74" y="138"/>
                    <a:pt x="88" y="138"/>
                  </a:cubicBezTo>
                  <a:cubicBezTo>
                    <a:pt x="102" y="136"/>
                    <a:pt x="112" y="133"/>
                    <a:pt x="120" y="12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468">
              <a:extLst>
                <a:ext uri="{FF2B5EF4-FFF2-40B4-BE49-F238E27FC236}">
                  <a16:creationId xmlns:a16="http://schemas.microsoft.com/office/drawing/2014/main" id="{DAEC9549-A064-4A0D-9F7F-0D91B1E62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692150"/>
              <a:ext cx="46038" cy="82550"/>
            </a:xfrm>
            <a:custGeom>
              <a:avLst/>
              <a:gdLst>
                <a:gd name="T0" fmla="*/ 2 w 94"/>
                <a:gd name="T1" fmla="*/ 0 h 170"/>
                <a:gd name="T2" fmla="*/ 43 w 94"/>
                <a:gd name="T3" fmla="*/ 0 h 170"/>
                <a:gd name="T4" fmla="*/ 43 w 94"/>
                <a:gd name="T5" fmla="*/ 138 h 170"/>
                <a:gd name="T6" fmla="*/ 94 w 94"/>
                <a:gd name="T7" fmla="*/ 138 h 170"/>
                <a:gd name="T8" fmla="*/ 94 w 94"/>
                <a:gd name="T9" fmla="*/ 170 h 170"/>
                <a:gd name="T10" fmla="*/ 0 w 94"/>
                <a:gd name="T11" fmla="*/ 170 h 170"/>
                <a:gd name="T12" fmla="*/ 0 w 94"/>
                <a:gd name="T13" fmla="*/ 0 h 170"/>
                <a:gd name="T14" fmla="*/ 2 w 94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70">
                  <a:moveTo>
                    <a:pt x="2" y="0"/>
                  </a:moveTo>
                  <a:lnTo>
                    <a:pt x="43" y="0"/>
                  </a:lnTo>
                  <a:lnTo>
                    <a:pt x="43" y="138"/>
                  </a:lnTo>
                  <a:lnTo>
                    <a:pt x="94" y="138"/>
                  </a:lnTo>
                  <a:lnTo>
                    <a:pt x="94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469">
              <a:extLst>
                <a:ext uri="{FF2B5EF4-FFF2-40B4-BE49-F238E27FC236}">
                  <a16:creationId xmlns:a16="http://schemas.microsoft.com/office/drawing/2014/main" id="{1A6F3533-EF5E-45B6-AAA9-8FEB48610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1463" y="690563"/>
              <a:ext cx="85725" cy="85725"/>
            </a:xfrm>
            <a:custGeom>
              <a:avLst/>
              <a:gdLst>
                <a:gd name="T0" fmla="*/ 25 w 175"/>
                <a:gd name="T1" fmla="*/ 150 h 175"/>
                <a:gd name="T2" fmla="*/ 0 w 175"/>
                <a:gd name="T3" fmla="*/ 88 h 175"/>
                <a:gd name="T4" fmla="*/ 25 w 175"/>
                <a:gd name="T5" fmla="*/ 25 h 175"/>
                <a:gd name="T6" fmla="*/ 88 w 175"/>
                <a:gd name="T7" fmla="*/ 0 h 175"/>
                <a:gd name="T8" fmla="*/ 150 w 175"/>
                <a:gd name="T9" fmla="*/ 25 h 175"/>
                <a:gd name="T10" fmla="*/ 175 w 175"/>
                <a:gd name="T11" fmla="*/ 88 h 175"/>
                <a:gd name="T12" fmla="*/ 150 w 175"/>
                <a:gd name="T13" fmla="*/ 150 h 175"/>
                <a:gd name="T14" fmla="*/ 88 w 175"/>
                <a:gd name="T15" fmla="*/ 175 h 175"/>
                <a:gd name="T16" fmla="*/ 25 w 175"/>
                <a:gd name="T17" fmla="*/ 150 h 175"/>
                <a:gd name="T18" fmla="*/ 120 w 175"/>
                <a:gd name="T19" fmla="*/ 124 h 175"/>
                <a:gd name="T20" fmla="*/ 133 w 175"/>
                <a:gd name="T21" fmla="*/ 88 h 175"/>
                <a:gd name="T22" fmla="*/ 120 w 175"/>
                <a:gd name="T23" fmla="*/ 51 h 175"/>
                <a:gd name="T24" fmla="*/ 88 w 175"/>
                <a:gd name="T25" fmla="*/ 38 h 175"/>
                <a:gd name="T26" fmla="*/ 55 w 175"/>
                <a:gd name="T27" fmla="*/ 51 h 175"/>
                <a:gd name="T28" fmla="*/ 43 w 175"/>
                <a:gd name="T29" fmla="*/ 88 h 175"/>
                <a:gd name="T30" fmla="*/ 55 w 175"/>
                <a:gd name="T31" fmla="*/ 124 h 175"/>
                <a:gd name="T32" fmla="*/ 88 w 175"/>
                <a:gd name="T33" fmla="*/ 138 h 175"/>
                <a:gd name="T34" fmla="*/ 120 w 175"/>
                <a:gd name="T35" fmla="*/ 12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75">
                  <a:moveTo>
                    <a:pt x="25" y="150"/>
                  </a:moveTo>
                  <a:cubicBezTo>
                    <a:pt x="8" y="134"/>
                    <a:pt x="0" y="113"/>
                    <a:pt x="0" y="88"/>
                  </a:cubicBezTo>
                  <a:cubicBezTo>
                    <a:pt x="0" y="63"/>
                    <a:pt x="9" y="41"/>
                    <a:pt x="25" y="25"/>
                  </a:cubicBezTo>
                  <a:cubicBezTo>
                    <a:pt x="43" y="9"/>
                    <a:pt x="63" y="0"/>
                    <a:pt x="88" y="0"/>
                  </a:cubicBezTo>
                  <a:cubicBezTo>
                    <a:pt x="113" y="0"/>
                    <a:pt x="133" y="9"/>
                    <a:pt x="150" y="25"/>
                  </a:cubicBezTo>
                  <a:cubicBezTo>
                    <a:pt x="166" y="41"/>
                    <a:pt x="175" y="63"/>
                    <a:pt x="175" y="88"/>
                  </a:cubicBezTo>
                  <a:cubicBezTo>
                    <a:pt x="175" y="113"/>
                    <a:pt x="166" y="134"/>
                    <a:pt x="150" y="150"/>
                  </a:cubicBezTo>
                  <a:cubicBezTo>
                    <a:pt x="134" y="166"/>
                    <a:pt x="113" y="175"/>
                    <a:pt x="88" y="175"/>
                  </a:cubicBezTo>
                  <a:cubicBezTo>
                    <a:pt x="63" y="175"/>
                    <a:pt x="41" y="168"/>
                    <a:pt x="25" y="150"/>
                  </a:cubicBezTo>
                  <a:close/>
                  <a:moveTo>
                    <a:pt x="120" y="124"/>
                  </a:moveTo>
                  <a:cubicBezTo>
                    <a:pt x="129" y="115"/>
                    <a:pt x="133" y="103"/>
                    <a:pt x="133" y="88"/>
                  </a:cubicBezTo>
                  <a:cubicBezTo>
                    <a:pt x="133" y="73"/>
                    <a:pt x="129" y="61"/>
                    <a:pt x="120" y="51"/>
                  </a:cubicBezTo>
                  <a:cubicBezTo>
                    <a:pt x="111" y="43"/>
                    <a:pt x="101" y="38"/>
                    <a:pt x="88" y="38"/>
                  </a:cubicBezTo>
                  <a:cubicBezTo>
                    <a:pt x="74" y="38"/>
                    <a:pt x="63" y="43"/>
                    <a:pt x="55" y="51"/>
                  </a:cubicBezTo>
                  <a:cubicBezTo>
                    <a:pt x="46" y="60"/>
                    <a:pt x="43" y="73"/>
                    <a:pt x="43" y="88"/>
                  </a:cubicBezTo>
                  <a:cubicBezTo>
                    <a:pt x="43" y="103"/>
                    <a:pt x="46" y="114"/>
                    <a:pt x="55" y="124"/>
                  </a:cubicBezTo>
                  <a:cubicBezTo>
                    <a:pt x="64" y="133"/>
                    <a:pt x="74" y="138"/>
                    <a:pt x="88" y="138"/>
                  </a:cubicBezTo>
                  <a:cubicBezTo>
                    <a:pt x="100" y="136"/>
                    <a:pt x="111" y="133"/>
                    <a:pt x="120" y="12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470">
              <a:extLst>
                <a:ext uri="{FF2B5EF4-FFF2-40B4-BE49-F238E27FC236}">
                  <a16:creationId xmlns:a16="http://schemas.microsoft.com/office/drawing/2014/main" id="{E7305898-B1E3-48D1-BD8E-0771916E5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6" y="690563"/>
              <a:ext cx="82550" cy="85725"/>
            </a:xfrm>
            <a:custGeom>
              <a:avLst/>
              <a:gdLst>
                <a:gd name="T0" fmla="*/ 25 w 169"/>
                <a:gd name="T1" fmla="*/ 150 h 176"/>
                <a:gd name="T2" fmla="*/ 0 w 169"/>
                <a:gd name="T3" fmla="*/ 88 h 176"/>
                <a:gd name="T4" fmla="*/ 25 w 169"/>
                <a:gd name="T5" fmla="*/ 25 h 176"/>
                <a:gd name="T6" fmla="*/ 88 w 169"/>
                <a:gd name="T7" fmla="*/ 0 h 176"/>
                <a:gd name="T8" fmla="*/ 138 w 169"/>
                <a:gd name="T9" fmla="*/ 15 h 176"/>
                <a:gd name="T10" fmla="*/ 169 w 169"/>
                <a:gd name="T11" fmla="*/ 56 h 176"/>
                <a:gd name="T12" fmla="*/ 119 w 169"/>
                <a:gd name="T13" fmla="*/ 56 h 176"/>
                <a:gd name="T14" fmla="*/ 88 w 169"/>
                <a:gd name="T15" fmla="*/ 38 h 176"/>
                <a:gd name="T16" fmla="*/ 54 w 169"/>
                <a:gd name="T17" fmla="*/ 51 h 176"/>
                <a:gd name="T18" fmla="*/ 42 w 169"/>
                <a:gd name="T19" fmla="*/ 88 h 176"/>
                <a:gd name="T20" fmla="*/ 54 w 169"/>
                <a:gd name="T21" fmla="*/ 124 h 176"/>
                <a:gd name="T22" fmla="*/ 87 w 169"/>
                <a:gd name="T23" fmla="*/ 138 h 176"/>
                <a:gd name="T24" fmla="*/ 110 w 169"/>
                <a:gd name="T25" fmla="*/ 130 h 176"/>
                <a:gd name="T26" fmla="*/ 123 w 169"/>
                <a:gd name="T27" fmla="*/ 110 h 176"/>
                <a:gd name="T28" fmla="*/ 74 w 169"/>
                <a:gd name="T29" fmla="*/ 110 h 176"/>
                <a:gd name="T30" fmla="*/ 74 w 169"/>
                <a:gd name="T31" fmla="*/ 79 h 176"/>
                <a:gd name="T32" fmla="*/ 167 w 169"/>
                <a:gd name="T33" fmla="*/ 79 h 176"/>
                <a:gd name="T34" fmla="*/ 167 w 169"/>
                <a:gd name="T35" fmla="*/ 110 h 176"/>
                <a:gd name="T36" fmla="*/ 142 w 169"/>
                <a:gd name="T37" fmla="*/ 154 h 176"/>
                <a:gd name="T38" fmla="*/ 117 w 169"/>
                <a:gd name="T39" fmla="*/ 170 h 176"/>
                <a:gd name="T40" fmla="*/ 85 w 169"/>
                <a:gd name="T41" fmla="*/ 176 h 176"/>
                <a:gd name="T42" fmla="*/ 25 w 169"/>
                <a:gd name="T43" fmla="*/ 1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176">
                  <a:moveTo>
                    <a:pt x="25" y="150"/>
                  </a:moveTo>
                  <a:cubicBezTo>
                    <a:pt x="8" y="134"/>
                    <a:pt x="0" y="113"/>
                    <a:pt x="0" y="88"/>
                  </a:cubicBezTo>
                  <a:cubicBezTo>
                    <a:pt x="0" y="63"/>
                    <a:pt x="9" y="41"/>
                    <a:pt x="25" y="25"/>
                  </a:cubicBezTo>
                  <a:cubicBezTo>
                    <a:pt x="43" y="9"/>
                    <a:pt x="63" y="0"/>
                    <a:pt x="88" y="0"/>
                  </a:cubicBezTo>
                  <a:cubicBezTo>
                    <a:pt x="107" y="0"/>
                    <a:pt x="124" y="5"/>
                    <a:pt x="138" y="15"/>
                  </a:cubicBezTo>
                  <a:cubicBezTo>
                    <a:pt x="153" y="25"/>
                    <a:pt x="163" y="39"/>
                    <a:pt x="169" y="56"/>
                  </a:cubicBezTo>
                  <a:lnTo>
                    <a:pt x="119" y="56"/>
                  </a:lnTo>
                  <a:cubicBezTo>
                    <a:pt x="113" y="44"/>
                    <a:pt x="103" y="38"/>
                    <a:pt x="88" y="38"/>
                  </a:cubicBezTo>
                  <a:cubicBezTo>
                    <a:pt x="74" y="38"/>
                    <a:pt x="63" y="43"/>
                    <a:pt x="54" y="51"/>
                  </a:cubicBezTo>
                  <a:cubicBezTo>
                    <a:pt x="45" y="60"/>
                    <a:pt x="42" y="73"/>
                    <a:pt x="42" y="88"/>
                  </a:cubicBezTo>
                  <a:cubicBezTo>
                    <a:pt x="42" y="103"/>
                    <a:pt x="45" y="114"/>
                    <a:pt x="54" y="124"/>
                  </a:cubicBezTo>
                  <a:cubicBezTo>
                    <a:pt x="63" y="133"/>
                    <a:pt x="73" y="138"/>
                    <a:pt x="87" y="138"/>
                  </a:cubicBezTo>
                  <a:cubicBezTo>
                    <a:pt x="97" y="138"/>
                    <a:pt x="104" y="135"/>
                    <a:pt x="110" y="130"/>
                  </a:cubicBezTo>
                  <a:cubicBezTo>
                    <a:pt x="117" y="125"/>
                    <a:pt x="120" y="119"/>
                    <a:pt x="123" y="110"/>
                  </a:cubicBezTo>
                  <a:lnTo>
                    <a:pt x="74" y="110"/>
                  </a:lnTo>
                  <a:lnTo>
                    <a:pt x="74" y="79"/>
                  </a:lnTo>
                  <a:lnTo>
                    <a:pt x="167" y="79"/>
                  </a:lnTo>
                  <a:lnTo>
                    <a:pt x="167" y="110"/>
                  </a:lnTo>
                  <a:cubicBezTo>
                    <a:pt x="164" y="125"/>
                    <a:pt x="155" y="140"/>
                    <a:pt x="142" y="154"/>
                  </a:cubicBezTo>
                  <a:cubicBezTo>
                    <a:pt x="135" y="160"/>
                    <a:pt x="127" y="165"/>
                    <a:pt x="117" y="170"/>
                  </a:cubicBezTo>
                  <a:cubicBezTo>
                    <a:pt x="107" y="174"/>
                    <a:pt x="97" y="176"/>
                    <a:pt x="85" y="176"/>
                  </a:cubicBezTo>
                  <a:cubicBezTo>
                    <a:pt x="63" y="175"/>
                    <a:pt x="43" y="166"/>
                    <a:pt x="25" y="15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Rectangle 471">
              <a:extLst>
                <a:ext uri="{FF2B5EF4-FFF2-40B4-BE49-F238E27FC236}">
                  <a16:creationId xmlns:a16="http://schemas.microsoft.com/office/drawing/2014/main" id="{4705B054-688A-4C9A-832A-D435E78E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0376" y="692150"/>
              <a:ext cx="20638" cy="8255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472">
              <a:extLst>
                <a:ext uri="{FF2B5EF4-FFF2-40B4-BE49-F238E27FC236}">
                  <a16:creationId xmlns:a16="http://schemas.microsoft.com/office/drawing/2014/main" id="{D0A47C1F-43EF-4439-9B14-118EA7727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6" y="692150"/>
              <a:ext cx="50800" cy="82550"/>
            </a:xfrm>
            <a:custGeom>
              <a:avLst/>
              <a:gdLst>
                <a:gd name="T0" fmla="*/ 104 w 104"/>
                <a:gd name="T1" fmla="*/ 0 h 170"/>
                <a:gd name="T2" fmla="*/ 104 w 104"/>
                <a:gd name="T3" fmla="*/ 31 h 170"/>
                <a:gd name="T4" fmla="*/ 43 w 104"/>
                <a:gd name="T5" fmla="*/ 31 h 170"/>
                <a:gd name="T6" fmla="*/ 43 w 104"/>
                <a:gd name="T7" fmla="*/ 67 h 170"/>
                <a:gd name="T8" fmla="*/ 98 w 104"/>
                <a:gd name="T9" fmla="*/ 67 h 170"/>
                <a:gd name="T10" fmla="*/ 98 w 104"/>
                <a:gd name="T11" fmla="*/ 98 h 170"/>
                <a:gd name="T12" fmla="*/ 43 w 104"/>
                <a:gd name="T13" fmla="*/ 98 h 170"/>
                <a:gd name="T14" fmla="*/ 43 w 104"/>
                <a:gd name="T15" fmla="*/ 138 h 170"/>
                <a:gd name="T16" fmla="*/ 104 w 104"/>
                <a:gd name="T17" fmla="*/ 138 h 170"/>
                <a:gd name="T18" fmla="*/ 104 w 104"/>
                <a:gd name="T19" fmla="*/ 170 h 170"/>
                <a:gd name="T20" fmla="*/ 0 w 104"/>
                <a:gd name="T21" fmla="*/ 170 h 170"/>
                <a:gd name="T22" fmla="*/ 0 w 104"/>
                <a:gd name="T23" fmla="*/ 0 h 170"/>
                <a:gd name="T24" fmla="*/ 104 w 10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0">
                  <a:moveTo>
                    <a:pt x="104" y="0"/>
                  </a:moveTo>
                  <a:lnTo>
                    <a:pt x="104" y="31"/>
                  </a:lnTo>
                  <a:lnTo>
                    <a:pt x="43" y="31"/>
                  </a:lnTo>
                  <a:lnTo>
                    <a:pt x="43" y="67"/>
                  </a:lnTo>
                  <a:lnTo>
                    <a:pt x="98" y="67"/>
                  </a:lnTo>
                  <a:lnTo>
                    <a:pt x="98" y="98"/>
                  </a:lnTo>
                  <a:lnTo>
                    <a:pt x="43" y="98"/>
                  </a:lnTo>
                  <a:lnTo>
                    <a:pt x="43" y="138"/>
                  </a:lnTo>
                  <a:lnTo>
                    <a:pt x="104" y="138"/>
                  </a:lnTo>
                  <a:lnTo>
                    <a:pt x="104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473">
              <a:extLst>
                <a:ext uri="{FF2B5EF4-FFF2-40B4-BE49-F238E27FC236}">
                  <a16:creationId xmlns:a16="http://schemas.microsoft.com/office/drawing/2014/main" id="{700CF8E0-B8F6-4D4C-A328-E85500342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01" y="839788"/>
              <a:ext cx="39688" cy="52388"/>
            </a:xfrm>
            <a:custGeom>
              <a:avLst/>
              <a:gdLst>
                <a:gd name="T0" fmla="*/ 0 w 80"/>
                <a:gd name="T1" fmla="*/ 0 h 108"/>
                <a:gd name="T2" fmla="*/ 14 w 80"/>
                <a:gd name="T3" fmla="*/ 0 h 108"/>
                <a:gd name="T4" fmla="*/ 14 w 80"/>
                <a:gd name="T5" fmla="*/ 69 h 108"/>
                <a:gd name="T6" fmla="*/ 40 w 80"/>
                <a:gd name="T7" fmla="*/ 95 h 108"/>
                <a:gd name="T8" fmla="*/ 66 w 80"/>
                <a:gd name="T9" fmla="*/ 69 h 108"/>
                <a:gd name="T10" fmla="*/ 66 w 80"/>
                <a:gd name="T11" fmla="*/ 0 h 108"/>
                <a:gd name="T12" fmla="*/ 80 w 80"/>
                <a:gd name="T13" fmla="*/ 0 h 108"/>
                <a:gd name="T14" fmla="*/ 80 w 80"/>
                <a:gd name="T15" fmla="*/ 69 h 108"/>
                <a:gd name="T16" fmla="*/ 40 w 80"/>
                <a:gd name="T17" fmla="*/ 108 h 108"/>
                <a:gd name="T18" fmla="*/ 0 w 80"/>
                <a:gd name="T19" fmla="*/ 69 h 108"/>
                <a:gd name="T20" fmla="*/ 0 w 80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08">
                  <a:moveTo>
                    <a:pt x="0" y="0"/>
                  </a:moveTo>
                  <a:lnTo>
                    <a:pt x="14" y="0"/>
                  </a:lnTo>
                  <a:lnTo>
                    <a:pt x="14" y="69"/>
                  </a:lnTo>
                  <a:cubicBezTo>
                    <a:pt x="14" y="87"/>
                    <a:pt x="24" y="95"/>
                    <a:pt x="40" y="95"/>
                  </a:cubicBezTo>
                  <a:cubicBezTo>
                    <a:pt x="56" y="95"/>
                    <a:pt x="66" y="87"/>
                    <a:pt x="66" y="69"/>
                  </a:cubicBezTo>
                  <a:lnTo>
                    <a:pt x="66" y="0"/>
                  </a:lnTo>
                  <a:lnTo>
                    <a:pt x="80" y="0"/>
                  </a:lnTo>
                  <a:lnTo>
                    <a:pt x="80" y="69"/>
                  </a:lnTo>
                  <a:cubicBezTo>
                    <a:pt x="80" y="94"/>
                    <a:pt x="63" y="108"/>
                    <a:pt x="40" y="108"/>
                  </a:cubicBezTo>
                  <a:cubicBezTo>
                    <a:pt x="16" y="108"/>
                    <a:pt x="0" y="94"/>
                    <a:pt x="0" y="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474">
              <a:extLst>
                <a:ext uri="{FF2B5EF4-FFF2-40B4-BE49-F238E27FC236}">
                  <a16:creationId xmlns:a16="http://schemas.microsoft.com/office/drawing/2014/main" id="{AB23D8B3-E579-4F13-B67D-76677FC45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1" y="839788"/>
              <a:ext cx="41275" cy="52388"/>
            </a:xfrm>
            <a:custGeom>
              <a:avLst/>
              <a:gdLst>
                <a:gd name="T0" fmla="*/ 70 w 84"/>
                <a:gd name="T1" fmla="*/ 0 h 107"/>
                <a:gd name="T2" fmla="*/ 84 w 84"/>
                <a:gd name="T3" fmla="*/ 0 h 107"/>
                <a:gd name="T4" fmla="*/ 84 w 84"/>
                <a:gd name="T5" fmla="*/ 107 h 107"/>
                <a:gd name="T6" fmla="*/ 70 w 84"/>
                <a:gd name="T7" fmla="*/ 107 h 107"/>
                <a:gd name="T8" fmla="*/ 14 w 84"/>
                <a:gd name="T9" fmla="*/ 22 h 107"/>
                <a:gd name="T10" fmla="*/ 14 w 84"/>
                <a:gd name="T11" fmla="*/ 107 h 107"/>
                <a:gd name="T12" fmla="*/ 0 w 84"/>
                <a:gd name="T13" fmla="*/ 107 h 107"/>
                <a:gd name="T14" fmla="*/ 0 w 84"/>
                <a:gd name="T15" fmla="*/ 0 h 107"/>
                <a:gd name="T16" fmla="*/ 14 w 84"/>
                <a:gd name="T17" fmla="*/ 0 h 107"/>
                <a:gd name="T18" fmla="*/ 70 w 84"/>
                <a:gd name="T19" fmla="*/ 85 h 107"/>
                <a:gd name="T20" fmla="*/ 70 w 84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07">
                  <a:moveTo>
                    <a:pt x="70" y="0"/>
                  </a:moveTo>
                  <a:lnTo>
                    <a:pt x="84" y="0"/>
                  </a:lnTo>
                  <a:lnTo>
                    <a:pt x="84" y="107"/>
                  </a:lnTo>
                  <a:lnTo>
                    <a:pt x="70" y="107"/>
                  </a:lnTo>
                  <a:lnTo>
                    <a:pt x="14" y="22"/>
                  </a:lnTo>
                  <a:lnTo>
                    <a:pt x="14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70" y="8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475">
              <a:extLst>
                <a:ext uri="{FF2B5EF4-FFF2-40B4-BE49-F238E27FC236}">
                  <a16:creationId xmlns:a16="http://schemas.microsoft.com/office/drawing/2014/main" id="{3573E39D-A3D1-4EFC-B5BC-E887F6BF6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588" y="839788"/>
              <a:ext cx="7938" cy="52388"/>
            </a:xfrm>
            <a:custGeom>
              <a:avLst/>
              <a:gdLst>
                <a:gd name="T0" fmla="*/ 0 w 14"/>
                <a:gd name="T1" fmla="*/ 108 h 108"/>
                <a:gd name="T2" fmla="*/ 0 w 14"/>
                <a:gd name="T3" fmla="*/ 0 h 108"/>
                <a:gd name="T4" fmla="*/ 14 w 14"/>
                <a:gd name="T5" fmla="*/ 0 h 108"/>
                <a:gd name="T6" fmla="*/ 14 w 14"/>
                <a:gd name="T7" fmla="*/ 107 h 108"/>
                <a:gd name="T8" fmla="*/ 0 w 14"/>
                <a:gd name="T9" fmla="*/ 107 h 108"/>
                <a:gd name="T10" fmla="*/ 0 w 14"/>
                <a:gd name="T1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107"/>
                  </a:lnTo>
                  <a:lnTo>
                    <a:pt x="0" y="107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476">
              <a:extLst>
                <a:ext uri="{FF2B5EF4-FFF2-40B4-BE49-F238E27FC236}">
                  <a16:creationId xmlns:a16="http://schemas.microsoft.com/office/drawing/2014/main" id="{3DB1EB26-1FD3-41DB-91C7-26E94016B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6" y="839788"/>
              <a:ext cx="49213" cy="52388"/>
            </a:xfrm>
            <a:custGeom>
              <a:avLst/>
              <a:gdLst>
                <a:gd name="T0" fmla="*/ 41 w 98"/>
                <a:gd name="T1" fmla="*/ 108 h 108"/>
                <a:gd name="T2" fmla="*/ 0 w 98"/>
                <a:gd name="T3" fmla="*/ 2 h 108"/>
                <a:gd name="T4" fmla="*/ 15 w 98"/>
                <a:gd name="T5" fmla="*/ 2 h 108"/>
                <a:gd name="T6" fmla="*/ 49 w 98"/>
                <a:gd name="T7" fmla="*/ 93 h 108"/>
                <a:gd name="T8" fmla="*/ 83 w 98"/>
                <a:gd name="T9" fmla="*/ 0 h 108"/>
                <a:gd name="T10" fmla="*/ 98 w 98"/>
                <a:gd name="T11" fmla="*/ 0 h 108"/>
                <a:gd name="T12" fmla="*/ 56 w 98"/>
                <a:gd name="T13" fmla="*/ 107 h 108"/>
                <a:gd name="T14" fmla="*/ 41 w 98"/>
                <a:gd name="T15" fmla="*/ 107 h 108"/>
                <a:gd name="T16" fmla="*/ 41 w 98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08">
                  <a:moveTo>
                    <a:pt x="41" y="108"/>
                  </a:moveTo>
                  <a:lnTo>
                    <a:pt x="0" y="2"/>
                  </a:lnTo>
                  <a:lnTo>
                    <a:pt x="15" y="2"/>
                  </a:lnTo>
                  <a:lnTo>
                    <a:pt x="49" y="93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56" y="107"/>
                  </a:lnTo>
                  <a:lnTo>
                    <a:pt x="41" y="107"/>
                  </a:lnTo>
                  <a:lnTo>
                    <a:pt x="41" y="10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477">
              <a:extLst>
                <a:ext uri="{FF2B5EF4-FFF2-40B4-BE49-F238E27FC236}">
                  <a16:creationId xmlns:a16="http://schemas.microsoft.com/office/drawing/2014/main" id="{E6FE2A21-F311-43E1-A327-08D3F9234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839788"/>
              <a:ext cx="28575" cy="52388"/>
            </a:xfrm>
            <a:custGeom>
              <a:avLst/>
              <a:gdLst>
                <a:gd name="T0" fmla="*/ 56 w 56"/>
                <a:gd name="T1" fmla="*/ 0 h 108"/>
                <a:gd name="T2" fmla="*/ 56 w 56"/>
                <a:gd name="T3" fmla="*/ 12 h 108"/>
                <a:gd name="T4" fmla="*/ 14 w 56"/>
                <a:gd name="T5" fmla="*/ 12 h 108"/>
                <a:gd name="T6" fmla="*/ 14 w 56"/>
                <a:gd name="T7" fmla="*/ 48 h 108"/>
                <a:gd name="T8" fmla="*/ 51 w 56"/>
                <a:gd name="T9" fmla="*/ 48 h 108"/>
                <a:gd name="T10" fmla="*/ 51 w 56"/>
                <a:gd name="T11" fmla="*/ 59 h 108"/>
                <a:gd name="T12" fmla="*/ 14 w 56"/>
                <a:gd name="T13" fmla="*/ 59 h 108"/>
                <a:gd name="T14" fmla="*/ 14 w 56"/>
                <a:gd name="T15" fmla="*/ 97 h 108"/>
                <a:gd name="T16" fmla="*/ 56 w 56"/>
                <a:gd name="T17" fmla="*/ 97 h 108"/>
                <a:gd name="T18" fmla="*/ 56 w 56"/>
                <a:gd name="T19" fmla="*/ 108 h 108"/>
                <a:gd name="T20" fmla="*/ 0 w 56"/>
                <a:gd name="T21" fmla="*/ 108 h 108"/>
                <a:gd name="T22" fmla="*/ 0 w 56"/>
                <a:gd name="T23" fmla="*/ 0 h 108"/>
                <a:gd name="T24" fmla="*/ 56 w 56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08">
                  <a:moveTo>
                    <a:pt x="56" y="0"/>
                  </a:moveTo>
                  <a:lnTo>
                    <a:pt x="56" y="12"/>
                  </a:lnTo>
                  <a:lnTo>
                    <a:pt x="14" y="12"/>
                  </a:lnTo>
                  <a:lnTo>
                    <a:pt x="14" y="48"/>
                  </a:lnTo>
                  <a:lnTo>
                    <a:pt x="51" y="48"/>
                  </a:lnTo>
                  <a:lnTo>
                    <a:pt x="51" y="59"/>
                  </a:lnTo>
                  <a:lnTo>
                    <a:pt x="14" y="59"/>
                  </a:lnTo>
                  <a:lnTo>
                    <a:pt x="14" y="97"/>
                  </a:lnTo>
                  <a:lnTo>
                    <a:pt x="56" y="97"/>
                  </a:lnTo>
                  <a:lnTo>
                    <a:pt x="56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478">
              <a:extLst>
                <a:ext uri="{FF2B5EF4-FFF2-40B4-BE49-F238E27FC236}">
                  <a16:creationId xmlns:a16="http://schemas.microsoft.com/office/drawing/2014/main" id="{B0F7451D-6FC4-4EAC-BFF3-D0914014A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8538" y="839788"/>
              <a:ext cx="36513" cy="52388"/>
            </a:xfrm>
            <a:custGeom>
              <a:avLst/>
              <a:gdLst>
                <a:gd name="T0" fmla="*/ 14 w 75"/>
                <a:gd name="T1" fmla="*/ 63 h 108"/>
                <a:gd name="T2" fmla="*/ 14 w 75"/>
                <a:gd name="T3" fmla="*/ 107 h 108"/>
                <a:gd name="T4" fmla="*/ 0 w 75"/>
                <a:gd name="T5" fmla="*/ 107 h 108"/>
                <a:gd name="T6" fmla="*/ 0 w 75"/>
                <a:gd name="T7" fmla="*/ 0 h 108"/>
                <a:gd name="T8" fmla="*/ 35 w 75"/>
                <a:gd name="T9" fmla="*/ 0 h 108"/>
                <a:gd name="T10" fmla="*/ 73 w 75"/>
                <a:gd name="T11" fmla="*/ 30 h 108"/>
                <a:gd name="T12" fmla="*/ 45 w 75"/>
                <a:gd name="T13" fmla="*/ 63 h 108"/>
                <a:gd name="T14" fmla="*/ 75 w 75"/>
                <a:gd name="T15" fmla="*/ 108 h 108"/>
                <a:gd name="T16" fmla="*/ 58 w 75"/>
                <a:gd name="T17" fmla="*/ 108 h 108"/>
                <a:gd name="T18" fmla="*/ 30 w 75"/>
                <a:gd name="T19" fmla="*/ 64 h 108"/>
                <a:gd name="T20" fmla="*/ 14 w 75"/>
                <a:gd name="T21" fmla="*/ 64 h 108"/>
                <a:gd name="T22" fmla="*/ 14 w 75"/>
                <a:gd name="T23" fmla="*/ 63 h 108"/>
                <a:gd name="T24" fmla="*/ 14 w 75"/>
                <a:gd name="T25" fmla="*/ 12 h 108"/>
                <a:gd name="T26" fmla="*/ 14 w 75"/>
                <a:gd name="T27" fmla="*/ 52 h 108"/>
                <a:gd name="T28" fmla="*/ 35 w 75"/>
                <a:gd name="T29" fmla="*/ 52 h 108"/>
                <a:gd name="T30" fmla="*/ 58 w 75"/>
                <a:gd name="T31" fmla="*/ 32 h 108"/>
                <a:gd name="T32" fmla="*/ 35 w 75"/>
                <a:gd name="T33" fmla="*/ 12 h 108"/>
                <a:gd name="T34" fmla="*/ 14 w 75"/>
                <a:gd name="T35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108">
                  <a:moveTo>
                    <a:pt x="14" y="63"/>
                  </a:moveTo>
                  <a:lnTo>
                    <a:pt x="14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35" y="0"/>
                  </a:lnTo>
                  <a:cubicBezTo>
                    <a:pt x="59" y="0"/>
                    <a:pt x="73" y="14"/>
                    <a:pt x="73" y="30"/>
                  </a:cubicBezTo>
                  <a:cubicBezTo>
                    <a:pt x="73" y="48"/>
                    <a:pt x="64" y="59"/>
                    <a:pt x="45" y="63"/>
                  </a:cubicBezTo>
                  <a:lnTo>
                    <a:pt x="75" y="108"/>
                  </a:lnTo>
                  <a:lnTo>
                    <a:pt x="58" y="108"/>
                  </a:lnTo>
                  <a:lnTo>
                    <a:pt x="30" y="64"/>
                  </a:lnTo>
                  <a:lnTo>
                    <a:pt x="14" y="64"/>
                  </a:lnTo>
                  <a:lnTo>
                    <a:pt x="14" y="63"/>
                  </a:lnTo>
                  <a:close/>
                  <a:moveTo>
                    <a:pt x="14" y="12"/>
                  </a:moveTo>
                  <a:lnTo>
                    <a:pt x="14" y="52"/>
                  </a:lnTo>
                  <a:lnTo>
                    <a:pt x="35" y="52"/>
                  </a:lnTo>
                  <a:cubicBezTo>
                    <a:pt x="50" y="52"/>
                    <a:pt x="58" y="44"/>
                    <a:pt x="58" y="32"/>
                  </a:cubicBezTo>
                  <a:cubicBezTo>
                    <a:pt x="58" y="18"/>
                    <a:pt x="50" y="12"/>
                    <a:pt x="35" y="1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479">
              <a:extLst>
                <a:ext uri="{FF2B5EF4-FFF2-40B4-BE49-F238E27FC236}">
                  <a16:creationId xmlns:a16="http://schemas.microsoft.com/office/drawing/2014/main" id="{390358DC-4ED1-4826-AB0F-EDA4DFB4B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576" y="839788"/>
              <a:ext cx="34925" cy="53975"/>
            </a:xfrm>
            <a:custGeom>
              <a:avLst/>
              <a:gdLst>
                <a:gd name="T0" fmla="*/ 25 w 71"/>
                <a:gd name="T1" fmla="*/ 44 h 109"/>
                <a:gd name="T2" fmla="*/ 36 w 71"/>
                <a:gd name="T3" fmla="*/ 48 h 109"/>
                <a:gd name="T4" fmla="*/ 60 w 71"/>
                <a:gd name="T5" fmla="*/ 55 h 109"/>
                <a:gd name="T6" fmla="*/ 71 w 71"/>
                <a:gd name="T7" fmla="*/ 78 h 109"/>
                <a:gd name="T8" fmla="*/ 36 w 71"/>
                <a:gd name="T9" fmla="*/ 109 h 109"/>
                <a:gd name="T10" fmla="*/ 0 w 71"/>
                <a:gd name="T11" fmla="*/ 82 h 109"/>
                <a:gd name="T12" fmla="*/ 15 w 71"/>
                <a:gd name="T13" fmla="*/ 82 h 109"/>
                <a:gd name="T14" fmla="*/ 36 w 71"/>
                <a:gd name="T15" fmla="*/ 98 h 109"/>
                <a:gd name="T16" fmla="*/ 59 w 71"/>
                <a:gd name="T17" fmla="*/ 80 h 109"/>
                <a:gd name="T18" fmla="*/ 47 w 71"/>
                <a:gd name="T19" fmla="*/ 64 h 109"/>
                <a:gd name="T20" fmla="*/ 36 w 71"/>
                <a:gd name="T21" fmla="*/ 60 h 109"/>
                <a:gd name="T22" fmla="*/ 12 w 71"/>
                <a:gd name="T23" fmla="*/ 53 h 109"/>
                <a:gd name="T24" fmla="*/ 1 w 71"/>
                <a:gd name="T25" fmla="*/ 30 h 109"/>
                <a:gd name="T26" fmla="*/ 36 w 71"/>
                <a:gd name="T27" fmla="*/ 0 h 109"/>
                <a:gd name="T28" fmla="*/ 71 w 71"/>
                <a:gd name="T29" fmla="*/ 28 h 109"/>
                <a:gd name="T30" fmla="*/ 56 w 71"/>
                <a:gd name="T31" fmla="*/ 28 h 109"/>
                <a:gd name="T32" fmla="*/ 36 w 71"/>
                <a:gd name="T33" fmla="*/ 13 h 109"/>
                <a:gd name="T34" fmla="*/ 16 w 71"/>
                <a:gd name="T35" fmla="*/ 30 h 109"/>
                <a:gd name="T36" fmla="*/ 25 w 71"/>
                <a:gd name="T37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09">
                  <a:moveTo>
                    <a:pt x="25" y="44"/>
                  </a:moveTo>
                  <a:lnTo>
                    <a:pt x="36" y="48"/>
                  </a:lnTo>
                  <a:cubicBezTo>
                    <a:pt x="45" y="49"/>
                    <a:pt x="54" y="52"/>
                    <a:pt x="60" y="55"/>
                  </a:cubicBezTo>
                  <a:cubicBezTo>
                    <a:pt x="66" y="59"/>
                    <a:pt x="71" y="67"/>
                    <a:pt x="71" y="78"/>
                  </a:cubicBezTo>
                  <a:cubicBezTo>
                    <a:pt x="71" y="94"/>
                    <a:pt x="57" y="109"/>
                    <a:pt x="36" y="109"/>
                  </a:cubicBezTo>
                  <a:cubicBezTo>
                    <a:pt x="15" y="109"/>
                    <a:pt x="0" y="98"/>
                    <a:pt x="0" y="82"/>
                  </a:cubicBezTo>
                  <a:lnTo>
                    <a:pt x="15" y="82"/>
                  </a:lnTo>
                  <a:cubicBezTo>
                    <a:pt x="16" y="92"/>
                    <a:pt x="22" y="98"/>
                    <a:pt x="36" y="98"/>
                  </a:cubicBezTo>
                  <a:cubicBezTo>
                    <a:pt x="50" y="98"/>
                    <a:pt x="59" y="89"/>
                    <a:pt x="59" y="80"/>
                  </a:cubicBezTo>
                  <a:cubicBezTo>
                    <a:pt x="59" y="72"/>
                    <a:pt x="54" y="67"/>
                    <a:pt x="47" y="64"/>
                  </a:cubicBezTo>
                  <a:lnTo>
                    <a:pt x="36" y="60"/>
                  </a:lnTo>
                  <a:cubicBezTo>
                    <a:pt x="27" y="59"/>
                    <a:pt x="19" y="57"/>
                    <a:pt x="12" y="53"/>
                  </a:cubicBezTo>
                  <a:cubicBezTo>
                    <a:pt x="6" y="49"/>
                    <a:pt x="1" y="42"/>
                    <a:pt x="1" y="30"/>
                  </a:cubicBezTo>
                  <a:cubicBezTo>
                    <a:pt x="1" y="13"/>
                    <a:pt x="15" y="0"/>
                    <a:pt x="36" y="0"/>
                  </a:cubicBezTo>
                  <a:cubicBezTo>
                    <a:pt x="57" y="0"/>
                    <a:pt x="70" y="10"/>
                    <a:pt x="71" y="28"/>
                  </a:cubicBezTo>
                  <a:lnTo>
                    <a:pt x="56" y="28"/>
                  </a:lnTo>
                  <a:cubicBezTo>
                    <a:pt x="55" y="19"/>
                    <a:pt x="47" y="13"/>
                    <a:pt x="36" y="13"/>
                  </a:cubicBezTo>
                  <a:cubicBezTo>
                    <a:pt x="24" y="13"/>
                    <a:pt x="16" y="19"/>
                    <a:pt x="16" y="30"/>
                  </a:cubicBezTo>
                  <a:cubicBezTo>
                    <a:pt x="14" y="37"/>
                    <a:pt x="19" y="42"/>
                    <a:pt x="25" y="4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480">
              <a:extLst>
                <a:ext uri="{FF2B5EF4-FFF2-40B4-BE49-F238E27FC236}">
                  <a16:creationId xmlns:a16="http://schemas.microsoft.com/office/drawing/2014/main" id="{E6E1045A-A7B3-4FAA-A4F8-8D4EFEA9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6" y="839788"/>
              <a:ext cx="7938" cy="52388"/>
            </a:xfrm>
            <a:custGeom>
              <a:avLst/>
              <a:gdLst>
                <a:gd name="T0" fmla="*/ 0 w 14"/>
                <a:gd name="T1" fmla="*/ 108 h 108"/>
                <a:gd name="T2" fmla="*/ 0 w 14"/>
                <a:gd name="T3" fmla="*/ 0 h 108"/>
                <a:gd name="T4" fmla="*/ 14 w 14"/>
                <a:gd name="T5" fmla="*/ 0 h 108"/>
                <a:gd name="T6" fmla="*/ 14 w 14"/>
                <a:gd name="T7" fmla="*/ 107 h 108"/>
                <a:gd name="T8" fmla="*/ 0 w 14"/>
                <a:gd name="T9" fmla="*/ 107 h 108"/>
                <a:gd name="T10" fmla="*/ 0 w 14"/>
                <a:gd name="T1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107"/>
                  </a:lnTo>
                  <a:lnTo>
                    <a:pt x="0" y="107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481">
              <a:extLst>
                <a:ext uri="{FF2B5EF4-FFF2-40B4-BE49-F238E27FC236}">
                  <a16:creationId xmlns:a16="http://schemas.microsoft.com/office/drawing/2014/main" id="{3D8D9DC6-DE1A-430A-BC41-8F119446B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1" y="839788"/>
              <a:ext cx="34925" cy="52388"/>
            </a:xfrm>
            <a:custGeom>
              <a:avLst/>
              <a:gdLst>
                <a:gd name="T0" fmla="*/ 0 w 70"/>
                <a:gd name="T1" fmla="*/ 12 h 107"/>
                <a:gd name="T2" fmla="*/ 0 w 70"/>
                <a:gd name="T3" fmla="*/ 0 h 107"/>
                <a:gd name="T4" fmla="*/ 70 w 70"/>
                <a:gd name="T5" fmla="*/ 0 h 107"/>
                <a:gd name="T6" fmla="*/ 70 w 70"/>
                <a:gd name="T7" fmla="*/ 12 h 107"/>
                <a:gd name="T8" fmla="*/ 41 w 70"/>
                <a:gd name="T9" fmla="*/ 12 h 107"/>
                <a:gd name="T10" fmla="*/ 41 w 70"/>
                <a:gd name="T11" fmla="*/ 107 h 107"/>
                <a:gd name="T12" fmla="*/ 27 w 70"/>
                <a:gd name="T13" fmla="*/ 107 h 107"/>
                <a:gd name="T14" fmla="*/ 27 w 70"/>
                <a:gd name="T15" fmla="*/ 12 h 107"/>
                <a:gd name="T16" fmla="*/ 0 w 70"/>
                <a:gd name="T17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07">
                  <a:moveTo>
                    <a:pt x="0" y="12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70" y="12"/>
                  </a:lnTo>
                  <a:lnTo>
                    <a:pt x="41" y="12"/>
                  </a:lnTo>
                  <a:lnTo>
                    <a:pt x="41" y="107"/>
                  </a:lnTo>
                  <a:lnTo>
                    <a:pt x="27" y="107"/>
                  </a:lnTo>
                  <a:lnTo>
                    <a:pt x="2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482">
              <a:extLst>
                <a:ext uri="{FF2B5EF4-FFF2-40B4-BE49-F238E27FC236}">
                  <a16:creationId xmlns:a16="http://schemas.microsoft.com/office/drawing/2014/main" id="{51953380-5097-40BB-98B9-55ADEA4EC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9351" y="822325"/>
              <a:ext cx="26988" cy="69850"/>
            </a:xfrm>
            <a:custGeom>
              <a:avLst/>
              <a:gdLst>
                <a:gd name="T0" fmla="*/ 56 w 56"/>
                <a:gd name="T1" fmla="*/ 36 h 144"/>
                <a:gd name="T2" fmla="*/ 56 w 56"/>
                <a:gd name="T3" fmla="*/ 48 h 144"/>
                <a:gd name="T4" fmla="*/ 14 w 56"/>
                <a:gd name="T5" fmla="*/ 48 h 144"/>
                <a:gd name="T6" fmla="*/ 14 w 56"/>
                <a:gd name="T7" fmla="*/ 84 h 144"/>
                <a:gd name="T8" fmla="*/ 51 w 56"/>
                <a:gd name="T9" fmla="*/ 84 h 144"/>
                <a:gd name="T10" fmla="*/ 51 w 56"/>
                <a:gd name="T11" fmla="*/ 95 h 144"/>
                <a:gd name="T12" fmla="*/ 14 w 56"/>
                <a:gd name="T13" fmla="*/ 95 h 144"/>
                <a:gd name="T14" fmla="*/ 14 w 56"/>
                <a:gd name="T15" fmla="*/ 133 h 144"/>
                <a:gd name="T16" fmla="*/ 56 w 56"/>
                <a:gd name="T17" fmla="*/ 133 h 144"/>
                <a:gd name="T18" fmla="*/ 56 w 56"/>
                <a:gd name="T19" fmla="*/ 144 h 144"/>
                <a:gd name="T20" fmla="*/ 0 w 56"/>
                <a:gd name="T21" fmla="*/ 144 h 144"/>
                <a:gd name="T22" fmla="*/ 0 w 56"/>
                <a:gd name="T23" fmla="*/ 36 h 144"/>
                <a:gd name="T24" fmla="*/ 56 w 56"/>
                <a:gd name="T25" fmla="*/ 36 h 144"/>
                <a:gd name="T26" fmla="*/ 9 w 56"/>
                <a:gd name="T27" fmla="*/ 20 h 144"/>
                <a:gd name="T28" fmla="*/ 41 w 56"/>
                <a:gd name="T29" fmla="*/ 0 h 144"/>
                <a:gd name="T30" fmla="*/ 41 w 56"/>
                <a:gd name="T31" fmla="*/ 13 h 144"/>
                <a:gd name="T32" fmla="*/ 9 w 56"/>
                <a:gd name="T33" fmla="*/ 30 h 144"/>
                <a:gd name="T34" fmla="*/ 9 w 56"/>
                <a:gd name="T35" fmla="*/ 2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144">
                  <a:moveTo>
                    <a:pt x="56" y="36"/>
                  </a:moveTo>
                  <a:lnTo>
                    <a:pt x="56" y="48"/>
                  </a:lnTo>
                  <a:lnTo>
                    <a:pt x="14" y="48"/>
                  </a:lnTo>
                  <a:lnTo>
                    <a:pt x="14" y="84"/>
                  </a:lnTo>
                  <a:lnTo>
                    <a:pt x="51" y="84"/>
                  </a:lnTo>
                  <a:lnTo>
                    <a:pt x="51" y="95"/>
                  </a:lnTo>
                  <a:lnTo>
                    <a:pt x="14" y="95"/>
                  </a:lnTo>
                  <a:lnTo>
                    <a:pt x="14" y="133"/>
                  </a:lnTo>
                  <a:lnTo>
                    <a:pt x="56" y="133"/>
                  </a:lnTo>
                  <a:lnTo>
                    <a:pt x="56" y="144"/>
                  </a:lnTo>
                  <a:lnTo>
                    <a:pt x="0" y="144"/>
                  </a:lnTo>
                  <a:lnTo>
                    <a:pt x="0" y="36"/>
                  </a:lnTo>
                  <a:lnTo>
                    <a:pt x="56" y="36"/>
                  </a:lnTo>
                  <a:close/>
                  <a:moveTo>
                    <a:pt x="9" y="20"/>
                  </a:moveTo>
                  <a:lnTo>
                    <a:pt x="41" y="0"/>
                  </a:lnTo>
                  <a:lnTo>
                    <a:pt x="41" y="13"/>
                  </a:lnTo>
                  <a:lnTo>
                    <a:pt x="9" y="3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483">
              <a:extLst>
                <a:ext uri="{FF2B5EF4-FFF2-40B4-BE49-F238E27FC236}">
                  <a16:creationId xmlns:a16="http://schemas.microsoft.com/office/drawing/2014/main" id="{D739B5B2-C22A-44CC-9162-16D87126FC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9676" y="839788"/>
              <a:ext cx="44450" cy="52388"/>
            </a:xfrm>
            <a:custGeom>
              <a:avLst/>
              <a:gdLst>
                <a:gd name="T0" fmla="*/ 33 w 90"/>
                <a:gd name="T1" fmla="*/ 0 h 107"/>
                <a:gd name="T2" fmla="*/ 90 w 90"/>
                <a:gd name="T3" fmla="*/ 54 h 107"/>
                <a:gd name="T4" fmla="*/ 33 w 90"/>
                <a:gd name="T5" fmla="*/ 107 h 107"/>
                <a:gd name="T6" fmla="*/ 0 w 90"/>
                <a:gd name="T7" fmla="*/ 107 h 107"/>
                <a:gd name="T8" fmla="*/ 0 w 90"/>
                <a:gd name="T9" fmla="*/ 0 h 107"/>
                <a:gd name="T10" fmla="*/ 33 w 90"/>
                <a:gd name="T11" fmla="*/ 0 h 107"/>
                <a:gd name="T12" fmla="*/ 13 w 90"/>
                <a:gd name="T13" fmla="*/ 97 h 107"/>
                <a:gd name="T14" fmla="*/ 33 w 90"/>
                <a:gd name="T15" fmla="*/ 97 h 107"/>
                <a:gd name="T16" fmla="*/ 75 w 90"/>
                <a:gd name="T17" fmla="*/ 54 h 107"/>
                <a:gd name="T18" fmla="*/ 33 w 90"/>
                <a:gd name="T19" fmla="*/ 12 h 107"/>
                <a:gd name="T20" fmla="*/ 13 w 90"/>
                <a:gd name="T21" fmla="*/ 12 h 107"/>
                <a:gd name="T22" fmla="*/ 13 w 90"/>
                <a:gd name="T23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107">
                  <a:moveTo>
                    <a:pt x="33" y="0"/>
                  </a:moveTo>
                  <a:cubicBezTo>
                    <a:pt x="68" y="0"/>
                    <a:pt x="90" y="22"/>
                    <a:pt x="90" y="54"/>
                  </a:cubicBezTo>
                  <a:cubicBezTo>
                    <a:pt x="90" y="88"/>
                    <a:pt x="68" y="107"/>
                    <a:pt x="33" y="107"/>
                  </a:cubicBezTo>
                  <a:lnTo>
                    <a:pt x="0" y="107"/>
                  </a:lnTo>
                  <a:lnTo>
                    <a:pt x="0" y="0"/>
                  </a:lnTo>
                  <a:lnTo>
                    <a:pt x="33" y="0"/>
                  </a:lnTo>
                  <a:close/>
                  <a:moveTo>
                    <a:pt x="13" y="97"/>
                  </a:moveTo>
                  <a:lnTo>
                    <a:pt x="33" y="97"/>
                  </a:lnTo>
                  <a:cubicBezTo>
                    <a:pt x="61" y="97"/>
                    <a:pt x="75" y="82"/>
                    <a:pt x="75" y="54"/>
                  </a:cubicBezTo>
                  <a:cubicBezTo>
                    <a:pt x="75" y="28"/>
                    <a:pt x="60" y="12"/>
                    <a:pt x="33" y="12"/>
                  </a:cubicBezTo>
                  <a:lnTo>
                    <a:pt x="13" y="12"/>
                  </a:lnTo>
                  <a:lnTo>
                    <a:pt x="13" y="9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484">
              <a:extLst>
                <a:ext uri="{FF2B5EF4-FFF2-40B4-BE49-F238E27FC236}">
                  <a16:creationId xmlns:a16="http://schemas.microsoft.com/office/drawing/2014/main" id="{0AF17089-B7C5-47F6-B68B-DFE12FBF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1" y="833438"/>
              <a:ext cx="7938" cy="14288"/>
            </a:xfrm>
            <a:custGeom>
              <a:avLst/>
              <a:gdLst>
                <a:gd name="T0" fmla="*/ 1 w 16"/>
                <a:gd name="T1" fmla="*/ 0 h 31"/>
                <a:gd name="T2" fmla="*/ 15 w 16"/>
                <a:gd name="T3" fmla="*/ 0 h 31"/>
                <a:gd name="T4" fmla="*/ 16 w 16"/>
                <a:gd name="T5" fmla="*/ 13 h 31"/>
                <a:gd name="T6" fmla="*/ 0 w 16"/>
                <a:gd name="T7" fmla="*/ 31 h 31"/>
                <a:gd name="T8" fmla="*/ 0 w 16"/>
                <a:gd name="T9" fmla="*/ 25 h 31"/>
                <a:gd name="T10" fmla="*/ 8 w 16"/>
                <a:gd name="T11" fmla="*/ 17 h 31"/>
                <a:gd name="T12" fmla="*/ 8 w 16"/>
                <a:gd name="T13" fmla="*/ 13 h 31"/>
                <a:gd name="T14" fmla="*/ 0 w 16"/>
                <a:gd name="T15" fmla="*/ 13 h 31"/>
                <a:gd name="T16" fmla="*/ 0 w 16"/>
                <a:gd name="T17" fmla="*/ 0 h 31"/>
                <a:gd name="T18" fmla="*/ 1 w 16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1">
                  <a:moveTo>
                    <a:pt x="1" y="0"/>
                  </a:moveTo>
                  <a:lnTo>
                    <a:pt x="15" y="0"/>
                  </a:lnTo>
                  <a:cubicBezTo>
                    <a:pt x="16" y="5"/>
                    <a:pt x="16" y="10"/>
                    <a:pt x="16" y="13"/>
                  </a:cubicBezTo>
                  <a:cubicBezTo>
                    <a:pt x="16" y="25"/>
                    <a:pt x="11" y="31"/>
                    <a:pt x="0" y="31"/>
                  </a:cubicBezTo>
                  <a:lnTo>
                    <a:pt x="0" y="25"/>
                  </a:lnTo>
                  <a:cubicBezTo>
                    <a:pt x="5" y="25"/>
                    <a:pt x="8" y="22"/>
                    <a:pt x="8" y="17"/>
                  </a:cubicBezTo>
                  <a:lnTo>
                    <a:pt x="8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485">
              <a:extLst>
                <a:ext uri="{FF2B5EF4-FFF2-40B4-BE49-F238E27FC236}">
                  <a16:creationId xmlns:a16="http://schemas.microsoft.com/office/drawing/2014/main" id="{DDAE82CA-1520-4A9A-9A29-EAAB69337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1588" y="841375"/>
              <a:ext cx="44450" cy="50800"/>
            </a:xfrm>
            <a:custGeom>
              <a:avLst/>
              <a:gdLst>
                <a:gd name="T0" fmla="*/ 78 w 92"/>
                <a:gd name="T1" fmla="*/ 106 h 106"/>
                <a:gd name="T2" fmla="*/ 70 w 92"/>
                <a:gd name="T3" fmla="*/ 82 h 106"/>
                <a:gd name="T4" fmla="*/ 22 w 92"/>
                <a:gd name="T5" fmla="*/ 82 h 106"/>
                <a:gd name="T6" fmla="*/ 13 w 92"/>
                <a:gd name="T7" fmla="*/ 106 h 106"/>
                <a:gd name="T8" fmla="*/ 0 w 92"/>
                <a:gd name="T9" fmla="*/ 106 h 106"/>
                <a:gd name="T10" fmla="*/ 38 w 92"/>
                <a:gd name="T11" fmla="*/ 0 h 106"/>
                <a:gd name="T12" fmla="*/ 53 w 92"/>
                <a:gd name="T13" fmla="*/ 0 h 106"/>
                <a:gd name="T14" fmla="*/ 92 w 92"/>
                <a:gd name="T15" fmla="*/ 106 h 106"/>
                <a:gd name="T16" fmla="*/ 78 w 92"/>
                <a:gd name="T17" fmla="*/ 106 h 106"/>
                <a:gd name="T18" fmla="*/ 27 w 92"/>
                <a:gd name="T19" fmla="*/ 71 h 106"/>
                <a:gd name="T20" fmla="*/ 67 w 92"/>
                <a:gd name="T21" fmla="*/ 71 h 106"/>
                <a:gd name="T22" fmla="*/ 47 w 92"/>
                <a:gd name="T23" fmla="*/ 16 h 106"/>
                <a:gd name="T24" fmla="*/ 27 w 92"/>
                <a:gd name="T25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06">
                  <a:moveTo>
                    <a:pt x="78" y="106"/>
                  </a:moveTo>
                  <a:lnTo>
                    <a:pt x="70" y="82"/>
                  </a:lnTo>
                  <a:lnTo>
                    <a:pt x="22" y="82"/>
                  </a:lnTo>
                  <a:lnTo>
                    <a:pt x="13" y="106"/>
                  </a:lnTo>
                  <a:lnTo>
                    <a:pt x="0" y="106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92" y="106"/>
                  </a:lnTo>
                  <a:lnTo>
                    <a:pt x="78" y="106"/>
                  </a:lnTo>
                  <a:close/>
                  <a:moveTo>
                    <a:pt x="27" y="71"/>
                  </a:moveTo>
                  <a:lnTo>
                    <a:pt x="67" y="71"/>
                  </a:lnTo>
                  <a:lnTo>
                    <a:pt x="47" y="16"/>
                  </a:lnTo>
                  <a:lnTo>
                    <a:pt x="27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486">
              <a:extLst>
                <a:ext uri="{FF2B5EF4-FFF2-40B4-BE49-F238E27FC236}">
                  <a16:creationId xmlns:a16="http://schemas.microsoft.com/office/drawing/2014/main" id="{4D379976-ACE7-46C1-B97C-A567D76F3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839788"/>
              <a:ext cx="41275" cy="52388"/>
            </a:xfrm>
            <a:custGeom>
              <a:avLst/>
              <a:gdLst>
                <a:gd name="T0" fmla="*/ 70 w 84"/>
                <a:gd name="T1" fmla="*/ 0 h 107"/>
                <a:gd name="T2" fmla="*/ 84 w 84"/>
                <a:gd name="T3" fmla="*/ 0 h 107"/>
                <a:gd name="T4" fmla="*/ 84 w 84"/>
                <a:gd name="T5" fmla="*/ 107 h 107"/>
                <a:gd name="T6" fmla="*/ 70 w 84"/>
                <a:gd name="T7" fmla="*/ 107 h 107"/>
                <a:gd name="T8" fmla="*/ 14 w 84"/>
                <a:gd name="T9" fmla="*/ 22 h 107"/>
                <a:gd name="T10" fmla="*/ 14 w 84"/>
                <a:gd name="T11" fmla="*/ 107 h 107"/>
                <a:gd name="T12" fmla="*/ 0 w 84"/>
                <a:gd name="T13" fmla="*/ 107 h 107"/>
                <a:gd name="T14" fmla="*/ 0 w 84"/>
                <a:gd name="T15" fmla="*/ 0 h 107"/>
                <a:gd name="T16" fmla="*/ 14 w 84"/>
                <a:gd name="T17" fmla="*/ 0 h 107"/>
                <a:gd name="T18" fmla="*/ 70 w 84"/>
                <a:gd name="T19" fmla="*/ 85 h 107"/>
                <a:gd name="T20" fmla="*/ 70 w 84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07">
                  <a:moveTo>
                    <a:pt x="70" y="0"/>
                  </a:moveTo>
                  <a:lnTo>
                    <a:pt x="84" y="0"/>
                  </a:lnTo>
                  <a:lnTo>
                    <a:pt x="84" y="107"/>
                  </a:lnTo>
                  <a:lnTo>
                    <a:pt x="70" y="107"/>
                  </a:lnTo>
                  <a:lnTo>
                    <a:pt x="14" y="22"/>
                  </a:lnTo>
                  <a:lnTo>
                    <a:pt x="14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70" y="8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487">
              <a:extLst>
                <a:ext uri="{FF2B5EF4-FFF2-40B4-BE49-F238E27FC236}">
                  <a16:creationId xmlns:a16="http://schemas.microsoft.com/office/drawing/2014/main" id="{D9C716C8-6EC2-4337-9FFE-208CB5657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839788"/>
              <a:ext cx="52388" cy="53975"/>
            </a:xfrm>
            <a:custGeom>
              <a:avLst/>
              <a:gdLst>
                <a:gd name="T0" fmla="*/ 0 w 108"/>
                <a:gd name="T1" fmla="*/ 54 h 110"/>
                <a:gd name="T2" fmla="*/ 55 w 108"/>
                <a:gd name="T3" fmla="*/ 0 h 110"/>
                <a:gd name="T4" fmla="*/ 104 w 108"/>
                <a:gd name="T5" fmla="*/ 30 h 110"/>
                <a:gd name="T6" fmla="*/ 87 w 108"/>
                <a:gd name="T7" fmla="*/ 30 h 110"/>
                <a:gd name="T8" fmla="*/ 54 w 108"/>
                <a:gd name="T9" fmla="*/ 13 h 110"/>
                <a:gd name="T10" fmla="*/ 14 w 108"/>
                <a:gd name="T11" fmla="*/ 55 h 110"/>
                <a:gd name="T12" fmla="*/ 54 w 108"/>
                <a:gd name="T13" fmla="*/ 98 h 110"/>
                <a:gd name="T14" fmla="*/ 93 w 108"/>
                <a:gd name="T15" fmla="*/ 63 h 110"/>
                <a:gd name="T16" fmla="*/ 49 w 108"/>
                <a:gd name="T17" fmla="*/ 63 h 110"/>
                <a:gd name="T18" fmla="*/ 49 w 108"/>
                <a:gd name="T19" fmla="*/ 52 h 110"/>
                <a:gd name="T20" fmla="*/ 108 w 108"/>
                <a:gd name="T21" fmla="*/ 52 h 110"/>
                <a:gd name="T22" fmla="*/ 108 w 108"/>
                <a:gd name="T23" fmla="*/ 63 h 110"/>
                <a:gd name="T24" fmla="*/ 54 w 108"/>
                <a:gd name="T25" fmla="*/ 110 h 110"/>
                <a:gd name="T26" fmla="*/ 0 w 108"/>
                <a:gd name="T27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10">
                  <a:moveTo>
                    <a:pt x="0" y="54"/>
                  </a:moveTo>
                  <a:cubicBezTo>
                    <a:pt x="0" y="23"/>
                    <a:pt x="24" y="0"/>
                    <a:pt x="55" y="0"/>
                  </a:cubicBezTo>
                  <a:cubicBezTo>
                    <a:pt x="78" y="0"/>
                    <a:pt x="97" y="12"/>
                    <a:pt x="104" y="30"/>
                  </a:cubicBezTo>
                  <a:lnTo>
                    <a:pt x="87" y="30"/>
                  </a:lnTo>
                  <a:cubicBezTo>
                    <a:pt x="80" y="18"/>
                    <a:pt x="69" y="13"/>
                    <a:pt x="54" y="13"/>
                  </a:cubicBezTo>
                  <a:cubicBezTo>
                    <a:pt x="30" y="13"/>
                    <a:pt x="14" y="29"/>
                    <a:pt x="14" y="55"/>
                  </a:cubicBezTo>
                  <a:cubicBezTo>
                    <a:pt x="14" y="80"/>
                    <a:pt x="32" y="98"/>
                    <a:pt x="54" y="98"/>
                  </a:cubicBezTo>
                  <a:cubicBezTo>
                    <a:pt x="77" y="98"/>
                    <a:pt x="90" y="84"/>
                    <a:pt x="93" y="63"/>
                  </a:cubicBezTo>
                  <a:lnTo>
                    <a:pt x="49" y="63"/>
                  </a:lnTo>
                  <a:lnTo>
                    <a:pt x="49" y="52"/>
                  </a:lnTo>
                  <a:lnTo>
                    <a:pt x="108" y="52"/>
                  </a:lnTo>
                  <a:lnTo>
                    <a:pt x="108" y="63"/>
                  </a:lnTo>
                  <a:cubicBezTo>
                    <a:pt x="105" y="90"/>
                    <a:pt x="83" y="110"/>
                    <a:pt x="54" y="110"/>
                  </a:cubicBezTo>
                  <a:cubicBezTo>
                    <a:pt x="24" y="108"/>
                    <a:pt x="0" y="85"/>
                    <a:pt x="0" y="5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488">
              <a:extLst>
                <a:ext uri="{FF2B5EF4-FFF2-40B4-BE49-F238E27FC236}">
                  <a16:creationId xmlns:a16="http://schemas.microsoft.com/office/drawing/2014/main" id="{32AA4EF6-B0F3-40CA-A0E2-EF5091347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839788"/>
              <a:ext cx="28575" cy="52388"/>
            </a:xfrm>
            <a:custGeom>
              <a:avLst/>
              <a:gdLst>
                <a:gd name="T0" fmla="*/ 57 w 57"/>
                <a:gd name="T1" fmla="*/ 0 h 108"/>
                <a:gd name="T2" fmla="*/ 57 w 57"/>
                <a:gd name="T3" fmla="*/ 12 h 108"/>
                <a:gd name="T4" fmla="*/ 14 w 57"/>
                <a:gd name="T5" fmla="*/ 12 h 108"/>
                <a:gd name="T6" fmla="*/ 14 w 57"/>
                <a:gd name="T7" fmla="*/ 48 h 108"/>
                <a:gd name="T8" fmla="*/ 52 w 57"/>
                <a:gd name="T9" fmla="*/ 48 h 108"/>
                <a:gd name="T10" fmla="*/ 52 w 57"/>
                <a:gd name="T11" fmla="*/ 59 h 108"/>
                <a:gd name="T12" fmla="*/ 14 w 57"/>
                <a:gd name="T13" fmla="*/ 59 h 108"/>
                <a:gd name="T14" fmla="*/ 14 w 57"/>
                <a:gd name="T15" fmla="*/ 97 h 108"/>
                <a:gd name="T16" fmla="*/ 57 w 57"/>
                <a:gd name="T17" fmla="*/ 97 h 108"/>
                <a:gd name="T18" fmla="*/ 57 w 57"/>
                <a:gd name="T19" fmla="*/ 108 h 108"/>
                <a:gd name="T20" fmla="*/ 0 w 57"/>
                <a:gd name="T21" fmla="*/ 108 h 108"/>
                <a:gd name="T22" fmla="*/ 0 w 57"/>
                <a:gd name="T23" fmla="*/ 0 h 108"/>
                <a:gd name="T24" fmla="*/ 57 w 57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08">
                  <a:moveTo>
                    <a:pt x="57" y="0"/>
                  </a:moveTo>
                  <a:lnTo>
                    <a:pt x="57" y="12"/>
                  </a:lnTo>
                  <a:lnTo>
                    <a:pt x="14" y="12"/>
                  </a:lnTo>
                  <a:lnTo>
                    <a:pt x="14" y="48"/>
                  </a:lnTo>
                  <a:lnTo>
                    <a:pt x="52" y="48"/>
                  </a:lnTo>
                  <a:lnTo>
                    <a:pt x="52" y="59"/>
                  </a:lnTo>
                  <a:lnTo>
                    <a:pt x="14" y="59"/>
                  </a:lnTo>
                  <a:lnTo>
                    <a:pt x="14" y="97"/>
                  </a:lnTo>
                  <a:lnTo>
                    <a:pt x="57" y="97"/>
                  </a:lnTo>
                  <a:lnTo>
                    <a:pt x="57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489">
              <a:extLst>
                <a:ext uri="{FF2B5EF4-FFF2-40B4-BE49-F238E27FC236}">
                  <a16:creationId xmlns:a16="http://schemas.microsoft.com/office/drawing/2014/main" id="{EC04B17F-84F0-4FD1-B981-A67DE77689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4788" y="839788"/>
              <a:ext cx="38100" cy="52388"/>
            </a:xfrm>
            <a:custGeom>
              <a:avLst/>
              <a:gdLst>
                <a:gd name="T0" fmla="*/ 14 w 75"/>
                <a:gd name="T1" fmla="*/ 63 h 108"/>
                <a:gd name="T2" fmla="*/ 14 w 75"/>
                <a:gd name="T3" fmla="*/ 107 h 108"/>
                <a:gd name="T4" fmla="*/ 0 w 75"/>
                <a:gd name="T5" fmla="*/ 107 h 108"/>
                <a:gd name="T6" fmla="*/ 0 w 75"/>
                <a:gd name="T7" fmla="*/ 0 h 108"/>
                <a:gd name="T8" fmla="*/ 35 w 75"/>
                <a:gd name="T9" fmla="*/ 0 h 108"/>
                <a:gd name="T10" fmla="*/ 73 w 75"/>
                <a:gd name="T11" fmla="*/ 30 h 108"/>
                <a:gd name="T12" fmla="*/ 45 w 75"/>
                <a:gd name="T13" fmla="*/ 63 h 108"/>
                <a:gd name="T14" fmla="*/ 75 w 75"/>
                <a:gd name="T15" fmla="*/ 108 h 108"/>
                <a:gd name="T16" fmla="*/ 55 w 75"/>
                <a:gd name="T17" fmla="*/ 108 h 108"/>
                <a:gd name="T18" fmla="*/ 28 w 75"/>
                <a:gd name="T19" fmla="*/ 64 h 108"/>
                <a:gd name="T20" fmla="*/ 14 w 75"/>
                <a:gd name="T21" fmla="*/ 64 h 108"/>
                <a:gd name="T22" fmla="*/ 14 w 75"/>
                <a:gd name="T23" fmla="*/ 63 h 108"/>
                <a:gd name="T24" fmla="*/ 14 w 75"/>
                <a:gd name="T25" fmla="*/ 12 h 108"/>
                <a:gd name="T26" fmla="*/ 14 w 75"/>
                <a:gd name="T27" fmla="*/ 52 h 108"/>
                <a:gd name="T28" fmla="*/ 35 w 75"/>
                <a:gd name="T29" fmla="*/ 52 h 108"/>
                <a:gd name="T30" fmla="*/ 58 w 75"/>
                <a:gd name="T31" fmla="*/ 32 h 108"/>
                <a:gd name="T32" fmla="*/ 35 w 75"/>
                <a:gd name="T33" fmla="*/ 12 h 108"/>
                <a:gd name="T34" fmla="*/ 14 w 75"/>
                <a:gd name="T35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108">
                  <a:moveTo>
                    <a:pt x="14" y="63"/>
                  </a:moveTo>
                  <a:lnTo>
                    <a:pt x="14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35" y="0"/>
                  </a:lnTo>
                  <a:cubicBezTo>
                    <a:pt x="59" y="0"/>
                    <a:pt x="73" y="14"/>
                    <a:pt x="73" y="30"/>
                  </a:cubicBezTo>
                  <a:cubicBezTo>
                    <a:pt x="73" y="48"/>
                    <a:pt x="64" y="59"/>
                    <a:pt x="45" y="63"/>
                  </a:cubicBezTo>
                  <a:lnTo>
                    <a:pt x="75" y="108"/>
                  </a:lnTo>
                  <a:lnTo>
                    <a:pt x="55" y="108"/>
                  </a:lnTo>
                  <a:lnTo>
                    <a:pt x="28" y="64"/>
                  </a:lnTo>
                  <a:lnTo>
                    <a:pt x="14" y="64"/>
                  </a:lnTo>
                  <a:lnTo>
                    <a:pt x="14" y="63"/>
                  </a:lnTo>
                  <a:close/>
                  <a:moveTo>
                    <a:pt x="14" y="12"/>
                  </a:moveTo>
                  <a:lnTo>
                    <a:pt x="14" y="52"/>
                  </a:lnTo>
                  <a:lnTo>
                    <a:pt x="35" y="52"/>
                  </a:lnTo>
                  <a:cubicBezTo>
                    <a:pt x="50" y="52"/>
                    <a:pt x="58" y="44"/>
                    <a:pt x="58" y="32"/>
                  </a:cubicBezTo>
                  <a:cubicBezTo>
                    <a:pt x="58" y="18"/>
                    <a:pt x="50" y="12"/>
                    <a:pt x="35" y="1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490">
              <a:extLst>
                <a:ext uri="{FF2B5EF4-FFF2-40B4-BE49-F238E27FC236}">
                  <a16:creationId xmlns:a16="http://schemas.microsoft.com/office/drawing/2014/main" id="{D8FE823D-0813-4D98-9F78-8654628E6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826" y="839788"/>
              <a:ext cx="34925" cy="53975"/>
            </a:xfrm>
            <a:custGeom>
              <a:avLst/>
              <a:gdLst>
                <a:gd name="T0" fmla="*/ 25 w 71"/>
                <a:gd name="T1" fmla="*/ 44 h 109"/>
                <a:gd name="T2" fmla="*/ 36 w 71"/>
                <a:gd name="T3" fmla="*/ 48 h 109"/>
                <a:gd name="T4" fmla="*/ 60 w 71"/>
                <a:gd name="T5" fmla="*/ 55 h 109"/>
                <a:gd name="T6" fmla="*/ 71 w 71"/>
                <a:gd name="T7" fmla="*/ 78 h 109"/>
                <a:gd name="T8" fmla="*/ 36 w 71"/>
                <a:gd name="T9" fmla="*/ 109 h 109"/>
                <a:gd name="T10" fmla="*/ 0 w 71"/>
                <a:gd name="T11" fmla="*/ 82 h 109"/>
                <a:gd name="T12" fmla="*/ 15 w 71"/>
                <a:gd name="T13" fmla="*/ 82 h 109"/>
                <a:gd name="T14" fmla="*/ 36 w 71"/>
                <a:gd name="T15" fmla="*/ 98 h 109"/>
                <a:gd name="T16" fmla="*/ 58 w 71"/>
                <a:gd name="T17" fmla="*/ 80 h 109"/>
                <a:gd name="T18" fmla="*/ 47 w 71"/>
                <a:gd name="T19" fmla="*/ 64 h 109"/>
                <a:gd name="T20" fmla="*/ 36 w 71"/>
                <a:gd name="T21" fmla="*/ 60 h 109"/>
                <a:gd name="T22" fmla="*/ 12 w 71"/>
                <a:gd name="T23" fmla="*/ 53 h 109"/>
                <a:gd name="T24" fmla="*/ 1 w 71"/>
                <a:gd name="T25" fmla="*/ 30 h 109"/>
                <a:gd name="T26" fmla="*/ 36 w 71"/>
                <a:gd name="T27" fmla="*/ 0 h 109"/>
                <a:gd name="T28" fmla="*/ 71 w 71"/>
                <a:gd name="T29" fmla="*/ 28 h 109"/>
                <a:gd name="T30" fmla="*/ 56 w 71"/>
                <a:gd name="T31" fmla="*/ 28 h 109"/>
                <a:gd name="T32" fmla="*/ 36 w 71"/>
                <a:gd name="T33" fmla="*/ 13 h 109"/>
                <a:gd name="T34" fmla="*/ 16 w 71"/>
                <a:gd name="T35" fmla="*/ 30 h 109"/>
                <a:gd name="T36" fmla="*/ 25 w 71"/>
                <a:gd name="T37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09">
                  <a:moveTo>
                    <a:pt x="25" y="44"/>
                  </a:moveTo>
                  <a:lnTo>
                    <a:pt x="36" y="48"/>
                  </a:lnTo>
                  <a:cubicBezTo>
                    <a:pt x="45" y="49"/>
                    <a:pt x="53" y="52"/>
                    <a:pt x="60" y="55"/>
                  </a:cubicBezTo>
                  <a:cubicBezTo>
                    <a:pt x="66" y="59"/>
                    <a:pt x="71" y="67"/>
                    <a:pt x="71" y="78"/>
                  </a:cubicBezTo>
                  <a:cubicBezTo>
                    <a:pt x="71" y="94"/>
                    <a:pt x="57" y="109"/>
                    <a:pt x="36" y="109"/>
                  </a:cubicBezTo>
                  <a:cubicBezTo>
                    <a:pt x="15" y="109"/>
                    <a:pt x="0" y="98"/>
                    <a:pt x="0" y="82"/>
                  </a:cubicBezTo>
                  <a:lnTo>
                    <a:pt x="15" y="82"/>
                  </a:lnTo>
                  <a:cubicBezTo>
                    <a:pt x="16" y="92"/>
                    <a:pt x="22" y="98"/>
                    <a:pt x="36" y="98"/>
                  </a:cubicBezTo>
                  <a:cubicBezTo>
                    <a:pt x="50" y="98"/>
                    <a:pt x="58" y="89"/>
                    <a:pt x="58" y="80"/>
                  </a:cubicBezTo>
                  <a:cubicBezTo>
                    <a:pt x="58" y="72"/>
                    <a:pt x="53" y="67"/>
                    <a:pt x="47" y="64"/>
                  </a:cubicBezTo>
                  <a:lnTo>
                    <a:pt x="36" y="60"/>
                  </a:lnTo>
                  <a:cubicBezTo>
                    <a:pt x="27" y="59"/>
                    <a:pt x="18" y="57"/>
                    <a:pt x="12" y="53"/>
                  </a:cubicBezTo>
                  <a:cubicBezTo>
                    <a:pt x="6" y="49"/>
                    <a:pt x="1" y="42"/>
                    <a:pt x="1" y="30"/>
                  </a:cubicBezTo>
                  <a:cubicBezTo>
                    <a:pt x="1" y="13"/>
                    <a:pt x="15" y="0"/>
                    <a:pt x="36" y="0"/>
                  </a:cubicBezTo>
                  <a:cubicBezTo>
                    <a:pt x="57" y="0"/>
                    <a:pt x="70" y="10"/>
                    <a:pt x="71" y="28"/>
                  </a:cubicBezTo>
                  <a:lnTo>
                    <a:pt x="56" y="28"/>
                  </a:lnTo>
                  <a:cubicBezTo>
                    <a:pt x="55" y="19"/>
                    <a:pt x="47" y="13"/>
                    <a:pt x="36" y="13"/>
                  </a:cubicBezTo>
                  <a:cubicBezTo>
                    <a:pt x="25" y="13"/>
                    <a:pt x="16" y="19"/>
                    <a:pt x="16" y="30"/>
                  </a:cubicBezTo>
                  <a:cubicBezTo>
                    <a:pt x="13" y="37"/>
                    <a:pt x="17" y="42"/>
                    <a:pt x="25" y="4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02" name="Rectangle 501"/>
          <p:cNvSpPr/>
          <p:nvPr/>
        </p:nvSpPr>
        <p:spPr>
          <a:xfrm>
            <a:off x="0" y="0"/>
            <a:ext cx="12192000" cy="612372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506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latin typeface="Verdana"/>
                <a:cs typeface="Verdana"/>
              </a:rPr>
              <a:t>LOGO </a:t>
            </a:r>
            <a:r>
              <a:rPr lang="fr-FR" sz="1600" dirty="0">
                <a:latin typeface="Verdana"/>
                <a:cs typeface="Verdana"/>
              </a:rPr>
              <a:t>|</a:t>
            </a:r>
            <a:r>
              <a:rPr lang="fr-FR" sz="1600" b="1" dirty="0">
                <a:latin typeface="Verdana"/>
                <a:cs typeface="Verdana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Verdana"/>
                <a:cs typeface="Verdana"/>
              </a:rPr>
              <a:t>IUT</a:t>
            </a:r>
            <a:endParaRPr lang="fr-FR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3162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83468" y="328866"/>
            <a:ext cx="11588211" cy="6237123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165" y="2322606"/>
            <a:ext cx="10503723" cy="1827916"/>
          </a:xfrm>
        </p:spPr>
        <p:txBody>
          <a:bodyPr>
            <a:noAutofit/>
          </a:bodyPr>
          <a:lstStyle/>
          <a:p>
            <a:pPr algn="l"/>
            <a: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  <a:t>2 – MOTIFS UA</a:t>
            </a:r>
            <a:endParaRPr lang="fr-FR" sz="7000" i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" name="Rectangle 158">
            <a:extLst>
              <a:ext uri="{FF2B5EF4-FFF2-40B4-BE49-F238E27FC236}">
                <a16:creationId xmlns:a16="http://schemas.microsoft.com/office/drawing/2014/main" id="{F528CB13-18E1-4F19-9AB1-75EDA39E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103" y="328866"/>
            <a:ext cx="557569" cy="1383508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9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Rectangle 362"/>
          <p:cNvSpPr/>
          <p:nvPr/>
        </p:nvSpPr>
        <p:spPr>
          <a:xfrm>
            <a:off x="0" y="0"/>
            <a:ext cx="12192000" cy="612372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364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latin typeface="Verdana"/>
                <a:cs typeface="Verdana"/>
              </a:rPr>
              <a:t>MOTIF UA</a:t>
            </a:r>
            <a:endParaRPr lang="fr-FR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1676440" y="1288104"/>
            <a:ext cx="8781079" cy="4860274"/>
            <a:chOff x="1676440" y="1288104"/>
            <a:chExt cx="8781079" cy="4860274"/>
          </a:xfrm>
        </p:grpSpPr>
        <p:grpSp>
          <p:nvGrpSpPr>
            <p:cNvPr id="5" name="Grouper 4"/>
            <p:cNvGrpSpPr/>
            <p:nvPr/>
          </p:nvGrpSpPr>
          <p:grpSpPr>
            <a:xfrm>
              <a:off x="5188960" y="1288104"/>
              <a:ext cx="1762835" cy="996825"/>
              <a:chOff x="5188960" y="1288104"/>
              <a:chExt cx="1762835" cy="996825"/>
            </a:xfrm>
          </p:grpSpPr>
          <p:sp>
            <p:nvSpPr>
              <p:cNvPr id="32" name="CustomShape 1"/>
              <p:cNvSpPr/>
              <p:nvPr/>
            </p:nvSpPr>
            <p:spPr>
              <a:xfrm>
                <a:off x="5188960" y="1288104"/>
                <a:ext cx="867416" cy="996825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905">
                    <a:moveTo>
                      <a:pt x="1975" y="29"/>
                    </a:moveTo>
                    <a:lnTo>
                      <a:pt x="1975" y="29"/>
                    </a:lnTo>
                    <a:cubicBezTo>
                      <a:pt x="2382" y="29"/>
                      <a:pt x="2527" y="116"/>
                      <a:pt x="2527" y="348"/>
                    </a:cubicBezTo>
                    <a:cubicBezTo>
                      <a:pt x="2527" y="1742"/>
                      <a:pt x="1713" y="2904"/>
                      <a:pt x="929" y="2904"/>
                    </a:cubicBezTo>
                    <a:cubicBezTo>
                      <a:pt x="407" y="2904"/>
                      <a:pt x="0" y="2323"/>
                      <a:pt x="0" y="1830"/>
                    </a:cubicBezTo>
                    <a:cubicBezTo>
                      <a:pt x="0" y="1162"/>
                      <a:pt x="523" y="755"/>
                      <a:pt x="610" y="87"/>
                    </a:cubicBezTo>
                    <a:cubicBezTo>
                      <a:pt x="697" y="0"/>
                      <a:pt x="697" y="0"/>
                      <a:pt x="697" y="0"/>
                    </a:cubicBezTo>
                    <a:cubicBezTo>
                      <a:pt x="1045" y="29"/>
                      <a:pt x="1249" y="145"/>
                      <a:pt x="1249" y="377"/>
                    </a:cubicBezTo>
                    <a:cubicBezTo>
                      <a:pt x="1249" y="813"/>
                      <a:pt x="320" y="1801"/>
                      <a:pt x="726" y="2294"/>
                    </a:cubicBezTo>
                    <a:cubicBezTo>
                      <a:pt x="1306" y="2265"/>
                      <a:pt x="1887" y="1249"/>
                      <a:pt x="1887" y="87"/>
                    </a:cubicBezTo>
                    <a:lnTo>
                      <a:pt x="1975" y="29"/>
                    </a:lnTo>
                  </a:path>
                </a:pathLst>
              </a:custGeom>
              <a:solidFill>
                <a:srgbClr val="0C101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" name="Grouper 2"/>
              <p:cNvGrpSpPr/>
              <p:nvPr/>
            </p:nvGrpSpPr>
            <p:grpSpPr>
              <a:xfrm>
                <a:off x="6046480" y="1288104"/>
                <a:ext cx="905315" cy="976916"/>
                <a:chOff x="4690080" y="486720"/>
                <a:chExt cx="905315" cy="976916"/>
              </a:xfrm>
            </p:grpSpPr>
            <p:sp>
              <p:nvSpPr>
                <p:cNvPr id="33" name="CustomShape 2"/>
                <p:cNvSpPr/>
                <p:nvPr/>
              </p:nvSpPr>
              <p:spPr>
                <a:xfrm>
                  <a:off x="4690080" y="486720"/>
                  <a:ext cx="378272" cy="97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2847">
                      <a:moveTo>
                        <a:pt x="985" y="0"/>
                      </a:moveTo>
                      <a:lnTo>
                        <a:pt x="0" y="2846"/>
                      </a:lnTo>
                      <a:lnTo>
                        <a:pt x="116" y="2846"/>
                      </a:lnTo>
                      <a:lnTo>
                        <a:pt x="1102" y="0"/>
                      </a:lnTo>
                      <a:lnTo>
                        <a:pt x="985" y="0"/>
                      </a:lnTo>
                    </a:path>
                  </a:pathLst>
                </a:custGeom>
                <a:solidFill>
                  <a:srgbClr val="14BAED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" name="CustomShape 3"/>
                <p:cNvSpPr/>
                <p:nvPr/>
              </p:nvSpPr>
              <p:spPr>
                <a:xfrm>
                  <a:off x="4877640" y="486720"/>
                  <a:ext cx="717755" cy="97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" h="2847">
                      <a:moveTo>
                        <a:pt x="1974" y="2846"/>
                      </a:moveTo>
                      <a:lnTo>
                        <a:pt x="2091" y="2846"/>
                      </a:lnTo>
                      <a:lnTo>
                        <a:pt x="1104" y="0"/>
                      </a:lnTo>
                      <a:lnTo>
                        <a:pt x="929" y="0"/>
                      </a:lnTo>
                      <a:lnTo>
                        <a:pt x="0" y="2846"/>
                      </a:lnTo>
                      <a:lnTo>
                        <a:pt x="116" y="2846"/>
                      </a:lnTo>
                      <a:lnTo>
                        <a:pt x="291" y="2352"/>
                      </a:lnTo>
                      <a:lnTo>
                        <a:pt x="1278" y="2352"/>
                      </a:lnTo>
                      <a:lnTo>
                        <a:pt x="1452" y="2846"/>
                      </a:lnTo>
                      <a:lnTo>
                        <a:pt x="1597" y="2846"/>
                      </a:lnTo>
                      <a:lnTo>
                        <a:pt x="842" y="668"/>
                      </a:lnTo>
                      <a:lnTo>
                        <a:pt x="1016" y="145"/>
                      </a:lnTo>
                      <a:lnTo>
                        <a:pt x="1974" y="2846"/>
                      </a:lnTo>
                      <a:moveTo>
                        <a:pt x="1249" y="2207"/>
                      </a:moveTo>
                      <a:lnTo>
                        <a:pt x="319" y="2207"/>
                      </a:lnTo>
                      <a:lnTo>
                        <a:pt x="436" y="1858"/>
                      </a:lnTo>
                      <a:lnTo>
                        <a:pt x="1133" y="1858"/>
                      </a:lnTo>
                      <a:lnTo>
                        <a:pt x="1249" y="2207"/>
                      </a:lnTo>
                      <a:moveTo>
                        <a:pt x="1074" y="1742"/>
                      </a:moveTo>
                      <a:lnTo>
                        <a:pt x="493" y="1742"/>
                      </a:lnTo>
                      <a:lnTo>
                        <a:pt x="784" y="871"/>
                      </a:lnTo>
                      <a:lnTo>
                        <a:pt x="1074" y="1742"/>
                      </a:lnTo>
                    </a:path>
                  </a:pathLst>
                </a:custGeom>
                <a:solidFill>
                  <a:srgbClr val="14BAED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8" name="Grouper 7"/>
            <p:cNvGrpSpPr/>
            <p:nvPr/>
          </p:nvGrpSpPr>
          <p:grpSpPr>
            <a:xfrm>
              <a:off x="5126320" y="3197366"/>
              <a:ext cx="1870393" cy="996825"/>
              <a:chOff x="5126320" y="3197366"/>
              <a:chExt cx="1870393" cy="996825"/>
            </a:xfrm>
          </p:grpSpPr>
          <p:sp>
            <p:nvSpPr>
              <p:cNvPr id="35" name="CustomShape 4"/>
              <p:cNvSpPr/>
              <p:nvPr/>
            </p:nvSpPr>
            <p:spPr>
              <a:xfrm>
                <a:off x="5126320" y="3208166"/>
                <a:ext cx="886982" cy="966618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817">
                    <a:moveTo>
                      <a:pt x="2352" y="1712"/>
                    </a:moveTo>
                    <a:lnTo>
                      <a:pt x="2352" y="1712"/>
                    </a:lnTo>
                    <a:cubicBezTo>
                      <a:pt x="2352" y="2206"/>
                      <a:pt x="2352" y="2206"/>
                      <a:pt x="2352" y="2206"/>
                    </a:cubicBezTo>
                    <a:cubicBezTo>
                      <a:pt x="2497" y="2235"/>
                      <a:pt x="2584" y="2351"/>
                      <a:pt x="2584" y="2496"/>
                    </a:cubicBezTo>
                    <a:cubicBezTo>
                      <a:pt x="2584" y="2671"/>
                      <a:pt x="2439" y="2816"/>
                      <a:pt x="2265" y="2816"/>
                    </a:cubicBezTo>
                    <a:cubicBezTo>
                      <a:pt x="2120" y="2816"/>
                      <a:pt x="2004" y="2729"/>
                      <a:pt x="1975" y="2613"/>
                    </a:cubicBezTo>
                    <a:cubicBezTo>
                      <a:pt x="610" y="2613"/>
                      <a:pt x="610" y="2613"/>
                      <a:pt x="610" y="2613"/>
                    </a:cubicBezTo>
                    <a:cubicBezTo>
                      <a:pt x="581" y="2729"/>
                      <a:pt x="465" y="2816"/>
                      <a:pt x="319" y="2816"/>
                    </a:cubicBezTo>
                    <a:cubicBezTo>
                      <a:pt x="145" y="2816"/>
                      <a:pt x="0" y="2671"/>
                      <a:pt x="0" y="2496"/>
                    </a:cubicBezTo>
                    <a:cubicBezTo>
                      <a:pt x="0" y="2351"/>
                      <a:pt x="87" y="2235"/>
                      <a:pt x="203" y="2206"/>
                    </a:cubicBezTo>
                    <a:cubicBezTo>
                      <a:pt x="203" y="1712"/>
                      <a:pt x="203" y="1712"/>
                      <a:pt x="203" y="1712"/>
                    </a:cubicBezTo>
                    <a:cubicBezTo>
                      <a:pt x="87" y="1655"/>
                      <a:pt x="0" y="1567"/>
                      <a:pt x="0" y="1422"/>
                    </a:cubicBezTo>
                    <a:cubicBezTo>
                      <a:pt x="0" y="1277"/>
                      <a:pt x="87" y="1161"/>
                      <a:pt x="203" y="1131"/>
                    </a:cubicBezTo>
                    <a:cubicBezTo>
                      <a:pt x="203" y="609"/>
                      <a:pt x="203" y="609"/>
                      <a:pt x="203" y="609"/>
                    </a:cubicBezTo>
                    <a:cubicBezTo>
                      <a:pt x="87" y="580"/>
                      <a:pt x="0" y="464"/>
                      <a:pt x="0" y="318"/>
                    </a:cubicBezTo>
                    <a:cubicBezTo>
                      <a:pt x="0" y="145"/>
                      <a:pt x="145" y="0"/>
                      <a:pt x="319" y="0"/>
                    </a:cubicBezTo>
                    <a:cubicBezTo>
                      <a:pt x="494" y="0"/>
                      <a:pt x="639" y="145"/>
                      <a:pt x="639" y="318"/>
                    </a:cubicBezTo>
                    <a:cubicBezTo>
                      <a:pt x="639" y="464"/>
                      <a:pt x="551" y="580"/>
                      <a:pt x="435" y="609"/>
                    </a:cubicBezTo>
                    <a:cubicBezTo>
                      <a:pt x="435" y="1131"/>
                      <a:pt x="435" y="1131"/>
                      <a:pt x="435" y="1131"/>
                    </a:cubicBezTo>
                    <a:cubicBezTo>
                      <a:pt x="551" y="1161"/>
                      <a:pt x="639" y="1277"/>
                      <a:pt x="639" y="1422"/>
                    </a:cubicBezTo>
                    <a:cubicBezTo>
                      <a:pt x="639" y="1567"/>
                      <a:pt x="551" y="1683"/>
                      <a:pt x="435" y="1712"/>
                    </a:cubicBezTo>
                    <a:cubicBezTo>
                      <a:pt x="435" y="2206"/>
                      <a:pt x="435" y="2206"/>
                      <a:pt x="435" y="2206"/>
                    </a:cubicBezTo>
                    <a:cubicBezTo>
                      <a:pt x="522" y="2235"/>
                      <a:pt x="581" y="2293"/>
                      <a:pt x="610" y="2380"/>
                    </a:cubicBezTo>
                    <a:cubicBezTo>
                      <a:pt x="1945" y="2380"/>
                      <a:pt x="1945" y="2380"/>
                      <a:pt x="1945" y="2380"/>
                    </a:cubicBezTo>
                    <a:cubicBezTo>
                      <a:pt x="1975" y="2293"/>
                      <a:pt x="2061" y="2235"/>
                      <a:pt x="2149" y="2206"/>
                    </a:cubicBezTo>
                    <a:cubicBezTo>
                      <a:pt x="2149" y="1712"/>
                      <a:pt x="2149" y="1712"/>
                      <a:pt x="2149" y="1712"/>
                    </a:cubicBezTo>
                    <a:cubicBezTo>
                      <a:pt x="2032" y="1683"/>
                      <a:pt x="1945" y="1567"/>
                      <a:pt x="1945" y="1422"/>
                    </a:cubicBezTo>
                    <a:cubicBezTo>
                      <a:pt x="1945" y="1277"/>
                      <a:pt x="2032" y="1161"/>
                      <a:pt x="2149" y="1131"/>
                    </a:cubicBezTo>
                    <a:cubicBezTo>
                      <a:pt x="2149" y="609"/>
                      <a:pt x="2149" y="609"/>
                      <a:pt x="2149" y="609"/>
                    </a:cubicBezTo>
                    <a:cubicBezTo>
                      <a:pt x="2032" y="580"/>
                      <a:pt x="1945" y="464"/>
                      <a:pt x="1945" y="318"/>
                    </a:cubicBezTo>
                    <a:cubicBezTo>
                      <a:pt x="1945" y="145"/>
                      <a:pt x="2091" y="0"/>
                      <a:pt x="2265" y="0"/>
                    </a:cubicBezTo>
                    <a:cubicBezTo>
                      <a:pt x="2439" y="0"/>
                      <a:pt x="2584" y="145"/>
                      <a:pt x="2584" y="318"/>
                    </a:cubicBezTo>
                    <a:cubicBezTo>
                      <a:pt x="2584" y="464"/>
                      <a:pt x="2497" y="580"/>
                      <a:pt x="2352" y="609"/>
                    </a:cubicBezTo>
                    <a:cubicBezTo>
                      <a:pt x="2352" y="1131"/>
                      <a:pt x="2352" y="1131"/>
                      <a:pt x="2352" y="1131"/>
                    </a:cubicBezTo>
                    <a:cubicBezTo>
                      <a:pt x="2497" y="1161"/>
                      <a:pt x="2584" y="1277"/>
                      <a:pt x="2584" y="1422"/>
                    </a:cubicBezTo>
                    <a:cubicBezTo>
                      <a:pt x="2584" y="1567"/>
                      <a:pt x="2497" y="1655"/>
                      <a:pt x="2352" y="1712"/>
                    </a:cubicBezTo>
                    <a:moveTo>
                      <a:pt x="203" y="318"/>
                    </a:moveTo>
                    <a:lnTo>
                      <a:pt x="203" y="318"/>
                    </a:lnTo>
                    <a:cubicBezTo>
                      <a:pt x="203" y="406"/>
                      <a:pt x="261" y="464"/>
                      <a:pt x="319" y="464"/>
                    </a:cubicBezTo>
                    <a:cubicBezTo>
                      <a:pt x="406" y="464"/>
                      <a:pt x="465" y="406"/>
                      <a:pt x="465" y="318"/>
                    </a:cubicBezTo>
                    <a:cubicBezTo>
                      <a:pt x="465" y="261"/>
                      <a:pt x="406" y="202"/>
                      <a:pt x="319" y="202"/>
                    </a:cubicBezTo>
                    <a:cubicBezTo>
                      <a:pt x="261" y="202"/>
                      <a:pt x="203" y="261"/>
                      <a:pt x="203" y="318"/>
                    </a:cubicBezTo>
                    <a:moveTo>
                      <a:pt x="203" y="1422"/>
                    </a:moveTo>
                    <a:lnTo>
                      <a:pt x="203" y="1422"/>
                    </a:lnTo>
                    <a:cubicBezTo>
                      <a:pt x="203" y="1480"/>
                      <a:pt x="261" y="1538"/>
                      <a:pt x="319" y="1538"/>
                    </a:cubicBezTo>
                    <a:cubicBezTo>
                      <a:pt x="406" y="1538"/>
                      <a:pt x="465" y="1480"/>
                      <a:pt x="465" y="1422"/>
                    </a:cubicBezTo>
                    <a:cubicBezTo>
                      <a:pt x="465" y="1335"/>
                      <a:pt x="406" y="1277"/>
                      <a:pt x="319" y="1277"/>
                    </a:cubicBezTo>
                    <a:cubicBezTo>
                      <a:pt x="261" y="1277"/>
                      <a:pt x="203" y="1335"/>
                      <a:pt x="203" y="1422"/>
                    </a:cubicBezTo>
                    <a:moveTo>
                      <a:pt x="465" y="2496"/>
                    </a:moveTo>
                    <a:lnTo>
                      <a:pt x="465" y="2496"/>
                    </a:lnTo>
                    <a:cubicBezTo>
                      <a:pt x="465" y="2409"/>
                      <a:pt x="406" y="2351"/>
                      <a:pt x="319" y="2351"/>
                    </a:cubicBezTo>
                    <a:cubicBezTo>
                      <a:pt x="261" y="2351"/>
                      <a:pt x="203" y="2409"/>
                      <a:pt x="203" y="2496"/>
                    </a:cubicBezTo>
                    <a:cubicBezTo>
                      <a:pt x="203" y="2555"/>
                      <a:pt x="261" y="2613"/>
                      <a:pt x="319" y="2613"/>
                    </a:cubicBezTo>
                    <a:cubicBezTo>
                      <a:pt x="406" y="2613"/>
                      <a:pt x="465" y="2555"/>
                      <a:pt x="465" y="2496"/>
                    </a:cubicBezTo>
                    <a:moveTo>
                      <a:pt x="2120" y="318"/>
                    </a:moveTo>
                    <a:lnTo>
                      <a:pt x="2120" y="318"/>
                    </a:lnTo>
                    <a:cubicBezTo>
                      <a:pt x="2120" y="406"/>
                      <a:pt x="2177" y="464"/>
                      <a:pt x="2265" y="464"/>
                    </a:cubicBezTo>
                    <a:cubicBezTo>
                      <a:pt x="2323" y="464"/>
                      <a:pt x="2381" y="406"/>
                      <a:pt x="2381" y="318"/>
                    </a:cubicBezTo>
                    <a:cubicBezTo>
                      <a:pt x="2381" y="261"/>
                      <a:pt x="2323" y="202"/>
                      <a:pt x="2265" y="202"/>
                    </a:cubicBezTo>
                    <a:cubicBezTo>
                      <a:pt x="2177" y="202"/>
                      <a:pt x="2120" y="261"/>
                      <a:pt x="2120" y="318"/>
                    </a:cubicBezTo>
                    <a:moveTo>
                      <a:pt x="2120" y="1422"/>
                    </a:moveTo>
                    <a:lnTo>
                      <a:pt x="2120" y="1422"/>
                    </a:lnTo>
                    <a:cubicBezTo>
                      <a:pt x="2120" y="1480"/>
                      <a:pt x="2177" y="1538"/>
                      <a:pt x="2265" y="1538"/>
                    </a:cubicBezTo>
                    <a:cubicBezTo>
                      <a:pt x="2323" y="1538"/>
                      <a:pt x="2381" y="1480"/>
                      <a:pt x="2381" y="1422"/>
                    </a:cubicBezTo>
                    <a:cubicBezTo>
                      <a:pt x="2381" y="1335"/>
                      <a:pt x="2323" y="1277"/>
                      <a:pt x="2265" y="1277"/>
                    </a:cubicBezTo>
                    <a:cubicBezTo>
                      <a:pt x="2177" y="1277"/>
                      <a:pt x="2120" y="1335"/>
                      <a:pt x="2120" y="1422"/>
                    </a:cubicBezTo>
                    <a:moveTo>
                      <a:pt x="2381" y="2496"/>
                    </a:moveTo>
                    <a:lnTo>
                      <a:pt x="2381" y="2496"/>
                    </a:lnTo>
                    <a:cubicBezTo>
                      <a:pt x="2381" y="2409"/>
                      <a:pt x="2323" y="2351"/>
                      <a:pt x="2265" y="2351"/>
                    </a:cubicBezTo>
                    <a:cubicBezTo>
                      <a:pt x="2177" y="2351"/>
                      <a:pt x="2120" y="2409"/>
                      <a:pt x="2120" y="2496"/>
                    </a:cubicBezTo>
                    <a:cubicBezTo>
                      <a:pt x="2120" y="2555"/>
                      <a:pt x="2177" y="2613"/>
                      <a:pt x="2265" y="2613"/>
                    </a:cubicBezTo>
                    <a:cubicBezTo>
                      <a:pt x="2323" y="2613"/>
                      <a:pt x="2381" y="2555"/>
                      <a:pt x="2381" y="2496"/>
                    </a:cubicBez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" name="CustomShape 5"/>
              <p:cNvSpPr/>
              <p:nvPr/>
            </p:nvSpPr>
            <p:spPr>
              <a:xfrm>
                <a:off x="6129640" y="3197366"/>
                <a:ext cx="867073" cy="996825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905">
                    <a:moveTo>
                      <a:pt x="2468" y="1568"/>
                    </a:moveTo>
                    <a:lnTo>
                      <a:pt x="2468" y="1568"/>
                    </a:lnTo>
                    <a:cubicBezTo>
                      <a:pt x="2352" y="1568"/>
                      <a:pt x="2264" y="1568"/>
                      <a:pt x="2148" y="1568"/>
                    </a:cubicBezTo>
                    <a:cubicBezTo>
                      <a:pt x="2236" y="1045"/>
                      <a:pt x="2323" y="668"/>
                      <a:pt x="2323" y="291"/>
                    </a:cubicBezTo>
                    <a:cubicBezTo>
                      <a:pt x="2323" y="175"/>
                      <a:pt x="2148" y="30"/>
                      <a:pt x="1829" y="30"/>
                    </a:cubicBezTo>
                    <a:cubicBezTo>
                      <a:pt x="1800" y="58"/>
                      <a:pt x="1800" y="58"/>
                      <a:pt x="1800" y="58"/>
                    </a:cubicBezTo>
                    <a:cubicBezTo>
                      <a:pt x="1684" y="30"/>
                      <a:pt x="1568" y="0"/>
                      <a:pt x="1451" y="30"/>
                    </a:cubicBezTo>
                    <a:cubicBezTo>
                      <a:pt x="1394" y="87"/>
                      <a:pt x="1394" y="87"/>
                      <a:pt x="1394" y="87"/>
                    </a:cubicBezTo>
                    <a:cubicBezTo>
                      <a:pt x="958" y="1191"/>
                      <a:pt x="377" y="1685"/>
                      <a:pt x="0" y="2614"/>
                    </a:cubicBezTo>
                    <a:cubicBezTo>
                      <a:pt x="522" y="2875"/>
                      <a:pt x="522" y="2875"/>
                      <a:pt x="522" y="2875"/>
                    </a:cubicBezTo>
                    <a:cubicBezTo>
                      <a:pt x="609" y="2817"/>
                      <a:pt x="609" y="2817"/>
                      <a:pt x="609" y="2817"/>
                    </a:cubicBezTo>
                    <a:cubicBezTo>
                      <a:pt x="697" y="2585"/>
                      <a:pt x="783" y="2381"/>
                      <a:pt x="899" y="2149"/>
                    </a:cubicBezTo>
                    <a:cubicBezTo>
                      <a:pt x="1074" y="2149"/>
                      <a:pt x="1278" y="2149"/>
                      <a:pt x="1510" y="2149"/>
                    </a:cubicBezTo>
                    <a:cubicBezTo>
                      <a:pt x="1480" y="2323"/>
                      <a:pt x="1451" y="2526"/>
                      <a:pt x="1451" y="2701"/>
                    </a:cubicBezTo>
                    <a:cubicBezTo>
                      <a:pt x="2003" y="2904"/>
                      <a:pt x="2003" y="2904"/>
                      <a:pt x="2003" y="2904"/>
                    </a:cubicBezTo>
                    <a:cubicBezTo>
                      <a:pt x="2061" y="2846"/>
                      <a:pt x="2061" y="2846"/>
                      <a:pt x="2061" y="2846"/>
                    </a:cubicBezTo>
                    <a:cubicBezTo>
                      <a:pt x="2061" y="2671"/>
                      <a:pt x="2061" y="2410"/>
                      <a:pt x="2061" y="2149"/>
                    </a:cubicBezTo>
                    <a:cubicBezTo>
                      <a:pt x="2148" y="2149"/>
                      <a:pt x="2236" y="2149"/>
                      <a:pt x="2323" y="2149"/>
                    </a:cubicBezTo>
                    <a:cubicBezTo>
                      <a:pt x="2468" y="2149"/>
                      <a:pt x="2526" y="1888"/>
                      <a:pt x="2526" y="1656"/>
                    </a:cubicBezTo>
                    <a:lnTo>
                      <a:pt x="2468" y="1568"/>
                    </a:lnTo>
                    <a:moveTo>
                      <a:pt x="1596" y="1568"/>
                    </a:moveTo>
                    <a:lnTo>
                      <a:pt x="1596" y="1568"/>
                    </a:lnTo>
                    <a:cubicBezTo>
                      <a:pt x="1451" y="1568"/>
                      <a:pt x="1335" y="1597"/>
                      <a:pt x="1190" y="1597"/>
                    </a:cubicBezTo>
                    <a:cubicBezTo>
                      <a:pt x="1364" y="1278"/>
                      <a:pt x="1568" y="929"/>
                      <a:pt x="1742" y="523"/>
                    </a:cubicBezTo>
                    <a:cubicBezTo>
                      <a:pt x="1712" y="871"/>
                      <a:pt x="1655" y="1220"/>
                      <a:pt x="1596" y="1568"/>
                    </a:cubicBezTo>
                  </a:path>
                </a:pathLst>
              </a:custGeom>
              <a:solidFill>
                <a:srgbClr val="0C101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" name="Grouper 5"/>
            <p:cNvGrpSpPr/>
            <p:nvPr/>
          </p:nvGrpSpPr>
          <p:grpSpPr>
            <a:xfrm>
              <a:off x="8471440" y="1298544"/>
              <a:ext cx="1986079" cy="976916"/>
              <a:chOff x="8471440" y="1298544"/>
              <a:chExt cx="1986079" cy="976916"/>
            </a:xfrm>
          </p:grpSpPr>
          <p:sp>
            <p:nvSpPr>
              <p:cNvPr id="39" name="CustomShape 8"/>
              <p:cNvSpPr/>
              <p:nvPr/>
            </p:nvSpPr>
            <p:spPr>
              <a:xfrm>
                <a:off x="8471440" y="1298544"/>
                <a:ext cx="966618" cy="976916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2847">
                    <a:moveTo>
                      <a:pt x="2816" y="2701"/>
                    </a:moveTo>
                    <a:lnTo>
                      <a:pt x="2816" y="2701"/>
                    </a:lnTo>
                    <a:cubicBezTo>
                      <a:pt x="2700" y="2787"/>
                      <a:pt x="2496" y="2846"/>
                      <a:pt x="2351" y="2846"/>
                    </a:cubicBezTo>
                    <a:cubicBezTo>
                      <a:pt x="2090" y="2846"/>
                      <a:pt x="1887" y="2730"/>
                      <a:pt x="1742" y="2555"/>
                    </a:cubicBezTo>
                    <a:cubicBezTo>
                      <a:pt x="1510" y="2730"/>
                      <a:pt x="1248" y="2846"/>
                      <a:pt x="986" y="2846"/>
                    </a:cubicBezTo>
                    <a:cubicBezTo>
                      <a:pt x="406" y="2846"/>
                      <a:pt x="0" y="2526"/>
                      <a:pt x="0" y="1568"/>
                    </a:cubicBezTo>
                    <a:cubicBezTo>
                      <a:pt x="0" y="1045"/>
                      <a:pt x="116" y="523"/>
                      <a:pt x="202" y="30"/>
                    </a:cubicBezTo>
                    <a:cubicBezTo>
                      <a:pt x="638" y="87"/>
                      <a:pt x="638" y="87"/>
                      <a:pt x="638" y="87"/>
                    </a:cubicBezTo>
                    <a:cubicBezTo>
                      <a:pt x="551" y="552"/>
                      <a:pt x="434" y="1045"/>
                      <a:pt x="434" y="1568"/>
                    </a:cubicBezTo>
                    <a:cubicBezTo>
                      <a:pt x="434" y="2265"/>
                      <a:pt x="696" y="2410"/>
                      <a:pt x="986" y="2410"/>
                    </a:cubicBezTo>
                    <a:cubicBezTo>
                      <a:pt x="1161" y="2410"/>
                      <a:pt x="1335" y="2294"/>
                      <a:pt x="1510" y="2149"/>
                    </a:cubicBezTo>
                    <a:cubicBezTo>
                      <a:pt x="1364" y="1829"/>
                      <a:pt x="1335" y="1422"/>
                      <a:pt x="1335" y="1104"/>
                    </a:cubicBezTo>
                    <a:cubicBezTo>
                      <a:pt x="1335" y="319"/>
                      <a:pt x="1567" y="0"/>
                      <a:pt x="1916" y="0"/>
                    </a:cubicBezTo>
                    <a:cubicBezTo>
                      <a:pt x="2177" y="0"/>
                      <a:pt x="2468" y="146"/>
                      <a:pt x="2468" y="726"/>
                    </a:cubicBezTo>
                    <a:cubicBezTo>
                      <a:pt x="2468" y="1277"/>
                      <a:pt x="2293" y="1829"/>
                      <a:pt x="2003" y="2236"/>
                    </a:cubicBezTo>
                    <a:cubicBezTo>
                      <a:pt x="2090" y="2323"/>
                      <a:pt x="2206" y="2381"/>
                      <a:pt x="2293" y="2381"/>
                    </a:cubicBezTo>
                    <a:cubicBezTo>
                      <a:pt x="2439" y="2381"/>
                      <a:pt x="2555" y="2353"/>
                      <a:pt x="2670" y="2294"/>
                    </a:cubicBezTo>
                    <a:lnTo>
                      <a:pt x="2816" y="2701"/>
                    </a:lnTo>
                    <a:moveTo>
                      <a:pt x="1771" y="1742"/>
                    </a:moveTo>
                    <a:lnTo>
                      <a:pt x="1771" y="1742"/>
                    </a:lnTo>
                    <a:cubicBezTo>
                      <a:pt x="1944" y="1452"/>
                      <a:pt x="2061" y="1075"/>
                      <a:pt x="2061" y="726"/>
                    </a:cubicBezTo>
                    <a:cubicBezTo>
                      <a:pt x="2061" y="464"/>
                      <a:pt x="2032" y="378"/>
                      <a:pt x="1916" y="378"/>
                    </a:cubicBezTo>
                    <a:cubicBezTo>
                      <a:pt x="1771" y="378"/>
                      <a:pt x="1712" y="639"/>
                      <a:pt x="1712" y="1133"/>
                    </a:cubicBezTo>
                    <a:cubicBezTo>
                      <a:pt x="1712" y="1365"/>
                      <a:pt x="1742" y="1568"/>
                      <a:pt x="1771" y="1742"/>
                    </a:cubicBezTo>
                  </a:path>
                </a:pathLst>
              </a:custGeom>
              <a:solidFill>
                <a:srgbClr val="0C101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" name="CustomShape 9"/>
              <p:cNvSpPr/>
              <p:nvPr/>
            </p:nvSpPr>
            <p:spPr>
              <a:xfrm>
                <a:off x="9600400" y="1298544"/>
                <a:ext cx="857119" cy="976916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2847">
                    <a:moveTo>
                      <a:pt x="348" y="1452"/>
                    </a:moveTo>
                    <a:lnTo>
                      <a:pt x="86" y="1452"/>
                    </a:lnTo>
                    <a:lnTo>
                      <a:pt x="0" y="1365"/>
                    </a:lnTo>
                    <a:lnTo>
                      <a:pt x="0" y="552"/>
                    </a:lnTo>
                    <a:lnTo>
                      <a:pt x="86" y="464"/>
                    </a:lnTo>
                    <a:lnTo>
                      <a:pt x="348" y="464"/>
                    </a:lnTo>
                    <a:lnTo>
                      <a:pt x="435" y="552"/>
                    </a:lnTo>
                    <a:lnTo>
                      <a:pt x="435" y="1365"/>
                    </a:lnTo>
                    <a:lnTo>
                      <a:pt x="348" y="1452"/>
                    </a:lnTo>
                    <a:moveTo>
                      <a:pt x="348" y="2846"/>
                    </a:moveTo>
                    <a:lnTo>
                      <a:pt x="86" y="2846"/>
                    </a:lnTo>
                    <a:lnTo>
                      <a:pt x="0" y="2759"/>
                    </a:lnTo>
                    <a:lnTo>
                      <a:pt x="0" y="1974"/>
                    </a:lnTo>
                    <a:lnTo>
                      <a:pt x="86" y="1888"/>
                    </a:lnTo>
                    <a:lnTo>
                      <a:pt x="348" y="1888"/>
                    </a:lnTo>
                    <a:lnTo>
                      <a:pt x="435" y="1974"/>
                    </a:lnTo>
                    <a:lnTo>
                      <a:pt x="435" y="2759"/>
                    </a:lnTo>
                    <a:lnTo>
                      <a:pt x="348" y="2846"/>
                    </a:lnTo>
                    <a:moveTo>
                      <a:pt x="435" y="348"/>
                    </a:moveTo>
                    <a:lnTo>
                      <a:pt x="435" y="87"/>
                    </a:lnTo>
                    <a:lnTo>
                      <a:pt x="522" y="0"/>
                    </a:lnTo>
                    <a:lnTo>
                      <a:pt x="2003" y="0"/>
                    </a:lnTo>
                    <a:lnTo>
                      <a:pt x="2061" y="87"/>
                    </a:lnTo>
                    <a:lnTo>
                      <a:pt x="2061" y="348"/>
                    </a:lnTo>
                    <a:lnTo>
                      <a:pt x="2003" y="436"/>
                    </a:lnTo>
                    <a:lnTo>
                      <a:pt x="522" y="436"/>
                    </a:lnTo>
                    <a:lnTo>
                      <a:pt x="435" y="348"/>
                    </a:lnTo>
                    <a:moveTo>
                      <a:pt x="435" y="1801"/>
                    </a:moveTo>
                    <a:lnTo>
                      <a:pt x="435" y="1540"/>
                    </a:lnTo>
                    <a:lnTo>
                      <a:pt x="522" y="1452"/>
                    </a:lnTo>
                    <a:lnTo>
                      <a:pt x="2003" y="1452"/>
                    </a:lnTo>
                    <a:lnTo>
                      <a:pt x="2061" y="1540"/>
                    </a:lnTo>
                    <a:lnTo>
                      <a:pt x="2061" y="1801"/>
                    </a:lnTo>
                    <a:lnTo>
                      <a:pt x="2003" y="1888"/>
                    </a:lnTo>
                    <a:lnTo>
                      <a:pt x="522" y="1888"/>
                    </a:lnTo>
                    <a:lnTo>
                      <a:pt x="435" y="1801"/>
                    </a:lnTo>
                    <a:moveTo>
                      <a:pt x="2439" y="1452"/>
                    </a:moveTo>
                    <a:lnTo>
                      <a:pt x="2148" y="1452"/>
                    </a:lnTo>
                    <a:lnTo>
                      <a:pt x="2061" y="1365"/>
                    </a:lnTo>
                    <a:lnTo>
                      <a:pt x="2061" y="552"/>
                    </a:lnTo>
                    <a:lnTo>
                      <a:pt x="2148" y="464"/>
                    </a:lnTo>
                    <a:lnTo>
                      <a:pt x="2439" y="464"/>
                    </a:lnTo>
                    <a:lnTo>
                      <a:pt x="2497" y="552"/>
                    </a:lnTo>
                    <a:lnTo>
                      <a:pt x="2497" y="1365"/>
                    </a:lnTo>
                    <a:lnTo>
                      <a:pt x="2439" y="1452"/>
                    </a:lnTo>
                    <a:moveTo>
                      <a:pt x="2439" y="2846"/>
                    </a:moveTo>
                    <a:lnTo>
                      <a:pt x="2148" y="2846"/>
                    </a:lnTo>
                    <a:lnTo>
                      <a:pt x="2061" y="2759"/>
                    </a:lnTo>
                    <a:lnTo>
                      <a:pt x="2061" y="1974"/>
                    </a:lnTo>
                    <a:lnTo>
                      <a:pt x="2148" y="1888"/>
                    </a:lnTo>
                    <a:lnTo>
                      <a:pt x="2439" y="1888"/>
                    </a:lnTo>
                    <a:lnTo>
                      <a:pt x="2497" y="1974"/>
                    </a:lnTo>
                    <a:lnTo>
                      <a:pt x="2497" y="2759"/>
                    </a:lnTo>
                    <a:lnTo>
                      <a:pt x="2439" y="2846"/>
                    </a:ln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" name="Grouper 8"/>
            <p:cNvGrpSpPr/>
            <p:nvPr/>
          </p:nvGrpSpPr>
          <p:grpSpPr>
            <a:xfrm>
              <a:off x="8471440" y="3197366"/>
              <a:ext cx="1979751" cy="1006780"/>
              <a:chOff x="8471440" y="3197366"/>
              <a:chExt cx="1979751" cy="1006780"/>
            </a:xfrm>
          </p:grpSpPr>
          <p:sp>
            <p:nvSpPr>
              <p:cNvPr id="44" name="CustomShape 13"/>
              <p:cNvSpPr/>
              <p:nvPr/>
            </p:nvSpPr>
            <p:spPr>
              <a:xfrm>
                <a:off x="9464320" y="3239126"/>
                <a:ext cx="986871" cy="957007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2789">
                    <a:moveTo>
                      <a:pt x="2526" y="2294"/>
                    </a:moveTo>
                    <a:lnTo>
                      <a:pt x="2526" y="2294"/>
                    </a:lnTo>
                    <a:cubicBezTo>
                      <a:pt x="2671" y="2294"/>
                      <a:pt x="2758" y="2178"/>
                      <a:pt x="2758" y="2178"/>
                    </a:cubicBezTo>
                    <a:cubicBezTo>
                      <a:pt x="2875" y="2614"/>
                      <a:pt x="2875" y="2614"/>
                      <a:pt x="2875" y="2614"/>
                    </a:cubicBezTo>
                    <a:cubicBezTo>
                      <a:pt x="2875" y="2614"/>
                      <a:pt x="2701" y="2788"/>
                      <a:pt x="2410" y="2788"/>
                    </a:cubicBezTo>
                    <a:cubicBezTo>
                      <a:pt x="2120" y="2788"/>
                      <a:pt x="1829" y="2555"/>
                      <a:pt x="1829" y="2178"/>
                    </a:cubicBezTo>
                    <a:cubicBezTo>
                      <a:pt x="1829" y="1946"/>
                      <a:pt x="1829" y="1946"/>
                      <a:pt x="1829" y="1946"/>
                    </a:cubicBezTo>
                    <a:cubicBezTo>
                      <a:pt x="1829" y="2004"/>
                      <a:pt x="1481" y="2788"/>
                      <a:pt x="639" y="2788"/>
                    </a:cubicBezTo>
                    <a:cubicBezTo>
                      <a:pt x="203" y="2788"/>
                      <a:pt x="0" y="2527"/>
                      <a:pt x="0" y="2178"/>
                    </a:cubicBezTo>
                    <a:cubicBezTo>
                      <a:pt x="0" y="1656"/>
                      <a:pt x="435" y="1220"/>
                      <a:pt x="1800" y="988"/>
                    </a:cubicBezTo>
                    <a:cubicBezTo>
                      <a:pt x="1800" y="552"/>
                      <a:pt x="1655" y="407"/>
                      <a:pt x="1248" y="407"/>
                    </a:cubicBezTo>
                    <a:cubicBezTo>
                      <a:pt x="726" y="407"/>
                      <a:pt x="609" y="755"/>
                      <a:pt x="580" y="988"/>
                    </a:cubicBezTo>
                    <a:cubicBezTo>
                      <a:pt x="87" y="755"/>
                      <a:pt x="87" y="755"/>
                      <a:pt x="87" y="755"/>
                    </a:cubicBezTo>
                    <a:cubicBezTo>
                      <a:pt x="87" y="755"/>
                      <a:pt x="319" y="0"/>
                      <a:pt x="1248" y="0"/>
                    </a:cubicBezTo>
                    <a:cubicBezTo>
                      <a:pt x="2061" y="0"/>
                      <a:pt x="2323" y="407"/>
                      <a:pt x="2323" y="988"/>
                    </a:cubicBezTo>
                    <a:cubicBezTo>
                      <a:pt x="2323" y="2033"/>
                      <a:pt x="2323" y="2033"/>
                      <a:pt x="2323" y="2033"/>
                    </a:cubicBezTo>
                    <a:cubicBezTo>
                      <a:pt x="2323" y="2207"/>
                      <a:pt x="2381" y="2294"/>
                      <a:pt x="2526" y="2294"/>
                    </a:cubicBezTo>
                    <a:moveTo>
                      <a:pt x="871" y="2353"/>
                    </a:moveTo>
                    <a:lnTo>
                      <a:pt x="871" y="2353"/>
                    </a:lnTo>
                    <a:cubicBezTo>
                      <a:pt x="1452" y="2353"/>
                      <a:pt x="1800" y="1540"/>
                      <a:pt x="1800" y="1424"/>
                    </a:cubicBezTo>
                    <a:cubicBezTo>
                      <a:pt x="1800" y="1249"/>
                      <a:pt x="1800" y="1249"/>
                      <a:pt x="1800" y="1249"/>
                    </a:cubicBezTo>
                    <a:cubicBezTo>
                      <a:pt x="842" y="1394"/>
                      <a:pt x="580" y="1772"/>
                      <a:pt x="580" y="2033"/>
                    </a:cubicBezTo>
                    <a:cubicBezTo>
                      <a:pt x="580" y="2265"/>
                      <a:pt x="696" y="2353"/>
                      <a:pt x="871" y="2353"/>
                    </a:cubicBezTo>
                  </a:path>
                </a:pathLst>
              </a:custGeom>
              <a:solidFill>
                <a:srgbClr val="0C101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" name="CustomShape 14"/>
              <p:cNvSpPr/>
              <p:nvPr/>
            </p:nvSpPr>
            <p:spPr>
              <a:xfrm>
                <a:off x="8471440" y="3197366"/>
                <a:ext cx="807003" cy="100678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934">
                    <a:moveTo>
                      <a:pt x="0" y="203"/>
                    </a:moveTo>
                    <a:lnTo>
                      <a:pt x="551" y="146"/>
                    </a:lnTo>
                    <a:lnTo>
                      <a:pt x="667" y="1974"/>
                    </a:lnTo>
                    <a:lnTo>
                      <a:pt x="116" y="2033"/>
                    </a:lnTo>
                    <a:lnTo>
                      <a:pt x="0" y="203"/>
                    </a:lnTo>
                    <a:moveTo>
                      <a:pt x="2003" y="2381"/>
                    </a:moveTo>
                    <a:lnTo>
                      <a:pt x="1974" y="2933"/>
                    </a:lnTo>
                    <a:lnTo>
                      <a:pt x="202" y="2701"/>
                    </a:lnTo>
                    <a:lnTo>
                      <a:pt x="232" y="2149"/>
                    </a:lnTo>
                    <a:lnTo>
                      <a:pt x="2003" y="2381"/>
                    </a:lnTo>
                    <a:moveTo>
                      <a:pt x="2351" y="0"/>
                    </a:moveTo>
                    <a:lnTo>
                      <a:pt x="2293" y="2207"/>
                    </a:lnTo>
                    <a:lnTo>
                      <a:pt x="1712" y="2178"/>
                    </a:lnTo>
                    <a:lnTo>
                      <a:pt x="1799" y="0"/>
                    </a:lnTo>
                    <a:lnTo>
                      <a:pt x="2351" y="0"/>
                    </a:ln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" name="Grouper 6"/>
            <p:cNvGrpSpPr/>
            <p:nvPr/>
          </p:nvGrpSpPr>
          <p:grpSpPr>
            <a:xfrm>
              <a:off x="1676440" y="3197366"/>
              <a:ext cx="1977683" cy="998281"/>
              <a:chOff x="1676440" y="3197366"/>
              <a:chExt cx="1977683" cy="998281"/>
            </a:xfrm>
          </p:grpSpPr>
          <p:sp>
            <p:nvSpPr>
              <p:cNvPr id="46" name="CustomShape 15"/>
              <p:cNvSpPr/>
              <p:nvPr/>
            </p:nvSpPr>
            <p:spPr>
              <a:xfrm>
                <a:off x="2617480" y="3197366"/>
                <a:ext cx="1036643" cy="996825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2905">
                    <a:moveTo>
                      <a:pt x="2323" y="2033"/>
                    </a:moveTo>
                    <a:lnTo>
                      <a:pt x="2323" y="2033"/>
                    </a:lnTo>
                    <a:cubicBezTo>
                      <a:pt x="2236" y="2236"/>
                      <a:pt x="2177" y="2439"/>
                      <a:pt x="2177" y="2643"/>
                    </a:cubicBezTo>
                    <a:cubicBezTo>
                      <a:pt x="2177" y="2730"/>
                      <a:pt x="2236" y="2788"/>
                      <a:pt x="2323" y="2788"/>
                    </a:cubicBezTo>
                    <a:cubicBezTo>
                      <a:pt x="2642" y="2788"/>
                      <a:pt x="2816" y="2469"/>
                      <a:pt x="2933" y="2236"/>
                    </a:cubicBezTo>
                    <a:cubicBezTo>
                      <a:pt x="3020" y="2294"/>
                      <a:pt x="3020" y="2294"/>
                      <a:pt x="3020" y="2294"/>
                    </a:cubicBezTo>
                    <a:cubicBezTo>
                      <a:pt x="2788" y="2701"/>
                      <a:pt x="2555" y="2904"/>
                      <a:pt x="2207" y="2904"/>
                    </a:cubicBezTo>
                    <a:cubicBezTo>
                      <a:pt x="1916" y="2904"/>
                      <a:pt x="1771" y="2788"/>
                      <a:pt x="1771" y="2526"/>
                    </a:cubicBezTo>
                    <a:cubicBezTo>
                      <a:pt x="1771" y="2469"/>
                      <a:pt x="1829" y="2265"/>
                      <a:pt x="1858" y="2178"/>
                    </a:cubicBezTo>
                    <a:cubicBezTo>
                      <a:pt x="1829" y="2178"/>
                      <a:pt x="1829" y="2178"/>
                      <a:pt x="1829" y="2178"/>
                    </a:cubicBezTo>
                    <a:cubicBezTo>
                      <a:pt x="1451" y="2614"/>
                      <a:pt x="1161" y="2904"/>
                      <a:pt x="667" y="2904"/>
                    </a:cubicBezTo>
                    <a:cubicBezTo>
                      <a:pt x="231" y="2904"/>
                      <a:pt x="0" y="2585"/>
                      <a:pt x="0" y="2091"/>
                    </a:cubicBezTo>
                    <a:cubicBezTo>
                      <a:pt x="0" y="1249"/>
                      <a:pt x="1161" y="0"/>
                      <a:pt x="1975" y="0"/>
                    </a:cubicBezTo>
                    <a:cubicBezTo>
                      <a:pt x="2236" y="0"/>
                      <a:pt x="2439" y="146"/>
                      <a:pt x="2439" y="407"/>
                    </a:cubicBezTo>
                    <a:cubicBezTo>
                      <a:pt x="2468" y="407"/>
                      <a:pt x="2468" y="407"/>
                      <a:pt x="2468" y="407"/>
                    </a:cubicBezTo>
                    <a:cubicBezTo>
                      <a:pt x="2555" y="87"/>
                      <a:pt x="2555" y="87"/>
                      <a:pt x="2555" y="87"/>
                    </a:cubicBezTo>
                    <a:cubicBezTo>
                      <a:pt x="3020" y="87"/>
                      <a:pt x="3020" y="87"/>
                      <a:pt x="3020" y="87"/>
                    </a:cubicBezTo>
                    <a:lnTo>
                      <a:pt x="2323" y="2033"/>
                    </a:lnTo>
                    <a:moveTo>
                      <a:pt x="2264" y="929"/>
                    </a:moveTo>
                    <a:lnTo>
                      <a:pt x="2264" y="929"/>
                    </a:lnTo>
                    <a:cubicBezTo>
                      <a:pt x="2323" y="755"/>
                      <a:pt x="2381" y="639"/>
                      <a:pt x="2381" y="494"/>
                    </a:cubicBezTo>
                    <a:cubicBezTo>
                      <a:pt x="2381" y="262"/>
                      <a:pt x="2236" y="87"/>
                      <a:pt x="2003" y="87"/>
                    </a:cubicBezTo>
                    <a:cubicBezTo>
                      <a:pt x="1248" y="87"/>
                      <a:pt x="435" y="1540"/>
                      <a:pt x="435" y="2381"/>
                    </a:cubicBezTo>
                    <a:cubicBezTo>
                      <a:pt x="435" y="2614"/>
                      <a:pt x="522" y="2846"/>
                      <a:pt x="783" y="2846"/>
                    </a:cubicBezTo>
                    <a:cubicBezTo>
                      <a:pt x="1161" y="2846"/>
                      <a:pt x="1800" y="2265"/>
                      <a:pt x="1916" y="1888"/>
                    </a:cubicBezTo>
                    <a:lnTo>
                      <a:pt x="2264" y="929"/>
                    </a:lnTo>
                  </a:path>
                </a:pathLst>
              </a:custGeom>
              <a:solidFill>
                <a:srgbClr val="0C101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CustomShape 16"/>
              <p:cNvSpPr/>
              <p:nvPr/>
            </p:nvSpPr>
            <p:spPr>
              <a:xfrm>
                <a:off x="1676440" y="3228686"/>
                <a:ext cx="757573" cy="966961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818">
                    <a:moveTo>
                      <a:pt x="377" y="175"/>
                    </a:moveTo>
                    <a:lnTo>
                      <a:pt x="377" y="175"/>
                    </a:lnTo>
                    <a:cubicBezTo>
                      <a:pt x="377" y="291"/>
                      <a:pt x="291" y="377"/>
                      <a:pt x="175" y="377"/>
                    </a:cubicBezTo>
                    <a:cubicBezTo>
                      <a:pt x="59" y="377"/>
                      <a:pt x="0" y="291"/>
                      <a:pt x="0" y="175"/>
                    </a:cubicBezTo>
                    <a:cubicBezTo>
                      <a:pt x="0" y="59"/>
                      <a:pt x="59" y="0"/>
                      <a:pt x="175" y="0"/>
                    </a:cubicBezTo>
                    <a:cubicBezTo>
                      <a:pt x="291" y="0"/>
                      <a:pt x="377" y="59"/>
                      <a:pt x="377" y="175"/>
                    </a:cubicBezTo>
                    <a:moveTo>
                      <a:pt x="377" y="668"/>
                    </a:moveTo>
                    <a:lnTo>
                      <a:pt x="377" y="668"/>
                    </a:lnTo>
                    <a:cubicBezTo>
                      <a:pt x="377" y="784"/>
                      <a:pt x="291" y="872"/>
                      <a:pt x="175" y="872"/>
                    </a:cubicBezTo>
                    <a:cubicBezTo>
                      <a:pt x="59" y="872"/>
                      <a:pt x="0" y="784"/>
                      <a:pt x="0" y="668"/>
                    </a:cubicBezTo>
                    <a:cubicBezTo>
                      <a:pt x="0" y="552"/>
                      <a:pt x="59" y="494"/>
                      <a:pt x="175" y="494"/>
                    </a:cubicBezTo>
                    <a:cubicBezTo>
                      <a:pt x="291" y="494"/>
                      <a:pt x="377" y="552"/>
                      <a:pt x="377" y="668"/>
                    </a:cubicBezTo>
                    <a:moveTo>
                      <a:pt x="377" y="1162"/>
                    </a:moveTo>
                    <a:lnTo>
                      <a:pt x="377" y="1162"/>
                    </a:lnTo>
                    <a:cubicBezTo>
                      <a:pt x="377" y="1278"/>
                      <a:pt x="291" y="1365"/>
                      <a:pt x="175" y="1365"/>
                    </a:cubicBezTo>
                    <a:cubicBezTo>
                      <a:pt x="59" y="1365"/>
                      <a:pt x="0" y="1278"/>
                      <a:pt x="0" y="1162"/>
                    </a:cubicBezTo>
                    <a:cubicBezTo>
                      <a:pt x="0" y="1046"/>
                      <a:pt x="59" y="988"/>
                      <a:pt x="175" y="988"/>
                    </a:cubicBezTo>
                    <a:cubicBezTo>
                      <a:pt x="291" y="988"/>
                      <a:pt x="377" y="1046"/>
                      <a:pt x="377" y="1162"/>
                    </a:cubicBezTo>
                    <a:moveTo>
                      <a:pt x="377" y="1655"/>
                    </a:moveTo>
                    <a:lnTo>
                      <a:pt x="377" y="1655"/>
                    </a:lnTo>
                    <a:cubicBezTo>
                      <a:pt x="377" y="1771"/>
                      <a:pt x="291" y="1859"/>
                      <a:pt x="175" y="1859"/>
                    </a:cubicBezTo>
                    <a:cubicBezTo>
                      <a:pt x="59" y="1859"/>
                      <a:pt x="0" y="1771"/>
                      <a:pt x="0" y="1655"/>
                    </a:cubicBezTo>
                    <a:cubicBezTo>
                      <a:pt x="0" y="1539"/>
                      <a:pt x="59" y="1453"/>
                      <a:pt x="175" y="1453"/>
                    </a:cubicBezTo>
                    <a:cubicBezTo>
                      <a:pt x="291" y="1453"/>
                      <a:pt x="377" y="1539"/>
                      <a:pt x="377" y="1655"/>
                    </a:cubicBezTo>
                    <a:moveTo>
                      <a:pt x="407" y="2149"/>
                    </a:moveTo>
                    <a:lnTo>
                      <a:pt x="407" y="2149"/>
                    </a:lnTo>
                    <a:cubicBezTo>
                      <a:pt x="407" y="2266"/>
                      <a:pt x="320" y="2352"/>
                      <a:pt x="204" y="2352"/>
                    </a:cubicBezTo>
                    <a:cubicBezTo>
                      <a:pt x="116" y="2352"/>
                      <a:pt x="29" y="2266"/>
                      <a:pt x="29" y="2149"/>
                    </a:cubicBezTo>
                    <a:cubicBezTo>
                      <a:pt x="29" y="2033"/>
                      <a:pt x="116" y="1946"/>
                      <a:pt x="204" y="1946"/>
                    </a:cubicBezTo>
                    <a:cubicBezTo>
                      <a:pt x="320" y="1946"/>
                      <a:pt x="407" y="2033"/>
                      <a:pt x="407" y="2149"/>
                    </a:cubicBezTo>
                    <a:moveTo>
                      <a:pt x="755" y="2556"/>
                    </a:moveTo>
                    <a:lnTo>
                      <a:pt x="755" y="2556"/>
                    </a:lnTo>
                    <a:cubicBezTo>
                      <a:pt x="755" y="2672"/>
                      <a:pt x="668" y="2730"/>
                      <a:pt x="581" y="2730"/>
                    </a:cubicBezTo>
                    <a:cubicBezTo>
                      <a:pt x="465" y="2730"/>
                      <a:pt x="377" y="2672"/>
                      <a:pt x="377" y="2556"/>
                    </a:cubicBezTo>
                    <a:cubicBezTo>
                      <a:pt x="377" y="2439"/>
                      <a:pt x="465" y="2352"/>
                      <a:pt x="581" y="2352"/>
                    </a:cubicBezTo>
                    <a:cubicBezTo>
                      <a:pt x="668" y="2352"/>
                      <a:pt x="755" y="2439"/>
                      <a:pt x="755" y="2556"/>
                    </a:cubicBezTo>
                    <a:moveTo>
                      <a:pt x="1278" y="2643"/>
                    </a:moveTo>
                    <a:lnTo>
                      <a:pt x="1278" y="2643"/>
                    </a:lnTo>
                    <a:cubicBezTo>
                      <a:pt x="1278" y="2759"/>
                      <a:pt x="1190" y="2817"/>
                      <a:pt x="1074" y="2817"/>
                    </a:cubicBezTo>
                    <a:cubicBezTo>
                      <a:pt x="988" y="2817"/>
                      <a:pt x="900" y="2759"/>
                      <a:pt x="900" y="2643"/>
                    </a:cubicBezTo>
                    <a:cubicBezTo>
                      <a:pt x="900" y="2527"/>
                      <a:pt x="988" y="2439"/>
                      <a:pt x="1074" y="2439"/>
                    </a:cubicBezTo>
                    <a:cubicBezTo>
                      <a:pt x="1190" y="2439"/>
                      <a:pt x="1278" y="2527"/>
                      <a:pt x="1278" y="2643"/>
                    </a:cubicBezTo>
                    <a:moveTo>
                      <a:pt x="1801" y="2556"/>
                    </a:moveTo>
                    <a:lnTo>
                      <a:pt x="1801" y="2556"/>
                    </a:lnTo>
                    <a:cubicBezTo>
                      <a:pt x="1801" y="2672"/>
                      <a:pt x="1714" y="2730"/>
                      <a:pt x="1626" y="2730"/>
                    </a:cubicBezTo>
                    <a:cubicBezTo>
                      <a:pt x="1510" y="2730"/>
                      <a:pt x="1423" y="2672"/>
                      <a:pt x="1423" y="2556"/>
                    </a:cubicBezTo>
                    <a:cubicBezTo>
                      <a:pt x="1423" y="2439"/>
                      <a:pt x="1510" y="2352"/>
                      <a:pt x="1626" y="2352"/>
                    </a:cubicBezTo>
                    <a:cubicBezTo>
                      <a:pt x="1714" y="2352"/>
                      <a:pt x="1801" y="2439"/>
                      <a:pt x="1801" y="2556"/>
                    </a:cubicBezTo>
                    <a:moveTo>
                      <a:pt x="2149" y="2149"/>
                    </a:moveTo>
                    <a:lnTo>
                      <a:pt x="2149" y="2149"/>
                    </a:lnTo>
                    <a:cubicBezTo>
                      <a:pt x="2149" y="2266"/>
                      <a:pt x="2062" y="2352"/>
                      <a:pt x="1975" y="2352"/>
                    </a:cubicBezTo>
                    <a:cubicBezTo>
                      <a:pt x="1858" y="2352"/>
                      <a:pt x="1771" y="2266"/>
                      <a:pt x="1771" y="2149"/>
                    </a:cubicBezTo>
                    <a:cubicBezTo>
                      <a:pt x="1771" y="2033"/>
                      <a:pt x="1858" y="1946"/>
                      <a:pt x="1975" y="1946"/>
                    </a:cubicBezTo>
                    <a:cubicBezTo>
                      <a:pt x="2062" y="1946"/>
                      <a:pt x="2149" y="2033"/>
                      <a:pt x="2149" y="2149"/>
                    </a:cubicBezTo>
                    <a:moveTo>
                      <a:pt x="2207" y="175"/>
                    </a:moveTo>
                    <a:lnTo>
                      <a:pt x="2207" y="175"/>
                    </a:lnTo>
                    <a:cubicBezTo>
                      <a:pt x="2207" y="291"/>
                      <a:pt x="2120" y="377"/>
                      <a:pt x="2003" y="377"/>
                    </a:cubicBezTo>
                    <a:cubicBezTo>
                      <a:pt x="1887" y="377"/>
                      <a:pt x="1830" y="291"/>
                      <a:pt x="1830" y="175"/>
                    </a:cubicBezTo>
                    <a:cubicBezTo>
                      <a:pt x="1830" y="59"/>
                      <a:pt x="1887" y="0"/>
                      <a:pt x="2003" y="0"/>
                    </a:cubicBezTo>
                    <a:cubicBezTo>
                      <a:pt x="2120" y="0"/>
                      <a:pt x="2207" y="59"/>
                      <a:pt x="2207" y="175"/>
                    </a:cubicBezTo>
                    <a:moveTo>
                      <a:pt x="2207" y="668"/>
                    </a:moveTo>
                    <a:lnTo>
                      <a:pt x="2207" y="668"/>
                    </a:lnTo>
                    <a:cubicBezTo>
                      <a:pt x="2207" y="784"/>
                      <a:pt x="2120" y="872"/>
                      <a:pt x="2003" y="872"/>
                    </a:cubicBezTo>
                    <a:cubicBezTo>
                      <a:pt x="1887" y="872"/>
                      <a:pt x="1830" y="784"/>
                      <a:pt x="1830" y="668"/>
                    </a:cubicBezTo>
                    <a:cubicBezTo>
                      <a:pt x="1830" y="552"/>
                      <a:pt x="1887" y="494"/>
                      <a:pt x="2003" y="494"/>
                    </a:cubicBezTo>
                    <a:cubicBezTo>
                      <a:pt x="2120" y="494"/>
                      <a:pt x="2207" y="552"/>
                      <a:pt x="2207" y="668"/>
                    </a:cubicBezTo>
                    <a:moveTo>
                      <a:pt x="2207" y="1162"/>
                    </a:moveTo>
                    <a:lnTo>
                      <a:pt x="2207" y="1162"/>
                    </a:lnTo>
                    <a:cubicBezTo>
                      <a:pt x="2207" y="1278"/>
                      <a:pt x="2120" y="1365"/>
                      <a:pt x="2003" y="1365"/>
                    </a:cubicBezTo>
                    <a:cubicBezTo>
                      <a:pt x="1887" y="1365"/>
                      <a:pt x="1830" y="1278"/>
                      <a:pt x="1830" y="1162"/>
                    </a:cubicBezTo>
                    <a:cubicBezTo>
                      <a:pt x="1830" y="1046"/>
                      <a:pt x="1887" y="988"/>
                      <a:pt x="2003" y="988"/>
                    </a:cubicBezTo>
                    <a:cubicBezTo>
                      <a:pt x="2120" y="988"/>
                      <a:pt x="2207" y="1046"/>
                      <a:pt x="2207" y="1162"/>
                    </a:cubicBezTo>
                    <a:moveTo>
                      <a:pt x="2207" y="1655"/>
                    </a:moveTo>
                    <a:lnTo>
                      <a:pt x="2207" y="1655"/>
                    </a:lnTo>
                    <a:cubicBezTo>
                      <a:pt x="2207" y="1771"/>
                      <a:pt x="2120" y="1859"/>
                      <a:pt x="2003" y="1859"/>
                    </a:cubicBezTo>
                    <a:cubicBezTo>
                      <a:pt x="1887" y="1859"/>
                      <a:pt x="1830" y="1771"/>
                      <a:pt x="1830" y="1655"/>
                    </a:cubicBezTo>
                    <a:cubicBezTo>
                      <a:pt x="1830" y="1539"/>
                      <a:pt x="1887" y="1453"/>
                      <a:pt x="2003" y="1453"/>
                    </a:cubicBezTo>
                    <a:cubicBezTo>
                      <a:pt x="2120" y="1453"/>
                      <a:pt x="2207" y="1539"/>
                      <a:pt x="2207" y="1655"/>
                    </a:cubicBez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" name="Grouper 1"/>
            <p:cNvGrpSpPr/>
            <p:nvPr/>
          </p:nvGrpSpPr>
          <p:grpSpPr>
            <a:xfrm>
              <a:off x="1686880" y="1298544"/>
              <a:ext cx="1954273" cy="977418"/>
              <a:chOff x="1686880" y="1298544"/>
              <a:chExt cx="1954273" cy="977418"/>
            </a:xfrm>
          </p:grpSpPr>
          <p:sp>
            <p:nvSpPr>
              <p:cNvPr id="48" name="CustomShape 17"/>
              <p:cNvSpPr/>
              <p:nvPr/>
            </p:nvSpPr>
            <p:spPr>
              <a:xfrm>
                <a:off x="1686880" y="1309344"/>
                <a:ext cx="976916" cy="966618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17">
                    <a:moveTo>
                      <a:pt x="1423" y="2555"/>
                    </a:moveTo>
                    <a:lnTo>
                      <a:pt x="1423" y="2555"/>
                    </a:lnTo>
                    <a:cubicBezTo>
                      <a:pt x="1917" y="2555"/>
                      <a:pt x="2062" y="2323"/>
                      <a:pt x="2062" y="1858"/>
                    </a:cubicBezTo>
                    <a:cubicBezTo>
                      <a:pt x="2062" y="522"/>
                      <a:pt x="2062" y="522"/>
                      <a:pt x="2062" y="522"/>
                    </a:cubicBezTo>
                    <a:cubicBezTo>
                      <a:pt x="2062" y="348"/>
                      <a:pt x="2033" y="261"/>
                      <a:pt x="1829" y="261"/>
                    </a:cubicBezTo>
                    <a:cubicBezTo>
                      <a:pt x="1742" y="261"/>
                      <a:pt x="1742" y="261"/>
                      <a:pt x="1742" y="261"/>
                    </a:cubicBezTo>
                    <a:cubicBezTo>
                      <a:pt x="1656" y="261"/>
                      <a:pt x="1597" y="232"/>
                      <a:pt x="1597" y="144"/>
                    </a:cubicBezTo>
                    <a:cubicBezTo>
                      <a:pt x="1597" y="57"/>
                      <a:pt x="1656" y="0"/>
                      <a:pt x="1742" y="0"/>
                    </a:cubicBezTo>
                    <a:cubicBezTo>
                      <a:pt x="1917" y="0"/>
                      <a:pt x="1946" y="28"/>
                      <a:pt x="2236" y="28"/>
                    </a:cubicBezTo>
                    <a:cubicBezTo>
                      <a:pt x="2498" y="28"/>
                      <a:pt x="2498" y="0"/>
                      <a:pt x="2701" y="0"/>
                    </a:cubicBezTo>
                    <a:cubicBezTo>
                      <a:pt x="2788" y="0"/>
                      <a:pt x="2846" y="28"/>
                      <a:pt x="2846" y="144"/>
                    </a:cubicBezTo>
                    <a:cubicBezTo>
                      <a:pt x="2846" y="232"/>
                      <a:pt x="2788" y="261"/>
                      <a:pt x="2701" y="261"/>
                    </a:cubicBezTo>
                    <a:cubicBezTo>
                      <a:pt x="2585" y="261"/>
                      <a:pt x="2585" y="261"/>
                      <a:pt x="2585" y="261"/>
                    </a:cubicBezTo>
                    <a:cubicBezTo>
                      <a:pt x="2469" y="261"/>
                      <a:pt x="2439" y="348"/>
                      <a:pt x="2439" y="522"/>
                    </a:cubicBezTo>
                    <a:cubicBezTo>
                      <a:pt x="2439" y="1916"/>
                      <a:pt x="2439" y="1916"/>
                      <a:pt x="2439" y="1916"/>
                    </a:cubicBezTo>
                    <a:cubicBezTo>
                      <a:pt x="2439" y="2555"/>
                      <a:pt x="2091" y="2816"/>
                      <a:pt x="1423" y="2816"/>
                    </a:cubicBezTo>
                    <a:cubicBezTo>
                      <a:pt x="755" y="2816"/>
                      <a:pt x="436" y="2555"/>
                      <a:pt x="436" y="1916"/>
                    </a:cubicBezTo>
                    <a:cubicBezTo>
                      <a:pt x="436" y="522"/>
                      <a:pt x="436" y="522"/>
                      <a:pt x="436" y="522"/>
                    </a:cubicBezTo>
                    <a:cubicBezTo>
                      <a:pt x="436" y="348"/>
                      <a:pt x="407" y="261"/>
                      <a:pt x="262" y="261"/>
                    </a:cubicBezTo>
                    <a:cubicBezTo>
                      <a:pt x="175" y="261"/>
                      <a:pt x="175" y="261"/>
                      <a:pt x="175" y="261"/>
                    </a:cubicBezTo>
                    <a:cubicBezTo>
                      <a:pt x="87" y="261"/>
                      <a:pt x="0" y="232"/>
                      <a:pt x="0" y="144"/>
                    </a:cubicBezTo>
                    <a:cubicBezTo>
                      <a:pt x="0" y="28"/>
                      <a:pt x="58" y="0"/>
                      <a:pt x="175" y="0"/>
                    </a:cubicBezTo>
                    <a:cubicBezTo>
                      <a:pt x="348" y="0"/>
                      <a:pt x="378" y="28"/>
                      <a:pt x="639" y="28"/>
                    </a:cubicBezTo>
                    <a:cubicBezTo>
                      <a:pt x="900" y="28"/>
                      <a:pt x="959" y="0"/>
                      <a:pt x="1104" y="0"/>
                    </a:cubicBezTo>
                    <a:cubicBezTo>
                      <a:pt x="1220" y="0"/>
                      <a:pt x="1249" y="57"/>
                      <a:pt x="1249" y="144"/>
                    </a:cubicBezTo>
                    <a:cubicBezTo>
                      <a:pt x="1249" y="232"/>
                      <a:pt x="1191" y="261"/>
                      <a:pt x="1104" y="261"/>
                    </a:cubicBezTo>
                    <a:cubicBezTo>
                      <a:pt x="1016" y="261"/>
                      <a:pt x="1016" y="261"/>
                      <a:pt x="1016" y="261"/>
                    </a:cubicBezTo>
                    <a:cubicBezTo>
                      <a:pt x="843" y="261"/>
                      <a:pt x="784" y="348"/>
                      <a:pt x="784" y="522"/>
                    </a:cubicBezTo>
                    <a:cubicBezTo>
                      <a:pt x="784" y="1858"/>
                      <a:pt x="784" y="1858"/>
                      <a:pt x="784" y="1858"/>
                    </a:cubicBezTo>
                    <a:cubicBezTo>
                      <a:pt x="784" y="2323"/>
                      <a:pt x="959" y="2555"/>
                      <a:pt x="1423" y="2555"/>
                    </a:cubicBezTo>
                  </a:path>
                </a:pathLst>
              </a:custGeom>
              <a:solidFill>
                <a:srgbClr val="0C101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9" name="CustomShape 18"/>
              <p:cNvSpPr/>
              <p:nvPr/>
            </p:nvSpPr>
            <p:spPr>
              <a:xfrm>
                <a:off x="2774080" y="1298544"/>
                <a:ext cx="867073" cy="976916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847">
                    <a:moveTo>
                      <a:pt x="2526" y="2526"/>
                    </a:moveTo>
                    <a:lnTo>
                      <a:pt x="2526" y="2526"/>
                    </a:lnTo>
                    <a:cubicBezTo>
                      <a:pt x="2526" y="2701"/>
                      <a:pt x="2381" y="2846"/>
                      <a:pt x="2207" y="2846"/>
                    </a:cubicBezTo>
                    <a:cubicBezTo>
                      <a:pt x="2004" y="2846"/>
                      <a:pt x="1858" y="2701"/>
                      <a:pt x="1858" y="2526"/>
                    </a:cubicBezTo>
                    <a:cubicBezTo>
                      <a:pt x="1858" y="2381"/>
                      <a:pt x="1974" y="2265"/>
                      <a:pt x="2091" y="2236"/>
                    </a:cubicBezTo>
                    <a:cubicBezTo>
                      <a:pt x="2091" y="1742"/>
                      <a:pt x="2091" y="1742"/>
                      <a:pt x="2091" y="1742"/>
                    </a:cubicBezTo>
                    <a:cubicBezTo>
                      <a:pt x="2004" y="1713"/>
                      <a:pt x="1917" y="1656"/>
                      <a:pt x="1888" y="1568"/>
                    </a:cubicBezTo>
                    <a:cubicBezTo>
                      <a:pt x="610" y="1568"/>
                      <a:pt x="610" y="1568"/>
                      <a:pt x="610" y="1568"/>
                    </a:cubicBezTo>
                    <a:cubicBezTo>
                      <a:pt x="581" y="1656"/>
                      <a:pt x="523" y="1742"/>
                      <a:pt x="436" y="1772"/>
                    </a:cubicBezTo>
                    <a:cubicBezTo>
                      <a:pt x="436" y="2236"/>
                      <a:pt x="436" y="2236"/>
                      <a:pt x="436" y="2236"/>
                    </a:cubicBezTo>
                    <a:cubicBezTo>
                      <a:pt x="552" y="2265"/>
                      <a:pt x="639" y="2381"/>
                      <a:pt x="639" y="2526"/>
                    </a:cubicBezTo>
                    <a:cubicBezTo>
                      <a:pt x="639" y="2701"/>
                      <a:pt x="494" y="2846"/>
                      <a:pt x="319" y="2846"/>
                    </a:cubicBezTo>
                    <a:cubicBezTo>
                      <a:pt x="145" y="2846"/>
                      <a:pt x="0" y="2701"/>
                      <a:pt x="0" y="2526"/>
                    </a:cubicBezTo>
                    <a:cubicBezTo>
                      <a:pt x="0" y="2381"/>
                      <a:pt x="87" y="2265"/>
                      <a:pt x="203" y="2236"/>
                    </a:cubicBezTo>
                    <a:cubicBezTo>
                      <a:pt x="203" y="1772"/>
                      <a:pt x="203" y="1772"/>
                      <a:pt x="203" y="1772"/>
                    </a:cubicBezTo>
                    <a:cubicBezTo>
                      <a:pt x="87" y="1713"/>
                      <a:pt x="0" y="1597"/>
                      <a:pt x="0" y="1452"/>
                    </a:cubicBezTo>
                    <a:cubicBezTo>
                      <a:pt x="0" y="1277"/>
                      <a:pt x="145" y="1133"/>
                      <a:pt x="319" y="1133"/>
                    </a:cubicBezTo>
                    <a:cubicBezTo>
                      <a:pt x="348" y="1133"/>
                      <a:pt x="378" y="1133"/>
                      <a:pt x="407" y="1161"/>
                    </a:cubicBezTo>
                    <a:cubicBezTo>
                      <a:pt x="959" y="464"/>
                      <a:pt x="959" y="464"/>
                      <a:pt x="959" y="464"/>
                    </a:cubicBezTo>
                    <a:cubicBezTo>
                      <a:pt x="959" y="407"/>
                      <a:pt x="929" y="378"/>
                      <a:pt x="929" y="319"/>
                    </a:cubicBezTo>
                    <a:cubicBezTo>
                      <a:pt x="929" y="146"/>
                      <a:pt x="1075" y="0"/>
                      <a:pt x="1278" y="0"/>
                    </a:cubicBezTo>
                    <a:cubicBezTo>
                      <a:pt x="1452" y="0"/>
                      <a:pt x="1597" y="146"/>
                      <a:pt x="1597" y="319"/>
                    </a:cubicBezTo>
                    <a:cubicBezTo>
                      <a:pt x="1597" y="378"/>
                      <a:pt x="1597" y="407"/>
                      <a:pt x="1568" y="464"/>
                    </a:cubicBezTo>
                    <a:cubicBezTo>
                      <a:pt x="2120" y="1133"/>
                      <a:pt x="2120" y="1133"/>
                      <a:pt x="2120" y="1133"/>
                    </a:cubicBezTo>
                    <a:cubicBezTo>
                      <a:pt x="2149" y="1133"/>
                      <a:pt x="2178" y="1133"/>
                      <a:pt x="2207" y="1133"/>
                    </a:cubicBezTo>
                    <a:cubicBezTo>
                      <a:pt x="2381" y="1133"/>
                      <a:pt x="2526" y="1277"/>
                      <a:pt x="2526" y="1452"/>
                    </a:cubicBezTo>
                    <a:cubicBezTo>
                      <a:pt x="2526" y="1597"/>
                      <a:pt x="2439" y="1713"/>
                      <a:pt x="2294" y="1742"/>
                    </a:cubicBezTo>
                    <a:cubicBezTo>
                      <a:pt x="2294" y="2236"/>
                      <a:pt x="2294" y="2236"/>
                      <a:pt x="2294" y="2236"/>
                    </a:cubicBezTo>
                    <a:cubicBezTo>
                      <a:pt x="2439" y="2265"/>
                      <a:pt x="2526" y="2381"/>
                      <a:pt x="2526" y="2526"/>
                    </a:cubicBezTo>
                    <a:moveTo>
                      <a:pt x="436" y="1452"/>
                    </a:moveTo>
                    <a:lnTo>
                      <a:pt x="436" y="1452"/>
                    </a:lnTo>
                    <a:cubicBezTo>
                      <a:pt x="436" y="1394"/>
                      <a:pt x="378" y="1336"/>
                      <a:pt x="319" y="1336"/>
                    </a:cubicBezTo>
                    <a:cubicBezTo>
                      <a:pt x="232" y="1336"/>
                      <a:pt x="175" y="1394"/>
                      <a:pt x="175" y="1452"/>
                    </a:cubicBezTo>
                    <a:cubicBezTo>
                      <a:pt x="175" y="1540"/>
                      <a:pt x="232" y="1597"/>
                      <a:pt x="319" y="1597"/>
                    </a:cubicBezTo>
                    <a:cubicBezTo>
                      <a:pt x="378" y="1597"/>
                      <a:pt x="436" y="1540"/>
                      <a:pt x="436" y="1452"/>
                    </a:cubicBezTo>
                    <a:moveTo>
                      <a:pt x="436" y="2526"/>
                    </a:moveTo>
                    <a:lnTo>
                      <a:pt x="436" y="2526"/>
                    </a:lnTo>
                    <a:cubicBezTo>
                      <a:pt x="436" y="2469"/>
                      <a:pt x="378" y="2410"/>
                      <a:pt x="319" y="2410"/>
                    </a:cubicBezTo>
                    <a:cubicBezTo>
                      <a:pt x="232" y="2410"/>
                      <a:pt x="175" y="2469"/>
                      <a:pt x="175" y="2526"/>
                    </a:cubicBezTo>
                    <a:cubicBezTo>
                      <a:pt x="175" y="2614"/>
                      <a:pt x="232" y="2671"/>
                      <a:pt x="319" y="2671"/>
                    </a:cubicBezTo>
                    <a:cubicBezTo>
                      <a:pt x="378" y="2671"/>
                      <a:pt x="436" y="2614"/>
                      <a:pt x="436" y="2526"/>
                    </a:cubicBezTo>
                    <a:moveTo>
                      <a:pt x="610" y="1336"/>
                    </a:moveTo>
                    <a:lnTo>
                      <a:pt x="610" y="1336"/>
                    </a:lnTo>
                    <a:cubicBezTo>
                      <a:pt x="1888" y="1336"/>
                      <a:pt x="1888" y="1336"/>
                      <a:pt x="1888" y="1336"/>
                    </a:cubicBezTo>
                    <a:cubicBezTo>
                      <a:pt x="1888" y="1307"/>
                      <a:pt x="1917" y="1277"/>
                      <a:pt x="1946" y="1249"/>
                    </a:cubicBezTo>
                    <a:cubicBezTo>
                      <a:pt x="1394" y="610"/>
                      <a:pt x="1394" y="610"/>
                      <a:pt x="1394" y="610"/>
                    </a:cubicBezTo>
                    <a:cubicBezTo>
                      <a:pt x="1365" y="639"/>
                      <a:pt x="1307" y="639"/>
                      <a:pt x="1278" y="639"/>
                    </a:cubicBezTo>
                    <a:cubicBezTo>
                      <a:pt x="1220" y="639"/>
                      <a:pt x="1161" y="639"/>
                      <a:pt x="1133" y="610"/>
                    </a:cubicBezTo>
                    <a:cubicBezTo>
                      <a:pt x="581" y="1277"/>
                      <a:pt x="581" y="1277"/>
                      <a:pt x="581" y="1277"/>
                    </a:cubicBezTo>
                    <a:cubicBezTo>
                      <a:pt x="610" y="1307"/>
                      <a:pt x="610" y="1307"/>
                      <a:pt x="610" y="1336"/>
                    </a:cubicBezTo>
                    <a:moveTo>
                      <a:pt x="1133" y="319"/>
                    </a:moveTo>
                    <a:lnTo>
                      <a:pt x="1133" y="319"/>
                    </a:lnTo>
                    <a:cubicBezTo>
                      <a:pt x="1133" y="407"/>
                      <a:pt x="1191" y="464"/>
                      <a:pt x="1278" y="464"/>
                    </a:cubicBezTo>
                    <a:cubicBezTo>
                      <a:pt x="1365" y="464"/>
                      <a:pt x="1423" y="407"/>
                      <a:pt x="1423" y="319"/>
                    </a:cubicBezTo>
                    <a:cubicBezTo>
                      <a:pt x="1423" y="262"/>
                      <a:pt x="1365" y="203"/>
                      <a:pt x="1278" y="203"/>
                    </a:cubicBezTo>
                    <a:cubicBezTo>
                      <a:pt x="1191" y="203"/>
                      <a:pt x="1133" y="262"/>
                      <a:pt x="1133" y="319"/>
                    </a:cubicBezTo>
                    <a:moveTo>
                      <a:pt x="2062" y="1452"/>
                    </a:moveTo>
                    <a:lnTo>
                      <a:pt x="2062" y="1452"/>
                    </a:lnTo>
                    <a:cubicBezTo>
                      <a:pt x="2062" y="1540"/>
                      <a:pt x="2120" y="1597"/>
                      <a:pt x="2207" y="1597"/>
                    </a:cubicBezTo>
                    <a:cubicBezTo>
                      <a:pt x="2265" y="1597"/>
                      <a:pt x="2353" y="1540"/>
                      <a:pt x="2353" y="1452"/>
                    </a:cubicBezTo>
                    <a:cubicBezTo>
                      <a:pt x="2353" y="1365"/>
                      <a:pt x="2265" y="1307"/>
                      <a:pt x="2207" y="1307"/>
                    </a:cubicBezTo>
                    <a:cubicBezTo>
                      <a:pt x="2120" y="1307"/>
                      <a:pt x="2062" y="1365"/>
                      <a:pt x="2062" y="1452"/>
                    </a:cubicBezTo>
                    <a:moveTo>
                      <a:pt x="2353" y="2526"/>
                    </a:moveTo>
                    <a:lnTo>
                      <a:pt x="2353" y="2526"/>
                    </a:lnTo>
                    <a:cubicBezTo>
                      <a:pt x="2353" y="2439"/>
                      <a:pt x="2265" y="2381"/>
                      <a:pt x="2207" y="2381"/>
                    </a:cubicBezTo>
                    <a:cubicBezTo>
                      <a:pt x="2120" y="2381"/>
                      <a:pt x="2062" y="2439"/>
                      <a:pt x="2062" y="2526"/>
                    </a:cubicBezTo>
                    <a:cubicBezTo>
                      <a:pt x="2062" y="2614"/>
                      <a:pt x="2120" y="2671"/>
                      <a:pt x="2207" y="2671"/>
                    </a:cubicBezTo>
                    <a:cubicBezTo>
                      <a:pt x="2265" y="2671"/>
                      <a:pt x="2353" y="2614"/>
                      <a:pt x="2353" y="2526"/>
                    </a:cubicBez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" name="Grouper 9"/>
            <p:cNvGrpSpPr/>
            <p:nvPr/>
          </p:nvGrpSpPr>
          <p:grpSpPr>
            <a:xfrm>
              <a:off x="1707760" y="5176464"/>
              <a:ext cx="1879997" cy="966961"/>
              <a:chOff x="1707760" y="5176464"/>
              <a:chExt cx="1879997" cy="966961"/>
            </a:xfrm>
          </p:grpSpPr>
          <p:sp>
            <p:nvSpPr>
              <p:cNvPr id="50" name="CustomShape 19"/>
              <p:cNvSpPr/>
              <p:nvPr/>
            </p:nvSpPr>
            <p:spPr>
              <a:xfrm>
                <a:off x="1707760" y="5176464"/>
                <a:ext cx="996825" cy="966961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18">
                    <a:moveTo>
                      <a:pt x="1249" y="0"/>
                    </a:moveTo>
                    <a:lnTo>
                      <a:pt x="1249" y="0"/>
                    </a:lnTo>
                    <a:cubicBezTo>
                      <a:pt x="523" y="2062"/>
                      <a:pt x="523" y="2062"/>
                      <a:pt x="523" y="2062"/>
                    </a:cubicBezTo>
                    <a:cubicBezTo>
                      <a:pt x="436" y="2323"/>
                      <a:pt x="406" y="2439"/>
                      <a:pt x="406" y="2527"/>
                    </a:cubicBezTo>
                    <a:cubicBezTo>
                      <a:pt x="406" y="2643"/>
                      <a:pt x="465" y="2759"/>
                      <a:pt x="610" y="2759"/>
                    </a:cubicBezTo>
                    <a:cubicBezTo>
                      <a:pt x="1103" y="2759"/>
                      <a:pt x="1771" y="1946"/>
                      <a:pt x="1975" y="1307"/>
                    </a:cubicBezTo>
                    <a:cubicBezTo>
                      <a:pt x="2440" y="0"/>
                      <a:pt x="2440" y="0"/>
                      <a:pt x="2440" y="0"/>
                    </a:cubicBezTo>
                    <a:cubicBezTo>
                      <a:pt x="2875" y="0"/>
                      <a:pt x="2875" y="0"/>
                      <a:pt x="2875" y="0"/>
                    </a:cubicBezTo>
                    <a:cubicBezTo>
                      <a:pt x="2120" y="2178"/>
                      <a:pt x="2120" y="2178"/>
                      <a:pt x="2120" y="2178"/>
                    </a:cubicBezTo>
                    <a:cubicBezTo>
                      <a:pt x="2091" y="2323"/>
                      <a:pt x="2033" y="2411"/>
                      <a:pt x="2033" y="2556"/>
                    </a:cubicBezTo>
                    <a:cubicBezTo>
                      <a:pt x="2033" y="2672"/>
                      <a:pt x="2091" y="2759"/>
                      <a:pt x="2207" y="2759"/>
                    </a:cubicBezTo>
                    <a:cubicBezTo>
                      <a:pt x="2497" y="2759"/>
                      <a:pt x="2672" y="2498"/>
                      <a:pt x="2817" y="2178"/>
                    </a:cubicBezTo>
                    <a:cubicBezTo>
                      <a:pt x="2904" y="2207"/>
                      <a:pt x="2904" y="2207"/>
                      <a:pt x="2904" y="2207"/>
                    </a:cubicBezTo>
                    <a:cubicBezTo>
                      <a:pt x="2701" y="2556"/>
                      <a:pt x="2556" y="2817"/>
                      <a:pt x="2120" y="2817"/>
                    </a:cubicBezTo>
                    <a:cubicBezTo>
                      <a:pt x="1830" y="2817"/>
                      <a:pt x="1627" y="2730"/>
                      <a:pt x="1627" y="2468"/>
                    </a:cubicBezTo>
                    <a:cubicBezTo>
                      <a:pt x="1627" y="2323"/>
                      <a:pt x="1655" y="2178"/>
                      <a:pt x="1743" y="2004"/>
                    </a:cubicBezTo>
                    <a:cubicBezTo>
                      <a:pt x="1714" y="2004"/>
                      <a:pt x="1714" y="2004"/>
                      <a:pt x="1714" y="2004"/>
                    </a:cubicBezTo>
                    <a:cubicBezTo>
                      <a:pt x="1423" y="2382"/>
                      <a:pt x="1017" y="2817"/>
                      <a:pt x="610" y="2817"/>
                    </a:cubicBezTo>
                    <a:cubicBezTo>
                      <a:pt x="233" y="2817"/>
                      <a:pt x="0" y="2672"/>
                      <a:pt x="0" y="2382"/>
                    </a:cubicBezTo>
                    <a:cubicBezTo>
                      <a:pt x="0" y="2207"/>
                      <a:pt x="29" y="2120"/>
                      <a:pt x="117" y="1859"/>
                    </a:cubicBezTo>
                    <a:cubicBezTo>
                      <a:pt x="755" y="88"/>
                      <a:pt x="755" y="88"/>
                      <a:pt x="755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204" y="0"/>
                      <a:pt x="204" y="0"/>
                      <a:pt x="204" y="0"/>
                    </a:cubicBezTo>
                    <a:lnTo>
                      <a:pt x="1249" y="0"/>
                    </a:lnTo>
                  </a:path>
                </a:pathLst>
              </a:custGeom>
              <a:solidFill>
                <a:srgbClr val="0C101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CustomShape 20"/>
              <p:cNvSpPr/>
              <p:nvPr/>
            </p:nvSpPr>
            <p:spPr>
              <a:xfrm>
                <a:off x="2650660" y="5176464"/>
                <a:ext cx="937097" cy="966961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2818">
                    <a:moveTo>
                      <a:pt x="2730" y="2817"/>
                    </a:moveTo>
                    <a:lnTo>
                      <a:pt x="2090" y="2817"/>
                    </a:lnTo>
                    <a:lnTo>
                      <a:pt x="1829" y="2498"/>
                    </a:lnTo>
                    <a:lnTo>
                      <a:pt x="1801" y="2382"/>
                    </a:lnTo>
                    <a:lnTo>
                      <a:pt x="1074" y="2382"/>
                    </a:lnTo>
                    <a:lnTo>
                      <a:pt x="900" y="2817"/>
                    </a:lnTo>
                    <a:lnTo>
                      <a:pt x="261" y="2817"/>
                    </a:lnTo>
                    <a:lnTo>
                      <a:pt x="0" y="2498"/>
                    </a:lnTo>
                    <a:lnTo>
                      <a:pt x="900" y="0"/>
                    </a:lnTo>
                    <a:lnTo>
                      <a:pt x="1597" y="0"/>
                    </a:lnTo>
                    <a:lnTo>
                      <a:pt x="1858" y="320"/>
                    </a:lnTo>
                    <a:lnTo>
                      <a:pt x="2730" y="2817"/>
                    </a:lnTo>
                    <a:moveTo>
                      <a:pt x="1917" y="2411"/>
                    </a:moveTo>
                    <a:lnTo>
                      <a:pt x="2352" y="2411"/>
                    </a:lnTo>
                    <a:lnTo>
                      <a:pt x="1510" y="88"/>
                    </a:lnTo>
                    <a:lnTo>
                      <a:pt x="958" y="88"/>
                    </a:lnTo>
                    <a:lnTo>
                      <a:pt x="145" y="2411"/>
                    </a:lnTo>
                    <a:lnTo>
                      <a:pt x="552" y="2411"/>
                    </a:lnTo>
                    <a:lnTo>
                      <a:pt x="725" y="1946"/>
                    </a:lnTo>
                    <a:lnTo>
                      <a:pt x="1742" y="1946"/>
                    </a:lnTo>
                    <a:lnTo>
                      <a:pt x="1917" y="2411"/>
                    </a:lnTo>
                    <a:moveTo>
                      <a:pt x="1249" y="494"/>
                    </a:moveTo>
                    <a:lnTo>
                      <a:pt x="1655" y="1685"/>
                    </a:lnTo>
                    <a:lnTo>
                      <a:pt x="813" y="1685"/>
                    </a:lnTo>
                    <a:lnTo>
                      <a:pt x="1220" y="494"/>
                    </a:lnTo>
                    <a:lnTo>
                      <a:pt x="1249" y="494"/>
                    </a:lnTo>
                    <a:moveTo>
                      <a:pt x="1539" y="1598"/>
                    </a:moveTo>
                    <a:lnTo>
                      <a:pt x="1422" y="1336"/>
                    </a:lnTo>
                    <a:lnTo>
                      <a:pt x="1336" y="1598"/>
                    </a:lnTo>
                    <a:lnTo>
                      <a:pt x="1539" y="1598"/>
                    </a:ln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er 10"/>
            <p:cNvGrpSpPr/>
            <p:nvPr/>
          </p:nvGrpSpPr>
          <p:grpSpPr>
            <a:xfrm>
              <a:off x="5252431" y="5150074"/>
              <a:ext cx="2001020" cy="989086"/>
              <a:chOff x="5252431" y="5150074"/>
              <a:chExt cx="2001020" cy="989086"/>
            </a:xfrm>
          </p:grpSpPr>
          <p:sp>
            <p:nvSpPr>
              <p:cNvPr id="56" name="CustomShape 25"/>
              <p:cNvSpPr/>
              <p:nvPr/>
            </p:nvSpPr>
            <p:spPr>
              <a:xfrm>
                <a:off x="5252431" y="5160874"/>
                <a:ext cx="857462" cy="966618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817">
                    <a:moveTo>
                      <a:pt x="2498" y="290"/>
                    </a:moveTo>
                    <a:lnTo>
                      <a:pt x="2498" y="290"/>
                    </a:lnTo>
                    <a:cubicBezTo>
                      <a:pt x="2498" y="1829"/>
                      <a:pt x="2498" y="1829"/>
                      <a:pt x="2498" y="1829"/>
                    </a:cubicBezTo>
                    <a:cubicBezTo>
                      <a:pt x="2498" y="2497"/>
                      <a:pt x="1975" y="2816"/>
                      <a:pt x="1453" y="2816"/>
                    </a:cubicBezTo>
                    <a:cubicBezTo>
                      <a:pt x="959" y="2816"/>
                      <a:pt x="611" y="2613"/>
                      <a:pt x="262" y="2236"/>
                    </a:cubicBezTo>
                    <a:cubicBezTo>
                      <a:pt x="88" y="2061"/>
                      <a:pt x="0" y="1829"/>
                      <a:pt x="0" y="15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40" y="0"/>
                      <a:pt x="640" y="0"/>
                      <a:pt x="640" y="0"/>
                    </a:cubicBezTo>
                    <a:cubicBezTo>
                      <a:pt x="930" y="290"/>
                      <a:pt x="930" y="290"/>
                      <a:pt x="930" y="290"/>
                    </a:cubicBezTo>
                    <a:cubicBezTo>
                      <a:pt x="930" y="1829"/>
                      <a:pt x="930" y="1829"/>
                      <a:pt x="930" y="1829"/>
                    </a:cubicBezTo>
                    <a:cubicBezTo>
                      <a:pt x="930" y="1887"/>
                      <a:pt x="959" y="1945"/>
                      <a:pt x="959" y="1974"/>
                    </a:cubicBezTo>
                    <a:cubicBezTo>
                      <a:pt x="988" y="2003"/>
                      <a:pt x="1046" y="2003"/>
                      <a:pt x="1104" y="2003"/>
                    </a:cubicBezTo>
                    <a:cubicBezTo>
                      <a:pt x="1424" y="2003"/>
                      <a:pt x="1569" y="1858"/>
                      <a:pt x="1569" y="1539"/>
                    </a:cubicBezTo>
                    <a:cubicBezTo>
                      <a:pt x="1569" y="0"/>
                      <a:pt x="1569" y="0"/>
                      <a:pt x="1569" y="0"/>
                    </a:cubicBezTo>
                    <a:cubicBezTo>
                      <a:pt x="2178" y="0"/>
                      <a:pt x="2178" y="0"/>
                      <a:pt x="2178" y="0"/>
                    </a:cubicBezTo>
                    <a:lnTo>
                      <a:pt x="2498" y="290"/>
                    </a:lnTo>
                    <a:moveTo>
                      <a:pt x="116" y="1539"/>
                    </a:moveTo>
                    <a:lnTo>
                      <a:pt x="116" y="1539"/>
                    </a:lnTo>
                    <a:cubicBezTo>
                      <a:pt x="116" y="2091"/>
                      <a:pt x="495" y="2409"/>
                      <a:pt x="1075" y="2409"/>
                    </a:cubicBezTo>
                    <a:cubicBezTo>
                      <a:pt x="1714" y="2409"/>
                      <a:pt x="2062" y="2119"/>
                      <a:pt x="2062" y="1539"/>
                    </a:cubicBezTo>
                    <a:cubicBezTo>
                      <a:pt x="2062" y="86"/>
                      <a:pt x="2062" y="86"/>
                      <a:pt x="2062" y="86"/>
                    </a:cubicBezTo>
                    <a:cubicBezTo>
                      <a:pt x="1656" y="86"/>
                      <a:pt x="1656" y="86"/>
                      <a:pt x="1656" y="86"/>
                    </a:cubicBezTo>
                    <a:cubicBezTo>
                      <a:pt x="1656" y="1539"/>
                      <a:pt x="1656" y="1539"/>
                      <a:pt x="1656" y="1539"/>
                    </a:cubicBezTo>
                    <a:cubicBezTo>
                      <a:pt x="1656" y="1916"/>
                      <a:pt x="1453" y="2091"/>
                      <a:pt x="1104" y="2091"/>
                    </a:cubicBezTo>
                    <a:cubicBezTo>
                      <a:pt x="697" y="2091"/>
                      <a:pt x="523" y="1945"/>
                      <a:pt x="523" y="1539"/>
                    </a:cubicBezTo>
                    <a:cubicBezTo>
                      <a:pt x="523" y="86"/>
                      <a:pt x="523" y="86"/>
                      <a:pt x="523" y="86"/>
                    </a:cubicBezTo>
                    <a:cubicBezTo>
                      <a:pt x="116" y="86"/>
                      <a:pt x="116" y="86"/>
                      <a:pt x="116" y="86"/>
                    </a:cubicBezTo>
                    <a:lnTo>
                      <a:pt x="116" y="1539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" name="Grouper 3"/>
              <p:cNvGrpSpPr/>
              <p:nvPr/>
            </p:nvGrpSpPr>
            <p:grpSpPr>
              <a:xfrm>
                <a:off x="6245671" y="5150074"/>
                <a:ext cx="1007780" cy="989086"/>
                <a:chOff x="1449000" y="6309000"/>
                <a:chExt cx="1007780" cy="989086"/>
              </a:xfrm>
              <a:solidFill>
                <a:srgbClr val="14BAED"/>
              </a:solidFill>
            </p:grpSpPr>
            <p:sp>
              <p:nvSpPr>
                <p:cNvPr id="57" name="CustomShape 26"/>
                <p:cNvSpPr/>
                <p:nvPr/>
              </p:nvSpPr>
              <p:spPr>
                <a:xfrm>
                  <a:off x="1449000" y="6570720"/>
                  <a:ext cx="597957" cy="727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2120">
                      <a:moveTo>
                        <a:pt x="1742" y="1045"/>
                      </a:moveTo>
                      <a:lnTo>
                        <a:pt x="1742" y="1045"/>
                      </a:lnTo>
                      <a:cubicBezTo>
                        <a:pt x="1742" y="1161"/>
                        <a:pt x="1685" y="1248"/>
                        <a:pt x="1569" y="1248"/>
                      </a:cubicBezTo>
                      <a:cubicBezTo>
                        <a:pt x="813" y="1248"/>
                        <a:pt x="813" y="1248"/>
                        <a:pt x="813" y="1248"/>
                      </a:cubicBezTo>
                      <a:cubicBezTo>
                        <a:pt x="407" y="2032"/>
                        <a:pt x="407" y="2032"/>
                        <a:pt x="407" y="2032"/>
                      </a:cubicBezTo>
                      <a:cubicBezTo>
                        <a:pt x="377" y="2090"/>
                        <a:pt x="320" y="2119"/>
                        <a:pt x="261" y="2119"/>
                      </a:cubicBezTo>
                      <a:cubicBezTo>
                        <a:pt x="116" y="2119"/>
                        <a:pt x="29" y="2003"/>
                        <a:pt x="88" y="1887"/>
                      </a:cubicBezTo>
                      <a:cubicBezTo>
                        <a:pt x="407" y="1248"/>
                        <a:pt x="407" y="1248"/>
                        <a:pt x="407" y="1248"/>
                      </a:cubicBezTo>
                      <a:cubicBezTo>
                        <a:pt x="175" y="1248"/>
                        <a:pt x="175" y="1248"/>
                        <a:pt x="175" y="1248"/>
                      </a:cubicBezTo>
                      <a:cubicBezTo>
                        <a:pt x="88" y="1248"/>
                        <a:pt x="0" y="1161"/>
                        <a:pt x="0" y="1074"/>
                      </a:cubicBezTo>
                      <a:cubicBezTo>
                        <a:pt x="0" y="987"/>
                        <a:pt x="88" y="899"/>
                        <a:pt x="175" y="899"/>
                      </a:cubicBezTo>
                      <a:cubicBezTo>
                        <a:pt x="581" y="899"/>
                        <a:pt x="581" y="899"/>
                        <a:pt x="581" y="899"/>
                      </a:cubicBezTo>
                      <a:cubicBezTo>
                        <a:pt x="988" y="116"/>
                        <a:pt x="988" y="116"/>
                        <a:pt x="988" y="116"/>
                      </a:cubicBezTo>
                      <a:cubicBezTo>
                        <a:pt x="1017" y="29"/>
                        <a:pt x="1133" y="0"/>
                        <a:pt x="1220" y="29"/>
                      </a:cubicBezTo>
                      <a:cubicBezTo>
                        <a:pt x="1307" y="86"/>
                        <a:pt x="1336" y="173"/>
                        <a:pt x="1307" y="261"/>
                      </a:cubicBezTo>
                      <a:cubicBezTo>
                        <a:pt x="988" y="899"/>
                        <a:pt x="988" y="899"/>
                        <a:pt x="988" y="899"/>
                      </a:cubicBezTo>
                      <a:cubicBezTo>
                        <a:pt x="1569" y="899"/>
                        <a:pt x="1569" y="899"/>
                        <a:pt x="1569" y="899"/>
                      </a:cubicBezTo>
                      <a:cubicBezTo>
                        <a:pt x="1685" y="899"/>
                        <a:pt x="1742" y="958"/>
                        <a:pt x="1742" y="104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" name="CustomShape 27"/>
                <p:cNvSpPr/>
                <p:nvPr/>
              </p:nvSpPr>
              <p:spPr>
                <a:xfrm>
                  <a:off x="1898640" y="6309000"/>
                  <a:ext cx="558140" cy="97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" h="2847">
                      <a:moveTo>
                        <a:pt x="1394" y="2846"/>
                      </a:moveTo>
                      <a:lnTo>
                        <a:pt x="1394" y="2846"/>
                      </a:lnTo>
                      <a:cubicBezTo>
                        <a:pt x="1335" y="2846"/>
                        <a:pt x="1278" y="2817"/>
                        <a:pt x="1219" y="2759"/>
                      </a:cubicBezTo>
                      <a:cubicBezTo>
                        <a:pt x="29" y="262"/>
                        <a:pt x="29" y="262"/>
                        <a:pt x="29" y="262"/>
                      </a:cubicBezTo>
                      <a:cubicBezTo>
                        <a:pt x="0" y="175"/>
                        <a:pt x="29" y="59"/>
                        <a:pt x="116" y="30"/>
                      </a:cubicBezTo>
                      <a:cubicBezTo>
                        <a:pt x="204" y="0"/>
                        <a:pt x="320" y="30"/>
                        <a:pt x="349" y="116"/>
                      </a:cubicBezTo>
                      <a:cubicBezTo>
                        <a:pt x="1539" y="2614"/>
                        <a:pt x="1539" y="2614"/>
                        <a:pt x="1539" y="2614"/>
                      </a:cubicBezTo>
                      <a:cubicBezTo>
                        <a:pt x="1626" y="2730"/>
                        <a:pt x="1510" y="2846"/>
                        <a:pt x="1394" y="2846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2" name="Grouper 11"/>
            <p:cNvGrpSpPr/>
            <p:nvPr/>
          </p:nvGrpSpPr>
          <p:grpSpPr>
            <a:xfrm>
              <a:off x="8667595" y="5151376"/>
              <a:ext cx="1769027" cy="997002"/>
              <a:chOff x="8667595" y="5151376"/>
              <a:chExt cx="1769027" cy="997002"/>
            </a:xfrm>
          </p:grpSpPr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8667595" y="5168838"/>
                <a:ext cx="850799" cy="949442"/>
              </a:xfrm>
              <a:custGeom>
                <a:avLst/>
                <a:gdLst>
                  <a:gd name="T0" fmla="*/ 0 w 483"/>
                  <a:gd name="T1" fmla="*/ 347 h 539"/>
                  <a:gd name="T2" fmla="*/ 0 w 483"/>
                  <a:gd name="T3" fmla="*/ 0 h 539"/>
                  <a:gd name="T4" fmla="*/ 76 w 483"/>
                  <a:gd name="T5" fmla="*/ 0 h 539"/>
                  <a:gd name="T6" fmla="*/ 76 w 483"/>
                  <a:gd name="T7" fmla="*/ 347 h 539"/>
                  <a:gd name="T8" fmla="*/ 0 w 483"/>
                  <a:gd name="T9" fmla="*/ 347 h 539"/>
                  <a:gd name="T10" fmla="*/ 16 w 483"/>
                  <a:gd name="T11" fmla="*/ 396 h 539"/>
                  <a:gd name="T12" fmla="*/ 76 w 483"/>
                  <a:gd name="T13" fmla="*/ 347 h 539"/>
                  <a:gd name="T14" fmla="*/ 175 w 483"/>
                  <a:gd name="T15" fmla="*/ 462 h 539"/>
                  <a:gd name="T16" fmla="*/ 115 w 483"/>
                  <a:gd name="T17" fmla="*/ 511 h 539"/>
                  <a:gd name="T18" fmla="*/ 16 w 483"/>
                  <a:gd name="T19" fmla="*/ 396 h 539"/>
                  <a:gd name="T20" fmla="*/ 175 w 483"/>
                  <a:gd name="T21" fmla="*/ 539 h 539"/>
                  <a:gd name="T22" fmla="*/ 175 w 483"/>
                  <a:gd name="T23" fmla="*/ 462 h 539"/>
                  <a:gd name="T24" fmla="*/ 307 w 483"/>
                  <a:gd name="T25" fmla="*/ 462 h 539"/>
                  <a:gd name="T26" fmla="*/ 307 w 483"/>
                  <a:gd name="T27" fmla="*/ 539 h 539"/>
                  <a:gd name="T28" fmla="*/ 175 w 483"/>
                  <a:gd name="T29" fmla="*/ 539 h 539"/>
                  <a:gd name="T30" fmla="*/ 461 w 483"/>
                  <a:gd name="T31" fmla="*/ 396 h 539"/>
                  <a:gd name="T32" fmla="*/ 362 w 483"/>
                  <a:gd name="T33" fmla="*/ 511 h 539"/>
                  <a:gd name="T34" fmla="*/ 307 w 483"/>
                  <a:gd name="T35" fmla="*/ 462 h 539"/>
                  <a:gd name="T36" fmla="*/ 406 w 483"/>
                  <a:gd name="T37" fmla="*/ 347 h 539"/>
                  <a:gd name="T38" fmla="*/ 461 w 483"/>
                  <a:gd name="T39" fmla="*/ 396 h 539"/>
                  <a:gd name="T40" fmla="*/ 483 w 483"/>
                  <a:gd name="T41" fmla="*/ 347 h 539"/>
                  <a:gd name="T42" fmla="*/ 406 w 483"/>
                  <a:gd name="T43" fmla="*/ 347 h 539"/>
                  <a:gd name="T44" fmla="*/ 406 w 483"/>
                  <a:gd name="T45" fmla="*/ 0 h 539"/>
                  <a:gd name="T46" fmla="*/ 483 w 483"/>
                  <a:gd name="T47" fmla="*/ 0 h 539"/>
                  <a:gd name="T48" fmla="*/ 483 w 483"/>
                  <a:gd name="T49" fmla="*/ 347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3" h="539">
                    <a:moveTo>
                      <a:pt x="0" y="347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76" y="347"/>
                    </a:lnTo>
                    <a:lnTo>
                      <a:pt x="0" y="347"/>
                    </a:lnTo>
                    <a:close/>
                    <a:moveTo>
                      <a:pt x="16" y="396"/>
                    </a:moveTo>
                    <a:lnTo>
                      <a:pt x="76" y="347"/>
                    </a:lnTo>
                    <a:lnTo>
                      <a:pt x="175" y="462"/>
                    </a:lnTo>
                    <a:lnTo>
                      <a:pt x="115" y="511"/>
                    </a:lnTo>
                    <a:lnTo>
                      <a:pt x="16" y="396"/>
                    </a:lnTo>
                    <a:close/>
                    <a:moveTo>
                      <a:pt x="175" y="539"/>
                    </a:moveTo>
                    <a:lnTo>
                      <a:pt x="175" y="462"/>
                    </a:lnTo>
                    <a:lnTo>
                      <a:pt x="307" y="462"/>
                    </a:lnTo>
                    <a:lnTo>
                      <a:pt x="307" y="539"/>
                    </a:lnTo>
                    <a:lnTo>
                      <a:pt x="175" y="539"/>
                    </a:lnTo>
                    <a:close/>
                    <a:moveTo>
                      <a:pt x="461" y="396"/>
                    </a:moveTo>
                    <a:lnTo>
                      <a:pt x="362" y="511"/>
                    </a:lnTo>
                    <a:lnTo>
                      <a:pt x="307" y="462"/>
                    </a:lnTo>
                    <a:lnTo>
                      <a:pt x="406" y="347"/>
                    </a:lnTo>
                    <a:lnTo>
                      <a:pt x="461" y="396"/>
                    </a:lnTo>
                    <a:close/>
                    <a:moveTo>
                      <a:pt x="483" y="347"/>
                    </a:moveTo>
                    <a:lnTo>
                      <a:pt x="406" y="347"/>
                    </a:lnTo>
                    <a:lnTo>
                      <a:pt x="406" y="0"/>
                    </a:lnTo>
                    <a:lnTo>
                      <a:pt x="483" y="0"/>
                    </a:lnTo>
                    <a:lnTo>
                      <a:pt x="483" y="3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9547070" y="5151376"/>
                <a:ext cx="889552" cy="997002"/>
              </a:xfrm>
              <a:custGeom>
                <a:avLst/>
                <a:gdLst>
                  <a:gd name="T0" fmla="*/ 92 w 92"/>
                  <a:gd name="T1" fmla="*/ 89 h 103"/>
                  <a:gd name="T2" fmla="*/ 77 w 92"/>
                  <a:gd name="T3" fmla="*/ 103 h 103"/>
                  <a:gd name="T4" fmla="*/ 63 w 92"/>
                  <a:gd name="T5" fmla="*/ 88 h 103"/>
                  <a:gd name="T6" fmla="*/ 67 w 92"/>
                  <a:gd name="T7" fmla="*/ 67 h 103"/>
                  <a:gd name="T8" fmla="*/ 46 w 92"/>
                  <a:gd name="T9" fmla="*/ 63 h 103"/>
                  <a:gd name="T10" fmla="*/ 25 w 92"/>
                  <a:gd name="T11" fmla="*/ 67 h 103"/>
                  <a:gd name="T12" fmla="*/ 29 w 92"/>
                  <a:gd name="T13" fmla="*/ 88 h 103"/>
                  <a:gd name="T14" fmla="*/ 15 w 92"/>
                  <a:gd name="T15" fmla="*/ 103 h 103"/>
                  <a:gd name="T16" fmla="*/ 0 w 92"/>
                  <a:gd name="T17" fmla="*/ 89 h 103"/>
                  <a:gd name="T18" fmla="*/ 12 w 92"/>
                  <a:gd name="T19" fmla="*/ 73 h 103"/>
                  <a:gd name="T20" fmla="*/ 22 w 92"/>
                  <a:gd name="T21" fmla="*/ 62 h 103"/>
                  <a:gd name="T22" fmla="*/ 35 w 92"/>
                  <a:gd name="T23" fmla="*/ 32 h 103"/>
                  <a:gd name="T24" fmla="*/ 32 w 92"/>
                  <a:gd name="T25" fmla="*/ 14 h 103"/>
                  <a:gd name="T26" fmla="*/ 46 w 92"/>
                  <a:gd name="T27" fmla="*/ 0 h 103"/>
                  <a:gd name="T28" fmla="*/ 60 w 92"/>
                  <a:gd name="T29" fmla="*/ 14 h 103"/>
                  <a:gd name="T30" fmla="*/ 57 w 92"/>
                  <a:gd name="T31" fmla="*/ 32 h 103"/>
                  <a:gd name="T32" fmla="*/ 70 w 92"/>
                  <a:gd name="T33" fmla="*/ 62 h 103"/>
                  <a:gd name="T34" fmla="*/ 80 w 92"/>
                  <a:gd name="T35" fmla="*/ 73 h 103"/>
                  <a:gd name="T36" fmla="*/ 92 w 92"/>
                  <a:gd name="T37" fmla="*/ 89 h 103"/>
                  <a:gd name="T38" fmla="*/ 55 w 92"/>
                  <a:gd name="T39" fmla="*/ 34 h 103"/>
                  <a:gd name="T40" fmla="*/ 46 w 92"/>
                  <a:gd name="T41" fmla="*/ 28 h 103"/>
                  <a:gd name="T42" fmla="*/ 37 w 92"/>
                  <a:gd name="T43" fmla="*/ 34 h 103"/>
                  <a:gd name="T44" fmla="*/ 28 w 92"/>
                  <a:gd name="T45" fmla="*/ 60 h 103"/>
                  <a:gd name="T46" fmla="*/ 65 w 92"/>
                  <a:gd name="T47" fmla="*/ 60 h 103"/>
                  <a:gd name="T48" fmla="*/ 55 w 92"/>
                  <a:gd name="T49" fmla="*/ 3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2" h="103">
                    <a:moveTo>
                      <a:pt x="92" y="89"/>
                    </a:moveTo>
                    <a:cubicBezTo>
                      <a:pt x="92" y="97"/>
                      <a:pt x="87" y="103"/>
                      <a:pt x="77" y="103"/>
                    </a:cubicBezTo>
                    <a:cubicBezTo>
                      <a:pt x="68" y="103"/>
                      <a:pt x="63" y="97"/>
                      <a:pt x="63" y="88"/>
                    </a:cubicBezTo>
                    <a:cubicBezTo>
                      <a:pt x="63" y="78"/>
                      <a:pt x="70" y="74"/>
                      <a:pt x="67" y="67"/>
                    </a:cubicBezTo>
                    <a:cubicBezTo>
                      <a:pt x="63" y="64"/>
                      <a:pt x="58" y="63"/>
                      <a:pt x="46" y="63"/>
                    </a:cubicBezTo>
                    <a:cubicBezTo>
                      <a:pt x="34" y="63"/>
                      <a:pt x="29" y="64"/>
                      <a:pt x="25" y="67"/>
                    </a:cubicBezTo>
                    <a:cubicBezTo>
                      <a:pt x="22" y="74"/>
                      <a:pt x="29" y="78"/>
                      <a:pt x="29" y="88"/>
                    </a:cubicBezTo>
                    <a:cubicBezTo>
                      <a:pt x="29" y="97"/>
                      <a:pt x="24" y="103"/>
                      <a:pt x="15" y="103"/>
                    </a:cubicBezTo>
                    <a:cubicBezTo>
                      <a:pt x="5" y="103"/>
                      <a:pt x="0" y="97"/>
                      <a:pt x="0" y="89"/>
                    </a:cubicBezTo>
                    <a:cubicBezTo>
                      <a:pt x="0" y="81"/>
                      <a:pt x="5" y="77"/>
                      <a:pt x="12" y="73"/>
                    </a:cubicBezTo>
                    <a:cubicBezTo>
                      <a:pt x="16" y="71"/>
                      <a:pt x="19" y="69"/>
                      <a:pt x="22" y="6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9" y="24"/>
                      <a:pt x="32" y="23"/>
                      <a:pt x="32" y="14"/>
                    </a:cubicBezTo>
                    <a:cubicBezTo>
                      <a:pt x="32" y="5"/>
                      <a:pt x="38" y="0"/>
                      <a:pt x="46" y="0"/>
                    </a:cubicBezTo>
                    <a:cubicBezTo>
                      <a:pt x="55" y="0"/>
                      <a:pt x="60" y="5"/>
                      <a:pt x="60" y="14"/>
                    </a:cubicBezTo>
                    <a:cubicBezTo>
                      <a:pt x="60" y="23"/>
                      <a:pt x="54" y="24"/>
                      <a:pt x="57" y="3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9"/>
                      <a:pt x="77" y="71"/>
                      <a:pt x="80" y="73"/>
                    </a:cubicBezTo>
                    <a:cubicBezTo>
                      <a:pt x="87" y="77"/>
                      <a:pt x="92" y="81"/>
                      <a:pt x="92" y="89"/>
                    </a:cubicBezTo>
                    <a:close/>
                    <a:moveTo>
                      <a:pt x="55" y="34"/>
                    </a:moveTo>
                    <a:cubicBezTo>
                      <a:pt x="53" y="29"/>
                      <a:pt x="50" y="28"/>
                      <a:pt x="46" y="28"/>
                    </a:cubicBezTo>
                    <a:cubicBezTo>
                      <a:pt x="42" y="28"/>
                      <a:pt x="40" y="29"/>
                      <a:pt x="37" y="34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65" y="60"/>
                      <a:pt x="65" y="60"/>
                      <a:pt x="65" y="60"/>
                    </a:cubicBezTo>
                    <a:lnTo>
                      <a:pt x="55" y="34"/>
                    </a:lnTo>
                    <a:close/>
                  </a:path>
                </a:pathLst>
              </a:custGeom>
              <a:solidFill>
                <a:srgbClr val="14BA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09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0605" y="623712"/>
            <a:ext cx="12192000" cy="6291200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BBBEF"/>
              </a:solidFill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0" y="0"/>
            <a:ext cx="12192000" cy="612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364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latin typeface="Verdana"/>
                <a:cs typeface="Verdana"/>
              </a:rPr>
              <a:t>MOTIF UA</a:t>
            </a:r>
            <a:endParaRPr lang="fr-FR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1705459" y="1310719"/>
            <a:ext cx="8781079" cy="4860274"/>
            <a:chOff x="1705459" y="1310719"/>
            <a:chExt cx="8781079" cy="4860274"/>
          </a:xfrm>
        </p:grpSpPr>
        <p:grpSp>
          <p:nvGrpSpPr>
            <p:cNvPr id="29" name="Grouper 28"/>
            <p:cNvGrpSpPr/>
            <p:nvPr/>
          </p:nvGrpSpPr>
          <p:grpSpPr>
            <a:xfrm>
              <a:off x="5217979" y="1310719"/>
              <a:ext cx="1762835" cy="996825"/>
              <a:chOff x="5188960" y="1288104"/>
              <a:chExt cx="1762835" cy="996825"/>
            </a:xfrm>
            <a:solidFill>
              <a:schemeClr val="bg1"/>
            </a:solidFill>
          </p:grpSpPr>
          <p:sp>
            <p:nvSpPr>
              <p:cNvPr id="74" name="CustomShape 1"/>
              <p:cNvSpPr/>
              <p:nvPr/>
            </p:nvSpPr>
            <p:spPr>
              <a:xfrm>
                <a:off x="5188960" y="1288104"/>
                <a:ext cx="867416" cy="996825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905">
                    <a:moveTo>
                      <a:pt x="1975" y="29"/>
                    </a:moveTo>
                    <a:lnTo>
                      <a:pt x="1975" y="29"/>
                    </a:lnTo>
                    <a:cubicBezTo>
                      <a:pt x="2382" y="29"/>
                      <a:pt x="2527" y="116"/>
                      <a:pt x="2527" y="348"/>
                    </a:cubicBezTo>
                    <a:cubicBezTo>
                      <a:pt x="2527" y="1742"/>
                      <a:pt x="1713" y="2904"/>
                      <a:pt x="929" y="2904"/>
                    </a:cubicBezTo>
                    <a:cubicBezTo>
                      <a:pt x="407" y="2904"/>
                      <a:pt x="0" y="2323"/>
                      <a:pt x="0" y="1830"/>
                    </a:cubicBezTo>
                    <a:cubicBezTo>
                      <a:pt x="0" y="1162"/>
                      <a:pt x="523" y="755"/>
                      <a:pt x="610" y="87"/>
                    </a:cubicBezTo>
                    <a:cubicBezTo>
                      <a:pt x="697" y="0"/>
                      <a:pt x="697" y="0"/>
                      <a:pt x="697" y="0"/>
                    </a:cubicBezTo>
                    <a:cubicBezTo>
                      <a:pt x="1045" y="29"/>
                      <a:pt x="1249" y="145"/>
                      <a:pt x="1249" y="377"/>
                    </a:cubicBezTo>
                    <a:cubicBezTo>
                      <a:pt x="1249" y="813"/>
                      <a:pt x="320" y="1801"/>
                      <a:pt x="726" y="2294"/>
                    </a:cubicBezTo>
                    <a:cubicBezTo>
                      <a:pt x="1306" y="2265"/>
                      <a:pt x="1887" y="1249"/>
                      <a:pt x="1887" y="87"/>
                    </a:cubicBezTo>
                    <a:lnTo>
                      <a:pt x="1975" y="29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75" name="Grouper 74"/>
              <p:cNvGrpSpPr/>
              <p:nvPr/>
            </p:nvGrpSpPr>
            <p:grpSpPr>
              <a:xfrm>
                <a:off x="6046480" y="1288104"/>
                <a:ext cx="905315" cy="976916"/>
                <a:chOff x="4690080" y="486720"/>
                <a:chExt cx="905315" cy="976916"/>
              </a:xfrm>
              <a:grpFill/>
            </p:grpSpPr>
            <p:sp>
              <p:nvSpPr>
                <p:cNvPr id="76" name="CustomShape 2"/>
                <p:cNvSpPr/>
                <p:nvPr/>
              </p:nvSpPr>
              <p:spPr>
                <a:xfrm>
                  <a:off x="4690080" y="486720"/>
                  <a:ext cx="378272" cy="97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2847">
                      <a:moveTo>
                        <a:pt x="985" y="0"/>
                      </a:moveTo>
                      <a:lnTo>
                        <a:pt x="0" y="2846"/>
                      </a:lnTo>
                      <a:lnTo>
                        <a:pt x="116" y="2846"/>
                      </a:lnTo>
                      <a:lnTo>
                        <a:pt x="1102" y="0"/>
                      </a:lnTo>
                      <a:lnTo>
                        <a:pt x="985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7" name="CustomShape 3"/>
                <p:cNvSpPr/>
                <p:nvPr/>
              </p:nvSpPr>
              <p:spPr>
                <a:xfrm>
                  <a:off x="4877640" y="486720"/>
                  <a:ext cx="717755" cy="97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" h="2847">
                      <a:moveTo>
                        <a:pt x="1974" y="2846"/>
                      </a:moveTo>
                      <a:lnTo>
                        <a:pt x="2091" y="2846"/>
                      </a:lnTo>
                      <a:lnTo>
                        <a:pt x="1104" y="0"/>
                      </a:lnTo>
                      <a:lnTo>
                        <a:pt x="929" y="0"/>
                      </a:lnTo>
                      <a:lnTo>
                        <a:pt x="0" y="2846"/>
                      </a:lnTo>
                      <a:lnTo>
                        <a:pt x="116" y="2846"/>
                      </a:lnTo>
                      <a:lnTo>
                        <a:pt x="291" y="2352"/>
                      </a:lnTo>
                      <a:lnTo>
                        <a:pt x="1278" y="2352"/>
                      </a:lnTo>
                      <a:lnTo>
                        <a:pt x="1452" y="2846"/>
                      </a:lnTo>
                      <a:lnTo>
                        <a:pt x="1597" y="2846"/>
                      </a:lnTo>
                      <a:lnTo>
                        <a:pt x="842" y="668"/>
                      </a:lnTo>
                      <a:lnTo>
                        <a:pt x="1016" y="145"/>
                      </a:lnTo>
                      <a:lnTo>
                        <a:pt x="1974" y="2846"/>
                      </a:lnTo>
                      <a:moveTo>
                        <a:pt x="1249" y="2207"/>
                      </a:moveTo>
                      <a:lnTo>
                        <a:pt x="319" y="2207"/>
                      </a:lnTo>
                      <a:lnTo>
                        <a:pt x="436" y="1858"/>
                      </a:lnTo>
                      <a:lnTo>
                        <a:pt x="1133" y="1858"/>
                      </a:lnTo>
                      <a:lnTo>
                        <a:pt x="1249" y="2207"/>
                      </a:lnTo>
                      <a:moveTo>
                        <a:pt x="1074" y="1742"/>
                      </a:moveTo>
                      <a:lnTo>
                        <a:pt x="493" y="1742"/>
                      </a:lnTo>
                      <a:lnTo>
                        <a:pt x="784" y="871"/>
                      </a:lnTo>
                      <a:lnTo>
                        <a:pt x="1074" y="1742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30" name="Grouper 29"/>
            <p:cNvGrpSpPr/>
            <p:nvPr/>
          </p:nvGrpSpPr>
          <p:grpSpPr>
            <a:xfrm>
              <a:off x="5155339" y="3219981"/>
              <a:ext cx="1870393" cy="996825"/>
              <a:chOff x="5126320" y="3197366"/>
              <a:chExt cx="1870393" cy="996825"/>
            </a:xfrm>
          </p:grpSpPr>
          <p:sp>
            <p:nvSpPr>
              <p:cNvPr id="72" name="CustomShape 4"/>
              <p:cNvSpPr/>
              <p:nvPr/>
            </p:nvSpPr>
            <p:spPr>
              <a:xfrm>
                <a:off x="5126320" y="3208166"/>
                <a:ext cx="886982" cy="966618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817">
                    <a:moveTo>
                      <a:pt x="2352" y="1712"/>
                    </a:moveTo>
                    <a:lnTo>
                      <a:pt x="2352" y="1712"/>
                    </a:lnTo>
                    <a:cubicBezTo>
                      <a:pt x="2352" y="2206"/>
                      <a:pt x="2352" y="2206"/>
                      <a:pt x="2352" y="2206"/>
                    </a:cubicBezTo>
                    <a:cubicBezTo>
                      <a:pt x="2497" y="2235"/>
                      <a:pt x="2584" y="2351"/>
                      <a:pt x="2584" y="2496"/>
                    </a:cubicBezTo>
                    <a:cubicBezTo>
                      <a:pt x="2584" y="2671"/>
                      <a:pt x="2439" y="2816"/>
                      <a:pt x="2265" y="2816"/>
                    </a:cubicBezTo>
                    <a:cubicBezTo>
                      <a:pt x="2120" y="2816"/>
                      <a:pt x="2004" y="2729"/>
                      <a:pt x="1975" y="2613"/>
                    </a:cubicBezTo>
                    <a:cubicBezTo>
                      <a:pt x="610" y="2613"/>
                      <a:pt x="610" y="2613"/>
                      <a:pt x="610" y="2613"/>
                    </a:cubicBezTo>
                    <a:cubicBezTo>
                      <a:pt x="581" y="2729"/>
                      <a:pt x="465" y="2816"/>
                      <a:pt x="319" y="2816"/>
                    </a:cubicBezTo>
                    <a:cubicBezTo>
                      <a:pt x="145" y="2816"/>
                      <a:pt x="0" y="2671"/>
                      <a:pt x="0" y="2496"/>
                    </a:cubicBezTo>
                    <a:cubicBezTo>
                      <a:pt x="0" y="2351"/>
                      <a:pt x="87" y="2235"/>
                      <a:pt x="203" y="2206"/>
                    </a:cubicBezTo>
                    <a:cubicBezTo>
                      <a:pt x="203" y="1712"/>
                      <a:pt x="203" y="1712"/>
                      <a:pt x="203" y="1712"/>
                    </a:cubicBezTo>
                    <a:cubicBezTo>
                      <a:pt x="87" y="1655"/>
                      <a:pt x="0" y="1567"/>
                      <a:pt x="0" y="1422"/>
                    </a:cubicBezTo>
                    <a:cubicBezTo>
                      <a:pt x="0" y="1277"/>
                      <a:pt x="87" y="1161"/>
                      <a:pt x="203" y="1131"/>
                    </a:cubicBezTo>
                    <a:cubicBezTo>
                      <a:pt x="203" y="609"/>
                      <a:pt x="203" y="609"/>
                      <a:pt x="203" y="609"/>
                    </a:cubicBezTo>
                    <a:cubicBezTo>
                      <a:pt x="87" y="580"/>
                      <a:pt x="0" y="464"/>
                      <a:pt x="0" y="318"/>
                    </a:cubicBezTo>
                    <a:cubicBezTo>
                      <a:pt x="0" y="145"/>
                      <a:pt x="145" y="0"/>
                      <a:pt x="319" y="0"/>
                    </a:cubicBezTo>
                    <a:cubicBezTo>
                      <a:pt x="494" y="0"/>
                      <a:pt x="639" y="145"/>
                      <a:pt x="639" y="318"/>
                    </a:cubicBezTo>
                    <a:cubicBezTo>
                      <a:pt x="639" y="464"/>
                      <a:pt x="551" y="580"/>
                      <a:pt x="435" y="609"/>
                    </a:cubicBezTo>
                    <a:cubicBezTo>
                      <a:pt x="435" y="1131"/>
                      <a:pt x="435" y="1131"/>
                      <a:pt x="435" y="1131"/>
                    </a:cubicBezTo>
                    <a:cubicBezTo>
                      <a:pt x="551" y="1161"/>
                      <a:pt x="639" y="1277"/>
                      <a:pt x="639" y="1422"/>
                    </a:cubicBezTo>
                    <a:cubicBezTo>
                      <a:pt x="639" y="1567"/>
                      <a:pt x="551" y="1683"/>
                      <a:pt x="435" y="1712"/>
                    </a:cubicBezTo>
                    <a:cubicBezTo>
                      <a:pt x="435" y="2206"/>
                      <a:pt x="435" y="2206"/>
                      <a:pt x="435" y="2206"/>
                    </a:cubicBezTo>
                    <a:cubicBezTo>
                      <a:pt x="522" y="2235"/>
                      <a:pt x="581" y="2293"/>
                      <a:pt x="610" y="2380"/>
                    </a:cubicBezTo>
                    <a:cubicBezTo>
                      <a:pt x="1945" y="2380"/>
                      <a:pt x="1945" y="2380"/>
                      <a:pt x="1945" y="2380"/>
                    </a:cubicBezTo>
                    <a:cubicBezTo>
                      <a:pt x="1975" y="2293"/>
                      <a:pt x="2061" y="2235"/>
                      <a:pt x="2149" y="2206"/>
                    </a:cubicBezTo>
                    <a:cubicBezTo>
                      <a:pt x="2149" y="1712"/>
                      <a:pt x="2149" y="1712"/>
                      <a:pt x="2149" y="1712"/>
                    </a:cubicBezTo>
                    <a:cubicBezTo>
                      <a:pt x="2032" y="1683"/>
                      <a:pt x="1945" y="1567"/>
                      <a:pt x="1945" y="1422"/>
                    </a:cubicBezTo>
                    <a:cubicBezTo>
                      <a:pt x="1945" y="1277"/>
                      <a:pt x="2032" y="1161"/>
                      <a:pt x="2149" y="1131"/>
                    </a:cubicBezTo>
                    <a:cubicBezTo>
                      <a:pt x="2149" y="609"/>
                      <a:pt x="2149" y="609"/>
                      <a:pt x="2149" y="609"/>
                    </a:cubicBezTo>
                    <a:cubicBezTo>
                      <a:pt x="2032" y="580"/>
                      <a:pt x="1945" y="464"/>
                      <a:pt x="1945" y="318"/>
                    </a:cubicBezTo>
                    <a:cubicBezTo>
                      <a:pt x="1945" y="145"/>
                      <a:pt x="2091" y="0"/>
                      <a:pt x="2265" y="0"/>
                    </a:cubicBezTo>
                    <a:cubicBezTo>
                      <a:pt x="2439" y="0"/>
                      <a:pt x="2584" y="145"/>
                      <a:pt x="2584" y="318"/>
                    </a:cubicBezTo>
                    <a:cubicBezTo>
                      <a:pt x="2584" y="464"/>
                      <a:pt x="2497" y="580"/>
                      <a:pt x="2352" y="609"/>
                    </a:cubicBezTo>
                    <a:cubicBezTo>
                      <a:pt x="2352" y="1131"/>
                      <a:pt x="2352" y="1131"/>
                      <a:pt x="2352" y="1131"/>
                    </a:cubicBezTo>
                    <a:cubicBezTo>
                      <a:pt x="2497" y="1161"/>
                      <a:pt x="2584" y="1277"/>
                      <a:pt x="2584" y="1422"/>
                    </a:cubicBezTo>
                    <a:cubicBezTo>
                      <a:pt x="2584" y="1567"/>
                      <a:pt x="2497" y="1655"/>
                      <a:pt x="2352" y="1712"/>
                    </a:cubicBezTo>
                    <a:moveTo>
                      <a:pt x="203" y="318"/>
                    </a:moveTo>
                    <a:lnTo>
                      <a:pt x="203" y="318"/>
                    </a:lnTo>
                    <a:cubicBezTo>
                      <a:pt x="203" y="406"/>
                      <a:pt x="261" y="464"/>
                      <a:pt x="319" y="464"/>
                    </a:cubicBezTo>
                    <a:cubicBezTo>
                      <a:pt x="406" y="464"/>
                      <a:pt x="465" y="406"/>
                      <a:pt x="465" y="318"/>
                    </a:cubicBezTo>
                    <a:cubicBezTo>
                      <a:pt x="465" y="261"/>
                      <a:pt x="406" y="202"/>
                      <a:pt x="319" y="202"/>
                    </a:cubicBezTo>
                    <a:cubicBezTo>
                      <a:pt x="261" y="202"/>
                      <a:pt x="203" y="261"/>
                      <a:pt x="203" y="318"/>
                    </a:cubicBezTo>
                    <a:moveTo>
                      <a:pt x="203" y="1422"/>
                    </a:moveTo>
                    <a:lnTo>
                      <a:pt x="203" y="1422"/>
                    </a:lnTo>
                    <a:cubicBezTo>
                      <a:pt x="203" y="1480"/>
                      <a:pt x="261" y="1538"/>
                      <a:pt x="319" y="1538"/>
                    </a:cubicBezTo>
                    <a:cubicBezTo>
                      <a:pt x="406" y="1538"/>
                      <a:pt x="465" y="1480"/>
                      <a:pt x="465" y="1422"/>
                    </a:cubicBezTo>
                    <a:cubicBezTo>
                      <a:pt x="465" y="1335"/>
                      <a:pt x="406" y="1277"/>
                      <a:pt x="319" y="1277"/>
                    </a:cubicBezTo>
                    <a:cubicBezTo>
                      <a:pt x="261" y="1277"/>
                      <a:pt x="203" y="1335"/>
                      <a:pt x="203" y="1422"/>
                    </a:cubicBezTo>
                    <a:moveTo>
                      <a:pt x="465" y="2496"/>
                    </a:moveTo>
                    <a:lnTo>
                      <a:pt x="465" y="2496"/>
                    </a:lnTo>
                    <a:cubicBezTo>
                      <a:pt x="465" y="2409"/>
                      <a:pt x="406" y="2351"/>
                      <a:pt x="319" y="2351"/>
                    </a:cubicBezTo>
                    <a:cubicBezTo>
                      <a:pt x="261" y="2351"/>
                      <a:pt x="203" y="2409"/>
                      <a:pt x="203" y="2496"/>
                    </a:cubicBezTo>
                    <a:cubicBezTo>
                      <a:pt x="203" y="2555"/>
                      <a:pt x="261" y="2613"/>
                      <a:pt x="319" y="2613"/>
                    </a:cubicBezTo>
                    <a:cubicBezTo>
                      <a:pt x="406" y="2613"/>
                      <a:pt x="465" y="2555"/>
                      <a:pt x="465" y="2496"/>
                    </a:cubicBezTo>
                    <a:moveTo>
                      <a:pt x="2120" y="318"/>
                    </a:moveTo>
                    <a:lnTo>
                      <a:pt x="2120" y="318"/>
                    </a:lnTo>
                    <a:cubicBezTo>
                      <a:pt x="2120" y="406"/>
                      <a:pt x="2177" y="464"/>
                      <a:pt x="2265" y="464"/>
                    </a:cubicBezTo>
                    <a:cubicBezTo>
                      <a:pt x="2323" y="464"/>
                      <a:pt x="2381" y="406"/>
                      <a:pt x="2381" y="318"/>
                    </a:cubicBezTo>
                    <a:cubicBezTo>
                      <a:pt x="2381" y="261"/>
                      <a:pt x="2323" y="202"/>
                      <a:pt x="2265" y="202"/>
                    </a:cubicBezTo>
                    <a:cubicBezTo>
                      <a:pt x="2177" y="202"/>
                      <a:pt x="2120" y="261"/>
                      <a:pt x="2120" y="318"/>
                    </a:cubicBezTo>
                    <a:moveTo>
                      <a:pt x="2120" y="1422"/>
                    </a:moveTo>
                    <a:lnTo>
                      <a:pt x="2120" y="1422"/>
                    </a:lnTo>
                    <a:cubicBezTo>
                      <a:pt x="2120" y="1480"/>
                      <a:pt x="2177" y="1538"/>
                      <a:pt x="2265" y="1538"/>
                    </a:cubicBezTo>
                    <a:cubicBezTo>
                      <a:pt x="2323" y="1538"/>
                      <a:pt x="2381" y="1480"/>
                      <a:pt x="2381" y="1422"/>
                    </a:cubicBezTo>
                    <a:cubicBezTo>
                      <a:pt x="2381" y="1335"/>
                      <a:pt x="2323" y="1277"/>
                      <a:pt x="2265" y="1277"/>
                    </a:cubicBezTo>
                    <a:cubicBezTo>
                      <a:pt x="2177" y="1277"/>
                      <a:pt x="2120" y="1335"/>
                      <a:pt x="2120" y="1422"/>
                    </a:cubicBezTo>
                    <a:moveTo>
                      <a:pt x="2381" y="2496"/>
                    </a:moveTo>
                    <a:lnTo>
                      <a:pt x="2381" y="2496"/>
                    </a:lnTo>
                    <a:cubicBezTo>
                      <a:pt x="2381" y="2409"/>
                      <a:pt x="2323" y="2351"/>
                      <a:pt x="2265" y="2351"/>
                    </a:cubicBezTo>
                    <a:cubicBezTo>
                      <a:pt x="2177" y="2351"/>
                      <a:pt x="2120" y="2409"/>
                      <a:pt x="2120" y="2496"/>
                    </a:cubicBezTo>
                    <a:cubicBezTo>
                      <a:pt x="2120" y="2555"/>
                      <a:pt x="2177" y="2613"/>
                      <a:pt x="2265" y="2613"/>
                    </a:cubicBezTo>
                    <a:cubicBezTo>
                      <a:pt x="2323" y="2613"/>
                      <a:pt x="2381" y="2555"/>
                      <a:pt x="2381" y="249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CustomShape 5"/>
              <p:cNvSpPr/>
              <p:nvPr/>
            </p:nvSpPr>
            <p:spPr>
              <a:xfrm>
                <a:off x="6129640" y="3197366"/>
                <a:ext cx="867073" cy="996825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905">
                    <a:moveTo>
                      <a:pt x="2468" y="1568"/>
                    </a:moveTo>
                    <a:lnTo>
                      <a:pt x="2468" y="1568"/>
                    </a:lnTo>
                    <a:cubicBezTo>
                      <a:pt x="2352" y="1568"/>
                      <a:pt x="2264" y="1568"/>
                      <a:pt x="2148" y="1568"/>
                    </a:cubicBezTo>
                    <a:cubicBezTo>
                      <a:pt x="2236" y="1045"/>
                      <a:pt x="2323" y="668"/>
                      <a:pt x="2323" y="291"/>
                    </a:cubicBezTo>
                    <a:cubicBezTo>
                      <a:pt x="2323" y="175"/>
                      <a:pt x="2148" y="30"/>
                      <a:pt x="1829" y="30"/>
                    </a:cubicBezTo>
                    <a:cubicBezTo>
                      <a:pt x="1800" y="58"/>
                      <a:pt x="1800" y="58"/>
                      <a:pt x="1800" y="58"/>
                    </a:cubicBezTo>
                    <a:cubicBezTo>
                      <a:pt x="1684" y="30"/>
                      <a:pt x="1568" y="0"/>
                      <a:pt x="1451" y="30"/>
                    </a:cubicBezTo>
                    <a:cubicBezTo>
                      <a:pt x="1394" y="87"/>
                      <a:pt x="1394" y="87"/>
                      <a:pt x="1394" y="87"/>
                    </a:cubicBezTo>
                    <a:cubicBezTo>
                      <a:pt x="958" y="1191"/>
                      <a:pt x="377" y="1685"/>
                      <a:pt x="0" y="2614"/>
                    </a:cubicBezTo>
                    <a:cubicBezTo>
                      <a:pt x="522" y="2875"/>
                      <a:pt x="522" y="2875"/>
                      <a:pt x="522" y="2875"/>
                    </a:cubicBezTo>
                    <a:cubicBezTo>
                      <a:pt x="609" y="2817"/>
                      <a:pt x="609" y="2817"/>
                      <a:pt x="609" y="2817"/>
                    </a:cubicBezTo>
                    <a:cubicBezTo>
                      <a:pt x="697" y="2585"/>
                      <a:pt x="783" y="2381"/>
                      <a:pt x="899" y="2149"/>
                    </a:cubicBezTo>
                    <a:cubicBezTo>
                      <a:pt x="1074" y="2149"/>
                      <a:pt x="1278" y="2149"/>
                      <a:pt x="1510" y="2149"/>
                    </a:cubicBezTo>
                    <a:cubicBezTo>
                      <a:pt x="1480" y="2323"/>
                      <a:pt x="1451" y="2526"/>
                      <a:pt x="1451" y="2701"/>
                    </a:cubicBezTo>
                    <a:cubicBezTo>
                      <a:pt x="2003" y="2904"/>
                      <a:pt x="2003" y="2904"/>
                      <a:pt x="2003" y="2904"/>
                    </a:cubicBezTo>
                    <a:cubicBezTo>
                      <a:pt x="2061" y="2846"/>
                      <a:pt x="2061" y="2846"/>
                      <a:pt x="2061" y="2846"/>
                    </a:cubicBezTo>
                    <a:cubicBezTo>
                      <a:pt x="2061" y="2671"/>
                      <a:pt x="2061" y="2410"/>
                      <a:pt x="2061" y="2149"/>
                    </a:cubicBezTo>
                    <a:cubicBezTo>
                      <a:pt x="2148" y="2149"/>
                      <a:pt x="2236" y="2149"/>
                      <a:pt x="2323" y="2149"/>
                    </a:cubicBezTo>
                    <a:cubicBezTo>
                      <a:pt x="2468" y="2149"/>
                      <a:pt x="2526" y="1888"/>
                      <a:pt x="2526" y="1656"/>
                    </a:cubicBezTo>
                    <a:lnTo>
                      <a:pt x="2468" y="1568"/>
                    </a:lnTo>
                    <a:moveTo>
                      <a:pt x="1596" y="1568"/>
                    </a:moveTo>
                    <a:lnTo>
                      <a:pt x="1596" y="1568"/>
                    </a:lnTo>
                    <a:cubicBezTo>
                      <a:pt x="1451" y="1568"/>
                      <a:pt x="1335" y="1597"/>
                      <a:pt x="1190" y="1597"/>
                    </a:cubicBezTo>
                    <a:cubicBezTo>
                      <a:pt x="1364" y="1278"/>
                      <a:pt x="1568" y="929"/>
                      <a:pt x="1742" y="523"/>
                    </a:cubicBezTo>
                    <a:cubicBezTo>
                      <a:pt x="1712" y="871"/>
                      <a:pt x="1655" y="1220"/>
                      <a:pt x="1596" y="1568"/>
                    </a:cubicBezTo>
                  </a:path>
                </a:pathLst>
              </a:custGeom>
              <a:solidFill>
                <a:srgbClr val="0C101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1" name="Grouper 30"/>
            <p:cNvGrpSpPr/>
            <p:nvPr/>
          </p:nvGrpSpPr>
          <p:grpSpPr>
            <a:xfrm>
              <a:off x="8500459" y="1321159"/>
              <a:ext cx="1986079" cy="976916"/>
              <a:chOff x="8471440" y="1298544"/>
              <a:chExt cx="1986079" cy="976916"/>
            </a:xfrm>
          </p:grpSpPr>
          <p:sp>
            <p:nvSpPr>
              <p:cNvPr id="70" name="CustomShape 8"/>
              <p:cNvSpPr/>
              <p:nvPr/>
            </p:nvSpPr>
            <p:spPr>
              <a:xfrm>
                <a:off x="8471440" y="1298544"/>
                <a:ext cx="966618" cy="976916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2847">
                    <a:moveTo>
                      <a:pt x="2816" y="2701"/>
                    </a:moveTo>
                    <a:lnTo>
                      <a:pt x="2816" y="2701"/>
                    </a:lnTo>
                    <a:cubicBezTo>
                      <a:pt x="2700" y="2787"/>
                      <a:pt x="2496" y="2846"/>
                      <a:pt x="2351" y="2846"/>
                    </a:cubicBezTo>
                    <a:cubicBezTo>
                      <a:pt x="2090" y="2846"/>
                      <a:pt x="1887" y="2730"/>
                      <a:pt x="1742" y="2555"/>
                    </a:cubicBezTo>
                    <a:cubicBezTo>
                      <a:pt x="1510" y="2730"/>
                      <a:pt x="1248" y="2846"/>
                      <a:pt x="986" y="2846"/>
                    </a:cubicBezTo>
                    <a:cubicBezTo>
                      <a:pt x="406" y="2846"/>
                      <a:pt x="0" y="2526"/>
                      <a:pt x="0" y="1568"/>
                    </a:cubicBezTo>
                    <a:cubicBezTo>
                      <a:pt x="0" y="1045"/>
                      <a:pt x="116" y="523"/>
                      <a:pt x="202" y="30"/>
                    </a:cubicBezTo>
                    <a:cubicBezTo>
                      <a:pt x="638" y="87"/>
                      <a:pt x="638" y="87"/>
                      <a:pt x="638" y="87"/>
                    </a:cubicBezTo>
                    <a:cubicBezTo>
                      <a:pt x="551" y="552"/>
                      <a:pt x="434" y="1045"/>
                      <a:pt x="434" y="1568"/>
                    </a:cubicBezTo>
                    <a:cubicBezTo>
                      <a:pt x="434" y="2265"/>
                      <a:pt x="696" y="2410"/>
                      <a:pt x="986" y="2410"/>
                    </a:cubicBezTo>
                    <a:cubicBezTo>
                      <a:pt x="1161" y="2410"/>
                      <a:pt x="1335" y="2294"/>
                      <a:pt x="1510" y="2149"/>
                    </a:cubicBezTo>
                    <a:cubicBezTo>
                      <a:pt x="1364" y="1829"/>
                      <a:pt x="1335" y="1422"/>
                      <a:pt x="1335" y="1104"/>
                    </a:cubicBezTo>
                    <a:cubicBezTo>
                      <a:pt x="1335" y="319"/>
                      <a:pt x="1567" y="0"/>
                      <a:pt x="1916" y="0"/>
                    </a:cubicBezTo>
                    <a:cubicBezTo>
                      <a:pt x="2177" y="0"/>
                      <a:pt x="2468" y="146"/>
                      <a:pt x="2468" y="726"/>
                    </a:cubicBezTo>
                    <a:cubicBezTo>
                      <a:pt x="2468" y="1277"/>
                      <a:pt x="2293" y="1829"/>
                      <a:pt x="2003" y="2236"/>
                    </a:cubicBezTo>
                    <a:cubicBezTo>
                      <a:pt x="2090" y="2323"/>
                      <a:pt x="2206" y="2381"/>
                      <a:pt x="2293" y="2381"/>
                    </a:cubicBezTo>
                    <a:cubicBezTo>
                      <a:pt x="2439" y="2381"/>
                      <a:pt x="2555" y="2353"/>
                      <a:pt x="2670" y="2294"/>
                    </a:cubicBezTo>
                    <a:lnTo>
                      <a:pt x="2816" y="2701"/>
                    </a:lnTo>
                    <a:moveTo>
                      <a:pt x="1771" y="1742"/>
                    </a:moveTo>
                    <a:lnTo>
                      <a:pt x="1771" y="1742"/>
                    </a:lnTo>
                    <a:cubicBezTo>
                      <a:pt x="1944" y="1452"/>
                      <a:pt x="2061" y="1075"/>
                      <a:pt x="2061" y="726"/>
                    </a:cubicBezTo>
                    <a:cubicBezTo>
                      <a:pt x="2061" y="464"/>
                      <a:pt x="2032" y="378"/>
                      <a:pt x="1916" y="378"/>
                    </a:cubicBezTo>
                    <a:cubicBezTo>
                      <a:pt x="1771" y="378"/>
                      <a:pt x="1712" y="639"/>
                      <a:pt x="1712" y="1133"/>
                    </a:cubicBezTo>
                    <a:cubicBezTo>
                      <a:pt x="1712" y="1365"/>
                      <a:pt x="1742" y="1568"/>
                      <a:pt x="1771" y="1742"/>
                    </a:cubicBezTo>
                  </a:path>
                </a:pathLst>
              </a:custGeom>
              <a:solidFill>
                <a:srgbClr val="0C101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CustomShape 9"/>
              <p:cNvSpPr/>
              <p:nvPr/>
            </p:nvSpPr>
            <p:spPr>
              <a:xfrm>
                <a:off x="9600400" y="1298544"/>
                <a:ext cx="857119" cy="976916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2847">
                    <a:moveTo>
                      <a:pt x="348" y="1452"/>
                    </a:moveTo>
                    <a:lnTo>
                      <a:pt x="86" y="1452"/>
                    </a:lnTo>
                    <a:lnTo>
                      <a:pt x="0" y="1365"/>
                    </a:lnTo>
                    <a:lnTo>
                      <a:pt x="0" y="552"/>
                    </a:lnTo>
                    <a:lnTo>
                      <a:pt x="86" y="464"/>
                    </a:lnTo>
                    <a:lnTo>
                      <a:pt x="348" y="464"/>
                    </a:lnTo>
                    <a:lnTo>
                      <a:pt x="435" y="552"/>
                    </a:lnTo>
                    <a:lnTo>
                      <a:pt x="435" y="1365"/>
                    </a:lnTo>
                    <a:lnTo>
                      <a:pt x="348" y="1452"/>
                    </a:lnTo>
                    <a:moveTo>
                      <a:pt x="348" y="2846"/>
                    </a:moveTo>
                    <a:lnTo>
                      <a:pt x="86" y="2846"/>
                    </a:lnTo>
                    <a:lnTo>
                      <a:pt x="0" y="2759"/>
                    </a:lnTo>
                    <a:lnTo>
                      <a:pt x="0" y="1974"/>
                    </a:lnTo>
                    <a:lnTo>
                      <a:pt x="86" y="1888"/>
                    </a:lnTo>
                    <a:lnTo>
                      <a:pt x="348" y="1888"/>
                    </a:lnTo>
                    <a:lnTo>
                      <a:pt x="435" y="1974"/>
                    </a:lnTo>
                    <a:lnTo>
                      <a:pt x="435" y="2759"/>
                    </a:lnTo>
                    <a:lnTo>
                      <a:pt x="348" y="2846"/>
                    </a:lnTo>
                    <a:moveTo>
                      <a:pt x="435" y="348"/>
                    </a:moveTo>
                    <a:lnTo>
                      <a:pt x="435" y="87"/>
                    </a:lnTo>
                    <a:lnTo>
                      <a:pt x="522" y="0"/>
                    </a:lnTo>
                    <a:lnTo>
                      <a:pt x="2003" y="0"/>
                    </a:lnTo>
                    <a:lnTo>
                      <a:pt x="2061" y="87"/>
                    </a:lnTo>
                    <a:lnTo>
                      <a:pt x="2061" y="348"/>
                    </a:lnTo>
                    <a:lnTo>
                      <a:pt x="2003" y="436"/>
                    </a:lnTo>
                    <a:lnTo>
                      <a:pt x="522" y="436"/>
                    </a:lnTo>
                    <a:lnTo>
                      <a:pt x="435" y="348"/>
                    </a:lnTo>
                    <a:moveTo>
                      <a:pt x="435" y="1801"/>
                    </a:moveTo>
                    <a:lnTo>
                      <a:pt x="435" y="1540"/>
                    </a:lnTo>
                    <a:lnTo>
                      <a:pt x="522" y="1452"/>
                    </a:lnTo>
                    <a:lnTo>
                      <a:pt x="2003" y="1452"/>
                    </a:lnTo>
                    <a:lnTo>
                      <a:pt x="2061" y="1540"/>
                    </a:lnTo>
                    <a:lnTo>
                      <a:pt x="2061" y="1801"/>
                    </a:lnTo>
                    <a:lnTo>
                      <a:pt x="2003" y="1888"/>
                    </a:lnTo>
                    <a:lnTo>
                      <a:pt x="522" y="1888"/>
                    </a:lnTo>
                    <a:lnTo>
                      <a:pt x="435" y="1801"/>
                    </a:lnTo>
                    <a:moveTo>
                      <a:pt x="2439" y="1452"/>
                    </a:moveTo>
                    <a:lnTo>
                      <a:pt x="2148" y="1452"/>
                    </a:lnTo>
                    <a:lnTo>
                      <a:pt x="2061" y="1365"/>
                    </a:lnTo>
                    <a:lnTo>
                      <a:pt x="2061" y="552"/>
                    </a:lnTo>
                    <a:lnTo>
                      <a:pt x="2148" y="464"/>
                    </a:lnTo>
                    <a:lnTo>
                      <a:pt x="2439" y="464"/>
                    </a:lnTo>
                    <a:lnTo>
                      <a:pt x="2497" y="552"/>
                    </a:lnTo>
                    <a:lnTo>
                      <a:pt x="2497" y="1365"/>
                    </a:lnTo>
                    <a:lnTo>
                      <a:pt x="2439" y="1452"/>
                    </a:lnTo>
                    <a:moveTo>
                      <a:pt x="2439" y="2846"/>
                    </a:moveTo>
                    <a:lnTo>
                      <a:pt x="2148" y="2846"/>
                    </a:lnTo>
                    <a:lnTo>
                      <a:pt x="2061" y="2759"/>
                    </a:lnTo>
                    <a:lnTo>
                      <a:pt x="2061" y="1974"/>
                    </a:lnTo>
                    <a:lnTo>
                      <a:pt x="2148" y="1888"/>
                    </a:lnTo>
                    <a:lnTo>
                      <a:pt x="2439" y="1888"/>
                    </a:lnTo>
                    <a:lnTo>
                      <a:pt x="2497" y="1974"/>
                    </a:lnTo>
                    <a:lnTo>
                      <a:pt x="2497" y="2759"/>
                    </a:lnTo>
                    <a:lnTo>
                      <a:pt x="2439" y="2846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7" name="Grouper 36"/>
            <p:cNvGrpSpPr/>
            <p:nvPr/>
          </p:nvGrpSpPr>
          <p:grpSpPr>
            <a:xfrm>
              <a:off x="8500459" y="3219981"/>
              <a:ext cx="1979751" cy="1006780"/>
              <a:chOff x="8471440" y="3197366"/>
              <a:chExt cx="1979751" cy="1006780"/>
            </a:xfrm>
          </p:grpSpPr>
          <p:sp>
            <p:nvSpPr>
              <p:cNvPr id="68" name="CustomShape 13"/>
              <p:cNvSpPr/>
              <p:nvPr/>
            </p:nvSpPr>
            <p:spPr>
              <a:xfrm>
                <a:off x="9464320" y="3239126"/>
                <a:ext cx="986871" cy="957007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2789">
                    <a:moveTo>
                      <a:pt x="2526" y="2294"/>
                    </a:moveTo>
                    <a:lnTo>
                      <a:pt x="2526" y="2294"/>
                    </a:lnTo>
                    <a:cubicBezTo>
                      <a:pt x="2671" y="2294"/>
                      <a:pt x="2758" y="2178"/>
                      <a:pt x="2758" y="2178"/>
                    </a:cubicBezTo>
                    <a:cubicBezTo>
                      <a:pt x="2875" y="2614"/>
                      <a:pt x="2875" y="2614"/>
                      <a:pt x="2875" y="2614"/>
                    </a:cubicBezTo>
                    <a:cubicBezTo>
                      <a:pt x="2875" y="2614"/>
                      <a:pt x="2701" y="2788"/>
                      <a:pt x="2410" y="2788"/>
                    </a:cubicBezTo>
                    <a:cubicBezTo>
                      <a:pt x="2120" y="2788"/>
                      <a:pt x="1829" y="2555"/>
                      <a:pt x="1829" y="2178"/>
                    </a:cubicBezTo>
                    <a:cubicBezTo>
                      <a:pt x="1829" y="1946"/>
                      <a:pt x="1829" y="1946"/>
                      <a:pt x="1829" y="1946"/>
                    </a:cubicBezTo>
                    <a:cubicBezTo>
                      <a:pt x="1829" y="2004"/>
                      <a:pt x="1481" y="2788"/>
                      <a:pt x="639" y="2788"/>
                    </a:cubicBezTo>
                    <a:cubicBezTo>
                      <a:pt x="203" y="2788"/>
                      <a:pt x="0" y="2527"/>
                      <a:pt x="0" y="2178"/>
                    </a:cubicBezTo>
                    <a:cubicBezTo>
                      <a:pt x="0" y="1656"/>
                      <a:pt x="435" y="1220"/>
                      <a:pt x="1800" y="988"/>
                    </a:cubicBezTo>
                    <a:cubicBezTo>
                      <a:pt x="1800" y="552"/>
                      <a:pt x="1655" y="407"/>
                      <a:pt x="1248" y="407"/>
                    </a:cubicBezTo>
                    <a:cubicBezTo>
                      <a:pt x="726" y="407"/>
                      <a:pt x="609" y="755"/>
                      <a:pt x="580" y="988"/>
                    </a:cubicBezTo>
                    <a:cubicBezTo>
                      <a:pt x="87" y="755"/>
                      <a:pt x="87" y="755"/>
                      <a:pt x="87" y="755"/>
                    </a:cubicBezTo>
                    <a:cubicBezTo>
                      <a:pt x="87" y="755"/>
                      <a:pt x="319" y="0"/>
                      <a:pt x="1248" y="0"/>
                    </a:cubicBezTo>
                    <a:cubicBezTo>
                      <a:pt x="2061" y="0"/>
                      <a:pt x="2323" y="407"/>
                      <a:pt x="2323" y="988"/>
                    </a:cubicBezTo>
                    <a:cubicBezTo>
                      <a:pt x="2323" y="2033"/>
                      <a:pt x="2323" y="2033"/>
                      <a:pt x="2323" y="2033"/>
                    </a:cubicBezTo>
                    <a:cubicBezTo>
                      <a:pt x="2323" y="2207"/>
                      <a:pt x="2381" y="2294"/>
                      <a:pt x="2526" y="2294"/>
                    </a:cubicBezTo>
                    <a:moveTo>
                      <a:pt x="871" y="2353"/>
                    </a:moveTo>
                    <a:lnTo>
                      <a:pt x="871" y="2353"/>
                    </a:lnTo>
                    <a:cubicBezTo>
                      <a:pt x="1452" y="2353"/>
                      <a:pt x="1800" y="1540"/>
                      <a:pt x="1800" y="1424"/>
                    </a:cubicBezTo>
                    <a:cubicBezTo>
                      <a:pt x="1800" y="1249"/>
                      <a:pt x="1800" y="1249"/>
                      <a:pt x="1800" y="1249"/>
                    </a:cubicBezTo>
                    <a:cubicBezTo>
                      <a:pt x="842" y="1394"/>
                      <a:pt x="580" y="1772"/>
                      <a:pt x="580" y="2033"/>
                    </a:cubicBezTo>
                    <a:cubicBezTo>
                      <a:pt x="580" y="2265"/>
                      <a:pt x="696" y="2353"/>
                      <a:pt x="871" y="2353"/>
                    </a:cubicBezTo>
                  </a:path>
                </a:pathLst>
              </a:custGeom>
              <a:solidFill>
                <a:srgbClr val="0C101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CustomShape 14"/>
              <p:cNvSpPr/>
              <p:nvPr/>
            </p:nvSpPr>
            <p:spPr>
              <a:xfrm>
                <a:off x="8471440" y="3197366"/>
                <a:ext cx="807003" cy="100678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934">
                    <a:moveTo>
                      <a:pt x="0" y="203"/>
                    </a:moveTo>
                    <a:lnTo>
                      <a:pt x="551" y="146"/>
                    </a:lnTo>
                    <a:lnTo>
                      <a:pt x="667" y="1974"/>
                    </a:lnTo>
                    <a:lnTo>
                      <a:pt x="116" y="2033"/>
                    </a:lnTo>
                    <a:lnTo>
                      <a:pt x="0" y="203"/>
                    </a:lnTo>
                    <a:moveTo>
                      <a:pt x="2003" y="2381"/>
                    </a:moveTo>
                    <a:lnTo>
                      <a:pt x="1974" y="2933"/>
                    </a:lnTo>
                    <a:lnTo>
                      <a:pt x="202" y="2701"/>
                    </a:lnTo>
                    <a:lnTo>
                      <a:pt x="232" y="2149"/>
                    </a:lnTo>
                    <a:lnTo>
                      <a:pt x="2003" y="2381"/>
                    </a:lnTo>
                    <a:moveTo>
                      <a:pt x="2351" y="0"/>
                    </a:moveTo>
                    <a:lnTo>
                      <a:pt x="2293" y="2207"/>
                    </a:lnTo>
                    <a:lnTo>
                      <a:pt x="1712" y="2178"/>
                    </a:lnTo>
                    <a:lnTo>
                      <a:pt x="1799" y="0"/>
                    </a:lnTo>
                    <a:lnTo>
                      <a:pt x="2351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8" name="Grouper 37"/>
            <p:cNvGrpSpPr/>
            <p:nvPr/>
          </p:nvGrpSpPr>
          <p:grpSpPr>
            <a:xfrm>
              <a:off x="1705459" y="3219981"/>
              <a:ext cx="1977683" cy="998281"/>
              <a:chOff x="1676440" y="3197366"/>
              <a:chExt cx="1977683" cy="998281"/>
            </a:xfrm>
          </p:grpSpPr>
          <p:sp>
            <p:nvSpPr>
              <p:cNvPr id="66" name="CustomShape 15"/>
              <p:cNvSpPr/>
              <p:nvPr/>
            </p:nvSpPr>
            <p:spPr>
              <a:xfrm>
                <a:off x="2617480" y="3197366"/>
                <a:ext cx="1036643" cy="996825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2905">
                    <a:moveTo>
                      <a:pt x="2323" y="2033"/>
                    </a:moveTo>
                    <a:lnTo>
                      <a:pt x="2323" y="2033"/>
                    </a:lnTo>
                    <a:cubicBezTo>
                      <a:pt x="2236" y="2236"/>
                      <a:pt x="2177" y="2439"/>
                      <a:pt x="2177" y="2643"/>
                    </a:cubicBezTo>
                    <a:cubicBezTo>
                      <a:pt x="2177" y="2730"/>
                      <a:pt x="2236" y="2788"/>
                      <a:pt x="2323" y="2788"/>
                    </a:cubicBezTo>
                    <a:cubicBezTo>
                      <a:pt x="2642" y="2788"/>
                      <a:pt x="2816" y="2469"/>
                      <a:pt x="2933" y="2236"/>
                    </a:cubicBezTo>
                    <a:cubicBezTo>
                      <a:pt x="3020" y="2294"/>
                      <a:pt x="3020" y="2294"/>
                      <a:pt x="3020" y="2294"/>
                    </a:cubicBezTo>
                    <a:cubicBezTo>
                      <a:pt x="2788" y="2701"/>
                      <a:pt x="2555" y="2904"/>
                      <a:pt x="2207" y="2904"/>
                    </a:cubicBezTo>
                    <a:cubicBezTo>
                      <a:pt x="1916" y="2904"/>
                      <a:pt x="1771" y="2788"/>
                      <a:pt x="1771" y="2526"/>
                    </a:cubicBezTo>
                    <a:cubicBezTo>
                      <a:pt x="1771" y="2469"/>
                      <a:pt x="1829" y="2265"/>
                      <a:pt x="1858" y="2178"/>
                    </a:cubicBezTo>
                    <a:cubicBezTo>
                      <a:pt x="1829" y="2178"/>
                      <a:pt x="1829" y="2178"/>
                      <a:pt x="1829" y="2178"/>
                    </a:cubicBezTo>
                    <a:cubicBezTo>
                      <a:pt x="1451" y="2614"/>
                      <a:pt x="1161" y="2904"/>
                      <a:pt x="667" y="2904"/>
                    </a:cubicBezTo>
                    <a:cubicBezTo>
                      <a:pt x="231" y="2904"/>
                      <a:pt x="0" y="2585"/>
                      <a:pt x="0" y="2091"/>
                    </a:cubicBezTo>
                    <a:cubicBezTo>
                      <a:pt x="0" y="1249"/>
                      <a:pt x="1161" y="0"/>
                      <a:pt x="1975" y="0"/>
                    </a:cubicBezTo>
                    <a:cubicBezTo>
                      <a:pt x="2236" y="0"/>
                      <a:pt x="2439" y="146"/>
                      <a:pt x="2439" y="407"/>
                    </a:cubicBezTo>
                    <a:cubicBezTo>
                      <a:pt x="2468" y="407"/>
                      <a:pt x="2468" y="407"/>
                      <a:pt x="2468" y="407"/>
                    </a:cubicBezTo>
                    <a:cubicBezTo>
                      <a:pt x="2555" y="87"/>
                      <a:pt x="2555" y="87"/>
                      <a:pt x="2555" y="87"/>
                    </a:cubicBezTo>
                    <a:cubicBezTo>
                      <a:pt x="3020" y="87"/>
                      <a:pt x="3020" y="87"/>
                      <a:pt x="3020" y="87"/>
                    </a:cubicBezTo>
                    <a:lnTo>
                      <a:pt x="2323" y="2033"/>
                    </a:lnTo>
                    <a:moveTo>
                      <a:pt x="2264" y="929"/>
                    </a:moveTo>
                    <a:lnTo>
                      <a:pt x="2264" y="929"/>
                    </a:lnTo>
                    <a:cubicBezTo>
                      <a:pt x="2323" y="755"/>
                      <a:pt x="2381" y="639"/>
                      <a:pt x="2381" y="494"/>
                    </a:cubicBezTo>
                    <a:cubicBezTo>
                      <a:pt x="2381" y="262"/>
                      <a:pt x="2236" y="87"/>
                      <a:pt x="2003" y="87"/>
                    </a:cubicBezTo>
                    <a:cubicBezTo>
                      <a:pt x="1248" y="87"/>
                      <a:pt x="435" y="1540"/>
                      <a:pt x="435" y="2381"/>
                    </a:cubicBezTo>
                    <a:cubicBezTo>
                      <a:pt x="435" y="2614"/>
                      <a:pt x="522" y="2846"/>
                      <a:pt x="783" y="2846"/>
                    </a:cubicBezTo>
                    <a:cubicBezTo>
                      <a:pt x="1161" y="2846"/>
                      <a:pt x="1800" y="2265"/>
                      <a:pt x="1916" y="1888"/>
                    </a:cubicBezTo>
                    <a:lnTo>
                      <a:pt x="2264" y="929"/>
                    </a:lnTo>
                  </a:path>
                </a:pathLst>
              </a:custGeom>
              <a:solidFill>
                <a:srgbClr val="0C101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CustomShape 16"/>
              <p:cNvSpPr/>
              <p:nvPr/>
            </p:nvSpPr>
            <p:spPr>
              <a:xfrm>
                <a:off x="1676440" y="3228686"/>
                <a:ext cx="757573" cy="966961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818">
                    <a:moveTo>
                      <a:pt x="377" y="175"/>
                    </a:moveTo>
                    <a:lnTo>
                      <a:pt x="377" y="175"/>
                    </a:lnTo>
                    <a:cubicBezTo>
                      <a:pt x="377" y="291"/>
                      <a:pt x="291" y="377"/>
                      <a:pt x="175" y="377"/>
                    </a:cubicBezTo>
                    <a:cubicBezTo>
                      <a:pt x="59" y="377"/>
                      <a:pt x="0" y="291"/>
                      <a:pt x="0" y="175"/>
                    </a:cubicBezTo>
                    <a:cubicBezTo>
                      <a:pt x="0" y="59"/>
                      <a:pt x="59" y="0"/>
                      <a:pt x="175" y="0"/>
                    </a:cubicBezTo>
                    <a:cubicBezTo>
                      <a:pt x="291" y="0"/>
                      <a:pt x="377" y="59"/>
                      <a:pt x="377" y="175"/>
                    </a:cubicBezTo>
                    <a:moveTo>
                      <a:pt x="377" y="668"/>
                    </a:moveTo>
                    <a:lnTo>
                      <a:pt x="377" y="668"/>
                    </a:lnTo>
                    <a:cubicBezTo>
                      <a:pt x="377" y="784"/>
                      <a:pt x="291" y="872"/>
                      <a:pt x="175" y="872"/>
                    </a:cubicBezTo>
                    <a:cubicBezTo>
                      <a:pt x="59" y="872"/>
                      <a:pt x="0" y="784"/>
                      <a:pt x="0" y="668"/>
                    </a:cubicBezTo>
                    <a:cubicBezTo>
                      <a:pt x="0" y="552"/>
                      <a:pt x="59" y="494"/>
                      <a:pt x="175" y="494"/>
                    </a:cubicBezTo>
                    <a:cubicBezTo>
                      <a:pt x="291" y="494"/>
                      <a:pt x="377" y="552"/>
                      <a:pt x="377" y="668"/>
                    </a:cubicBezTo>
                    <a:moveTo>
                      <a:pt x="377" y="1162"/>
                    </a:moveTo>
                    <a:lnTo>
                      <a:pt x="377" y="1162"/>
                    </a:lnTo>
                    <a:cubicBezTo>
                      <a:pt x="377" y="1278"/>
                      <a:pt x="291" y="1365"/>
                      <a:pt x="175" y="1365"/>
                    </a:cubicBezTo>
                    <a:cubicBezTo>
                      <a:pt x="59" y="1365"/>
                      <a:pt x="0" y="1278"/>
                      <a:pt x="0" y="1162"/>
                    </a:cubicBezTo>
                    <a:cubicBezTo>
                      <a:pt x="0" y="1046"/>
                      <a:pt x="59" y="988"/>
                      <a:pt x="175" y="988"/>
                    </a:cubicBezTo>
                    <a:cubicBezTo>
                      <a:pt x="291" y="988"/>
                      <a:pt x="377" y="1046"/>
                      <a:pt x="377" y="1162"/>
                    </a:cubicBezTo>
                    <a:moveTo>
                      <a:pt x="377" y="1655"/>
                    </a:moveTo>
                    <a:lnTo>
                      <a:pt x="377" y="1655"/>
                    </a:lnTo>
                    <a:cubicBezTo>
                      <a:pt x="377" y="1771"/>
                      <a:pt x="291" y="1859"/>
                      <a:pt x="175" y="1859"/>
                    </a:cubicBezTo>
                    <a:cubicBezTo>
                      <a:pt x="59" y="1859"/>
                      <a:pt x="0" y="1771"/>
                      <a:pt x="0" y="1655"/>
                    </a:cubicBezTo>
                    <a:cubicBezTo>
                      <a:pt x="0" y="1539"/>
                      <a:pt x="59" y="1453"/>
                      <a:pt x="175" y="1453"/>
                    </a:cubicBezTo>
                    <a:cubicBezTo>
                      <a:pt x="291" y="1453"/>
                      <a:pt x="377" y="1539"/>
                      <a:pt x="377" y="1655"/>
                    </a:cubicBezTo>
                    <a:moveTo>
                      <a:pt x="407" y="2149"/>
                    </a:moveTo>
                    <a:lnTo>
                      <a:pt x="407" y="2149"/>
                    </a:lnTo>
                    <a:cubicBezTo>
                      <a:pt x="407" y="2266"/>
                      <a:pt x="320" y="2352"/>
                      <a:pt x="204" y="2352"/>
                    </a:cubicBezTo>
                    <a:cubicBezTo>
                      <a:pt x="116" y="2352"/>
                      <a:pt x="29" y="2266"/>
                      <a:pt x="29" y="2149"/>
                    </a:cubicBezTo>
                    <a:cubicBezTo>
                      <a:pt x="29" y="2033"/>
                      <a:pt x="116" y="1946"/>
                      <a:pt x="204" y="1946"/>
                    </a:cubicBezTo>
                    <a:cubicBezTo>
                      <a:pt x="320" y="1946"/>
                      <a:pt x="407" y="2033"/>
                      <a:pt x="407" y="2149"/>
                    </a:cubicBezTo>
                    <a:moveTo>
                      <a:pt x="755" y="2556"/>
                    </a:moveTo>
                    <a:lnTo>
                      <a:pt x="755" y="2556"/>
                    </a:lnTo>
                    <a:cubicBezTo>
                      <a:pt x="755" y="2672"/>
                      <a:pt x="668" y="2730"/>
                      <a:pt x="581" y="2730"/>
                    </a:cubicBezTo>
                    <a:cubicBezTo>
                      <a:pt x="465" y="2730"/>
                      <a:pt x="377" y="2672"/>
                      <a:pt x="377" y="2556"/>
                    </a:cubicBezTo>
                    <a:cubicBezTo>
                      <a:pt x="377" y="2439"/>
                      <a:pt x="465" y="2352"/>
                      <a:pt x="581" y="2352"/>
                    </a:cubicBezTo>
                    <a:cubicBezTo>
                      <a:pt x="668" y="2352"/>
                      <a:pt x="755" y="2439"/>
                      <a:pt x="755" y="2556"/>
                    </a:cubicBezTo>
                    <a:moveTo>
                      <a:pt x="1278" y="2643"/>
                    </a:moveTo>
                    <a:lnTo>
                      <a:pt x="1278" y="2643"/>
                    </a:lnTo>
                    <a:cubicBezTo>
                      <a:pt x="1278" y="2759"/>
                      <a:pt x="1190" y="2817"/>
                      <a:pt x="1074" y="2817"/>
                    </a:cubicBezTo>
                    <a:cubicBezTo>
                      <a:pt x="988" y="2817"/>
                      <a:pt x="900" y="2759"/>
                      <a:pt x="900" y="2643"/>
                    </a:cubicBezTo>
                    <a:cubicBezTo>
                      <a:pt x="900" y="2527"/>
                      <a:pt x="988" y="2439"/>
                      <a:pt x="1074" y="2439"/>
                    </a:cubicBezTo>
                    <a:cubicBezTo>
                      <a:pt x="1190" y="2439"/>
                      <a:pt x="1278" y="2527"/>
                      <a:pt x="1278" y="2643"/>
                    </a:cubicBezTo>
                    <a:moveTo>
                      <a:pt x="1801" y="2556"/>
                    </a:moveTo>
                    <a:lnTo>
                      <a:pt x="1801" y="2556"/>
                    </a:lnTo>
                    <a:cubicBezTo>
                      <a:pt x="1801" y="2672"/>
                      <a:pt x="1714" y="2730"/>
                      <a:pt x="1626" y="2730"/>
                    </a:cubicBezTo>
                    <a:cubicBezTo>
                      <a:pt x="1510" y="2730"/>
                      <a:pt x="1423" y="2672"/>
                      <a:pt x="1423" y="2556"/>
                    </a:cubicBezTo>
                    <a:cubicBezTo>
                      <a:pt x="1423" y="2439"/>
                      <a:pt x="1510" y="2352"/>
                      <a:pt x="1626" y="2352"/>
                    </a:cubicBezTo>
                    <a:cubicBezTo>
                      <a:pt x="1714" y="2352"/>
                      <a:pt x="1801" y="2439"/>
                      <a:pt x="1801" y="2556"/>
                    </a:cubicBezTo>
                    <a:moveTo>
                      <a:pt x="2149" y="2149"/>
                    </a:moveTo>
                    <a:lnTo>
                      <a:pt x="2149" y="2149"/>
                    </a:lnTo>
                    <a:cubicBezTo>
                      <a:pt x="2149" y="2266"/>
                      <a:pt x="2062" y="2352"/>
                      <a:pt x="1975" y="2352"/>
                    </a:cubicBezTo>
                    <a:cubicBezTo>
                      <a:pt x="1858" y="2352"/>
                      <a:pt x="1771" y="2266"/>
                      <a:pt x="1771" y="2149"/>
                    </a:cubicBezTo>
                    <a:cubicBezTo>
                      <a:pt x="1771" y="2033"/>
                      <a:pt x="1858" y="1946"/>
                      <a:pt x="1975" y="1946"/>
                    </a:cubicBezTo>
                    <a:cubicBezTo>
                      <a:pt x="2062" y="1946"/>
                      <a:pt x="2149" y="2033"/>
                      <a:pt x="2149" y="2149"/>
                    </a:cubicBezTo>
                    <a:moveTo>
                      <a:pt x="2207" y="175"/>
                    </a:moveTo>
                    <a:lnTo>
                      <a:pt x="2207" y="175"/>
                    </a:lnTo>
                    <a:cubicBezTo>
                      <a:pt x="2207" y="291"/>
                      <a:pt x="2120" y="377"/>
                      <a:pt x="2003" y="377"/>
                    </a:cubicBezTo>
                    <a:cubicBezTo>
                      <a:pt x="1887" y="377"/>
                      <a:pt x="1830" y="291"/>
                      <a:pt x="1830" y="175"/>
                    </a:cubicBezTo>
                    <a:cubicBezTo>
                      <a:pt x="1830" y="59"/>
                      <a:pt x="1887" y="0"/>
                      <a:pt x="2003" y="0"/>
                    </a:cubicBezTo>
                    <a:cubicBezTo>
                      <a:pt x="2120" y="0"/>
                      <a:pt x="2207" y="59"/>
                      <a:pt x="2207" y="175"/>
                    </a:cubicBezTo>
                    <a:moveTo>
                      <a:pt x="2207" y="668"/>
                    </a:moveTo>
                    <a:lnTo>
                      <a:pt x="2207" y="668"/>
                    </a:lnTo>
                    <a:cubicBezTo>
                      <a:pt x="2207" y="784"/>
                      <a:pt x="2120" y="872"/>
                      <a:pt x="2003" y="872"/>
                    </a:cubicBezTo>
                    <a:cubicBezTo>
                      <a:pt x="1887" y="872"/>
                      <a:pt x="1830" y="784"/>
                      <a:pt x="1830" y="668"/>
                    </a:cubicBezTo>
                    <a:cubicBezTo>
                      <a:pt x="1830" y="552"/>
                      <a:pt x="1887" y="494"/>
                      <a:pt x="2003" y="494"/>
                    </a:cubicBezTo>
                    <a:cubicBezTo>
                      <a:pt x="2120" y="494"/>
                      <a:pt x="2207" y="552"/>
                      <a:pt x="2207" y="668"/>
                    </a:cubicBezTo>
                    <a:moveTo>
                      <a:pt x="2207" y="1162"/>
                    </a:moveTo>
                    <a:lnTo>
                      <a:pt x="2207" y="1162"/>
                    </a:lnTo>
                    <a:cubicBezTo>
                      <a:pt x="2207" y="1278"/>
                      <a:pt x="2120" y="1365"/>
                      <a:pt x="2003" y="1365"/>
                    </a:cubicBezTo>
                    <a:cubicBezTo>
                      <a:pt x="1887" y="1365"/>
                      <a:pt x="1830" y="1278"/>
                      <a:pt x="1830" y="1162"/>
                    </a:cubicBezTo>
                    <a:cubicBezTo>
                      <a:pt x="1830" y="1046"/>
                      <a:pt x="1887" y="988"/>
                      <a:pt x="2003" y="988"/>
                    </a:cubicBezTo>
                    <a:cubicBezTo>
                      <a:pt x="2120" y="988"/>
                      <a:pt x="2207" y="1046"/>
                      <a:pt x="2207" y="1162"/>
                    </a:cubicBezTo>
                    <a:moveTo>
                      <a:pt x="2207" y="1655"/>
                    </a:moveTo>
                    <a:lnTo>
                      <a:pt x="2207" y="1655"/>
                    </a:lnTo>
                    <a:cubicBezTo>
                      <a:pt x="2207" y="1771"/>
                      <a:pt x="2120" y="1859"/>
                      <a:pt x="2003" y="1859"/>
                    </a:cubicBezTo>
                    <a:cubicBezTo>
                      <a:pt x="1887" y="1859"/>
                      <a:pt x="1830" y="1771"/>
                      <a:pt x="1830" y="1655"/>
                    </a:cubicBezTo>
                    <a:cubicBezTo>
                      <a:pt x="1830" y="1539"/>
                      <a:pt x="1887" y="1453"/>
                      <a:pt x="2003" y="1453"/>
                    </a:cubicBezTo>
                    <a:cubicBezTo>
                      <a:pt x="2120" y="1453"/>
                      <a:pt x="2207" y="1539"/>
                      <a:pt x="2207" y="16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1" name="Grouper 40"/>
            <p:cNvGrpSpPr/>
            <p:nvPr/>
          </p:nvGrpSpPr>
          <p:grpSpPr>
            <a:xfrm>
              <a:off x="1715899" y="1321159"/>
              <a:ext cx="1954273" cy="977418"/>
              <a:chOff x="1686880" y="1298544"/>
              <a:chExt cx="1954273" cy="977418"/>
            </a:xfrm>
          </p:grpSpPr>
          <p:sp>
            <p:nvSpPr>
              <p:cNvPr id="64" name="CustomShape 17"/>
              <p:cNvSpPr/>
              <p:nvPr/>
            </p:nvSpPr>
            <p:spPr>
              <a:xfrm>
                <a:off x="1686880" y="1309344"/>
                <a:ext cx="976916" cy="966618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17">
                    <a:moveTo>
                      <a:pt x="1423" y="2555"/>
                    </a:moveTo>
                    <a:lnTo>
                      <a:pt x="1423" y="2555"/>
                    </a:lnTo>
                    <a:cubicBezTo>
                      <a:pt x="1917" y="2555"/>
                      <a:pt x="2062" y="2323"/>
                      <a:pt x="2062" y="1858"/>
                    </a:cubicBezTo>
                    <a:cubicBezTo>
                      <a:pt x="2062" y="522"/>
                      <a:pt x="2062" y="522"/>
                      <a:pt x="2062" y="522"/>
                    </a:cubicBezTo>
                    <a:cubicBezTo>
                      <a:pt x="2062" y="348"/>
                      <a:pt x="2033" y="261"/>
                      <a:pt x="1829" y="261"/>
                    </a:cubicBezTo>
                    <a:cubicBezTo>
                      <a:pt x="1742" y="261"/>
                      <a:pt x="1742" y="261"/>
                      <a:pt x="1742" y="261"/>
                    </a:cubicBezTo>
                    <a:cubicBezTo>
                      <a:pt x="1656" y="261"/>
                      <a:pt x="1597" y="232"/>
                      <a:pt x="1597" y="144"/>
                    </a:cubicBezTo>
                    <a:cubicBezTo>
                      <a:pt x="1597" y="57"/>
                      <a:pt x="1656" y="0"/>
                      <a:pt x="1742" y="0"/>
                    </a:cubicBezTo>
                    <a:cubicBezTo>
                      <a:pt x="1917" y="0"/>
                      <a:pt x="1946" y="28"/>
                      <a:pt x="2236" y="28"/>
                    </a:cubicBezTo>
                    <a:cubicBezTo>
                      <a:pt x="2498" y="28"/>
                      <a:pt x="2498" y="0"/>
                      <a:pt x="2701" y="0"/>
                    </a:cubicBezTo>
                    <a:cubicBezTo>
                      <a:pt x="2788" y="0"/>
                      <a:pt x="2846" y="28"/>
                      <a:pt x="2846" y="144"/>
                    </a:cubicBezTo>
                    <a:cubicBezTo>
                      <a:pt x="2846" y="232"/>
                      <a:pt x="2788" y="261"/>
                      <a:pt x="2701" y="261"/>
                    </a:cubicBezTo>
                    <a:cubicBezTo>
                      <a:pt x="2585" y="261"/>
                      <a:pt x="2585" y="261"/>
                      <a:pt x="2585" y="261"/>
                    </a:cubicBezTo>
                    <a:cubicBezTo>
                      <a:pt x="2469" y="261"/>
                      <a:pt x="2439" y="348"/>
                      <a:pt x="2439" y="522"/>
                    </a:cubicBezTo>
                    <a:cubicBezTo>
                      <a:pt x="2439" y="1916"/>
                      <a:pt x="2439" y="1916"/>
                      <a:pt x="2439" y="1916"/>
                    </a:cubicBezTo>
                    <a:cubicBezTo>
                      <a:pt x="2439" y="2555"/>
                      <a:pt x="2091" y="2816"/>
                      <a:pt x="1423" y="2816"/>
                    </a:cubicBezTo>
                    <a:cubicBezTo>
                      <a:pt x="755" y="2816"/>
                      <a:pt x="436" y="2555"/>
                      <a:pt x="436" y="1916"/>
                    </a:cubicBezTo>
                    <a:cubicBezTo>
                      <a:pt x="436" y="522"/>
                      <a:pt x="436" y="522"/>
                      <a:pt x="436" y="522"/>
                    </a:cubicBezTo>
                    <a:cubicBezTo>
                      <a:pt x="436" y="348"/>
                      <a:pt x="407" y="261"/>
                      <a:pt x="262" y="261"/>
                    </a:cubicBezTo>
                    <a:cubicBezTo>
                      <a:pt x="175" y="261"/>
                      <a:pt x="175" y="261"/>
                      <a:pt x="175" y="261"/>
                    </a:cubicBezTo>
                    <a:cubicBezTo>
                      <a:pt x="87" y="261"/>
                      <a:pt x="0" y="232"/>
                      <a:pt x="0" y="144"/>
                    </a:cubicBezTo>
                    <a:cubicBezTo>
                      <a:pt x="0" y="28"/>
                      <a:pt x="58" y="0"/>
                      <a:pt x="175" y="0"/>
                    </a:cubicBezTo>
                    <a:cubicBezTo>
                      <a:pt x="348" y="0"/>
                      <a:pt x="378" y="28"/>
                      <a:pt x="639" y="28"/>
                    </a:cubicBezTo>
                    <a:cubicBezTo>
                      <a:pt x="900" y="28"/>
                      <a:pt x="959" y="0"/>
                      <a:pt x="1104" y="0"/>
                    </a:cubicBezTo>
                    <a:cubicBezTo>
                      <a:pt x="1220" y="0"/>
                      <a:pt x="1249" y="57"/>
                      <a:pt x="1249" y="144"/>
                    </a:cubicBezTo>
                    <a:cubicBezTo>
                      <a:pt x="1249" y="232"/>
                      <a:pt x="1191" y="261"/>
                      <a:pt x="1104" y="261"/>
                    </a:cubicBezTo>
                    <a:cubicBezTo>
                      <a:pt x="1016" y="261"/>
                      <a:pt x="1016" y="261"/>
                      <a:pt x="1016" y="261"/>
                    </a:cubicBezTo>
                    <a:cubicBezTo>
                      <a:pt x="843" y="261"/>
                      <a:pt x="784" y="348"/>
                      <a:pt x="784" y="522"/>
                    </a:cubicBezTo>
                    <a:cubicBezTo>
                      <a:pt x="784" y="1858"/>
                      <a:pt x="784" y="1858"/>
                      <a:pt x="784" y="1858"/>
                    </a:cubicBezTo>
                    <a:cubicBezTo>
                      <a:pt x="784" y="2323"/>
                      <a:pt x="959" y="2555"/>
                      <a:pt x="1423" y="2555"/>
                    </a:cubicBezTo>
                  </a:path>
                </a:pathLst>
              </a:custGeom>
              <a:solidFill>
                <a:srgbClr val="0C101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5" name="CustomShape 18"/>
              <p:cNvSpPr/>
              <p:nvPr/>
            </p:nvSpPr>
            <p:spPr>
              <a:xfrm>
                <a:off x="2774080" y="1298544"/>
                <a:ext cx="867073" cy="976916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847">
                    <a:moveTo>
                      <a:pt x="2526" y="2526"/>
                    </a:moveTo>
                    <a:lnTo>
                      <a:pt x="2526" y="2526"/>
                    </a:lnTo>
                    <a:cubicBezTo>
                      <a:pt x="2526" y="2701"/>
                      <a:pt x="2381" y="2846"/>
                      <a:pt x="2207" y="2846"/>
                    </a:cubicBezTo>
                    <a:cubicBezTo>
                      <a:pt x="2004" y="2846"/>
                      <a:pt x="1858" y="2701"/>
                      <a:pt x="1858" y="2526"/>
                    </a:cubicBezTo>
                    <a:cubicBezTo>
                      <a:pt x="1858" y="2381"/>
                      <a:pt x="1974" y="2265"/>
                      <a:pt x="2091" y="2236"/>
                    </a:cubicBezTo>
                    <a:cubicBezTo>
                      <a:pt x="2091" y="1742"/>
                      <a:pt x="2091" y="1742"/>
                      <a:pt x="2091" y="1742"/>
                    </a:cubicBezTo>
                    <a:cubicBezTo>
                      <a:pt x="2004" y="1713"/>
                      <a:pt x="1917" y="1656"/>
                      <a:pt x="1888" y="1568"/>
                    </a:cubicBezTo>
                    <a:cubicBezTo>
                      <a:pt x="610" y="1568"/>
                      <a:pt x="610" y="1568"/>
                      <a:pt x="610" y="1568"/>
                    </a:cubicBezTo>
                    <a:cubicBezTo>
                      <a:pt x="581" y="1656"/>
                      <a:pt x="523" y="1742"/>
                      <a:pt x="436" y="1772"/>
                    </a:cubicBezTo>
                    <a:cubicBezTo>
                      <a:pt x="436" y="2236"/>
                      <a:pt x="436" y="2236"/>
                      <a:pt x="436" y="2236"/>
                    </a:cubicBezTo>
                    <a:cubicBezTo>
                      <a:pt x="552" y="2265"/>
                      <a:pt x="639" y="2381"/>
                      <a:pt x="639" y="2526"/>
                    </a:cubicBezTo>
                    <a:cubicBezTo>
                      <a:pt x="639" y="2701"/>
                      <a:pt x="494" y="2846"/>
                      <a:pt x="319" y="2846"/>
                    </a:cubicBezTo>
                    <a:cubicBezTo>
                      <a:pt x="145" y="2846"/>
                      <a:pt x="0" y="2701"/>
                      <a:pt x="0" y="2526"/>
                    </a:cubicBezTo>
                    <a:cubicBezTo>
                      <a:pt x="0" y="2381"/>
                      <a:pt x="87" y="2265"/>
                      <a:pt x="203" y="2236"/>
                    </a:cubicBezTo>
                    <a:cubicBezTo>
                      <a:pt x="203" y="1772"/>
                      <a:pt x="203" y="1772"/>
                      <a:pt x="203" y="1772"/>
                    </a:cubicBezTo>
                    <a:cubicBezTo>
                      <a:pt x="87" y="1713"/>
                      <a:pt x="0" y="1597"/>
                      <a:pt x="0" y="1452"/>
                    </a:cubicBezTo>
                    <a:cubicBezTo>
                      <a:pt x="0" y="1277"/>
                      <a:pt x="145" y="1133"/>
                      <a:pt x="319" y="1133"/>
                    </a:cubicBezTo>
                    <a:cubicBezTo>
                      <a:pt x="348" y="1133"/>
                      <a:pt x="378" y="1133"/>
                      <a:pt x="407" y="1161"/>
                    </a:cubicBezTo>
                    <a:cubicBezTo>
                      <a:pt x="959" y="464"/>
                      <a:pt x="959" y="464"/>
                      <a:pt x="959" y="464"/>
                    </a:cubicBezTo>
                    <a:cubicBezTo>
                      <a:pt x="959" y="407"/>
                      <a:pt x="929" y="378"/>
                      <a:pt x="929" y="319"/>
                    </a:cubicBezTo>
                    <a:cubicBezTo>
                      <a:pt x="929" y="146"/>
                      <a:pt x="1075" y="0"/>
                      <a:pt x="1278" y="0"/>
                    </a:cubicBezTo>
                    <a:cubicBezTo>
                      <a:pt x="1452" y="0"/>
                      <a:pt x="1597" y="146"/>
                      <a:pt x="1597" y="319"/>
                    </a:cubicBezTo>
                    <a:cubicBezTo>
                      <a:pt x="1597" y="378"/>
                      <a:pt x="1597" y="407"/>
                      <a:pt x="1568" y="464"/>
                    </a:cubicBezTo>
                    <a:cubicBezTo>
                      <a:pt x="2120" y="1133"/>
                      <a:pt x="2120" y="1133"/>
                      <a:pt x="2120" y="1133"/>
                    </a:cubicBezTo>
                    <a:cubicBezTo>
                      <a:pt x="2149" y="1133"/>
                      <a:pt x="2178" y="1133"/>
                      <a:pt x="2207" y="1133"/>
                    </a:cubicBezTo>
                    <a:cubicBezTo>
                      <a:pt x="2381" y="1133"/>
                      <a:pt x="2526" y="1277"/>
                      <a:pt x="2526" y="1452"/>
                    </a:cubicBezTo>
                    <a:cubicBezTo>
                      <a:pt x="2526" y="1597"/>
                      <a:pt x="2439" y="1713"/>
                      <a:pt x="2294" y="1742"/>
                    </a:cubicBezTo>
                    <a:cubicBezTo>
                      <a:pt x="2294" y="2236"/>
                      <a:pt x="2294" y="2236"/>
                      <a:pt x="2294" y="2236"/>
                    </a:cubicBezTo>
                    <a:cubicBezTo>
                      <a:pt x="2439" y="2265"/>
                      <a:pt x="2526" y="2381"/>
                      <a:pt x="2526" y="2526"/>
                    </a:cubicBezTo>
                    <a:moveTo>
                      <a:pt x="436" y="1452"/>
                    </a:moveTo>
                    <a:lnTo>
                      <a:pt x="436" y="1452"/>
                    </a:lnTo>
                    <a:cubicBezTo>
                      <a:pt x="436" y="1394"/>
                      <a:pt x="378" y="1336"/>
                      <a:pt x="319" y="1336"/>
                    </a:cubicBezTo>
                    <a:cubicBezTo>
                      <a:pt x="232" y="1336"/>
                      <a:pt x="175" y="1394"/>
                      <a:pt x="175" y="1452"/>
                    </a:cubicBezTo>
                    <a:cubicBezTo>
                      <a:pt x="175" y="1540"/>
                      <a:pt x="232" y="1597"/>
                      <a:pt x="319" y="1597"/>
                    </a:cubicBezTo>
                    <a:cubicBezTo>
                      <a:pt x="378" y="1597"/>
                      <a:pt x="436" y="1540"/>
                      <a:pt x="436" y="1452"/>
                    </a:cubicBezTo>
                    <a:moveTo>
                      <a:pt x="436" y="2526"/>
                    </a:moveTo>
                    <a:lnTo>
                      <a:pt x="436" y="2526"/>
                    </a:lnTo>
                    <a:cubicBezTo>
                      <a:pt x="436" y="2469"/>
                      <a:pt x="378" y="2410"/>
                      <a:pt x="319" y="2410"/>
                    </a:cubicBezTo>
                    <a:cubicBezTo>
                      <a:pt x="232" y="2410"/>
                      <a:pt x="175" y="2469"/>
                      <a:pt x="175" y="2526"/>
                    </a:cubicBezTo>
                    <a:cubicBezTo>
                      <a:pt x="175" y="2614"/>
                      <a:pt x="232" y="2671"/>
                      <a:pt x="319" y="2671"/>
                    </a:cubicBezTo>
                    <a:cubicBezTo>
                      <a:pt x="378" y="2671"/>
                      <a:pt x="436" y="2614"/>
                      <a:pt x="436" y="2526"/>
                    </a:cubicBezTo>
                    <a:moveTo>
                      <a:pt x="610" y="1336"/>
                    </a:moveTo>
                    <a:lnTo>
                      <a:pt x="610" y="1336"/>
                    </a:lnTo>
                    <a:cubicBezTo>
                      <a:pt x="1888" y="1336"/>
                      <a:pt x="1888" y="1336"/>
                      <a:pt x="1888" y="1336"/>
                    </a:cubicBezTo>
                    <a:cubicBezTo>
                      <a:pt x="1888" y="1307"/>
                      <a:pt x="1917" y="1277"/>
                      <a:pt x="1946" y="1249"/>
                    </a:cubicBezTo>
                    <a:cubicBezTo>
                      <a:pt x="1394" y="610"/>
                      <a:pt x="1394" y="610"/>
                      <a:pt x="1394" y="610"/>
                    </a:cubicBezTo>
                    <a:cubicBezTo>
                      <a:pt x="1365" y="639"/>
                      <a:pt x="1307" y="639"/>
                      <a:pt x="1278" y="639"/>
                    </a:cubicBezTo>
                    <a:cubicBezTo>
                      <a:pt x="1220" y="639"/>
                      <a:pt x="1161" y="639"/>
                      <a:pt x="1133" y="610"/>
                    </a:cubicBezTo>
                    <a:cubicBezTo>
                      <a:pt x="581" y="1277"/>
                      <a:pt x="581" y="1277"/>
                      <a:pt x="581" y="1277"/>
                    </a:cubicBezTo>
                    <a:cubicBezTo>
                      <a:pt x="610" y="1307"/>
                      <a:pt x="610" y="1307"/>
                      <a:pt x="610" y="1336"/>
                    </a:cubicBezTo>
                    <a:moveTo>
                      <a:pt x="1133" y="319"/>
                    </a:moveTo>
                    <a:lnTo>
                      <a:pt x="1133" y="319"/>
                    </a:lnTo>
                    <a:cubicBezTo>
                      <a:pt x="1133" y="407"/>
                      <a:pt x="1191" y="464"/>
                      <a:pt x="1278" y="464"/>
                    </a:cubicBezTo>
                    <a:cubicBezTo>
                      <a:pt x="1365" y="464"/>
                      <a:pt x="1423" y="407"/>
                      <a:pt x="1423" y="319"/>
                    </a:cubicBezTo>
                    <a:cubicBezTo>
                      <a:pt x="1423" y="262"/>
                      <a:pt x="1365" y="203"/>
                      <a:pt x="1278" y="203"/>
                    </a:cubicBezTo>
                    <a:cubicBezTo>
                      <a:pt x="1191" y="203"/>
                      <a:pt x="1133" y="262"/>
                      <a:pt x="1133" y="319"/>
                    </a:cubicBezTo>
                    <a:moveTo>
                      <a:pt x="2062" y="1452"/>
                    </a:moveTo>
                    <a:lnTo>
                      <a:pt x="2062" y="1452"/>
                    </a:lnTo>
                    <a:cubicBezTo>
                      <a:pt x="2062" y="1540"/>
                      <a:pt x="2120" y="1597"/>
                      <a:pt x="2207" y="1597"/>
                    </a:cubicBezTo>
                    <a:cubicBezTo>
                      <a:pt x="2265" y="1597"/>
                      <a:pt x="2353" y="1540"/>
                      <a:pt x="2353" y="1452"/>
                    </a:cubicBezTo>
                    <a:cubicBezTo>
                      <a:pt x="2353" y="1365"/>
                      <a:pt x="2265" y="1307"/>
                      <a:pt x="2207" y="1307"/>
                    </a:cubicBezTo>
                    <a:cubicBezTo>
                      <a:pt x="2120" y="1307"/>
                      <a:pt x="2062" y="1365"/>
                      <a:pt x="2062" y="1452"/>
                    </a:cubicBezTo>
                    <a:moveTo>
                      <a:pt x="2353" y="2526"/>
                    </a:moveTo>
                    <a:lnTo>
                      <a:pt x="2353" y="2526"/>
                    </a:lnTo>
                    <a:cubicBezTo>
                      <a:pt x="2353" y="2439"/>
                      <a:pt x="2265" y="2381"/>
                      <a:pt x="2207" y="2381"/>
                    </a:cubicBezTo>
                    <a:cubicBezTo>
                      <a:pt x="2120" y="2381"/>
                      <a:pt x="2062" y="2439"/>
                      <a:pt x="2062" y="2526"/>
                    </a:cubicBezTo>
                    <a:cubicBezTo>
                      <a:pt x="2062" y="2614"/>
                      <a:pt x="2120" y="2671"/>
                      <a:pt x="2207" y="2671"/>
                    </a:cubicBezTo>
                    <a:cubicBezTo>
                      <a:pt x="2265" y="2671"/>
                      <a:pt x="2353" y="2614"/>
                      <a:pt x="2353" y="25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2" name="Grouper 41"/>
            <p:cNvGrpSpPr/>
            <p:nvPr/>
          </p:nvGrpSpPr>
          <p:grpSpPr>
            <a:xfrm>
              <a:off x="1736779" y="5199079"/>
              <a:ext cx="1879997" cy="966961"/>
              <a:chOff x="1707760" y="5176464"/>
              <a:chExt cx="1879997" cy="966961"/>
            </a:xfrm>
          </p:grpSpPr>
          <p:sp>
            <p:nvSpPr>
              <p:cNvPr id="62" name="CustomShape 19"/>
              <p:cNvSpPr/>
              <p:nvPr/>
            </p:nvSpPr>
            <p:spPr>
              <a:xfrm>
                <a:off x="1707760" y="5176464"/>
                <a:ext cx="996825" cy="966961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18">
                    <a:moveTo>
                      <a:pt x="1249" y="0"/>
                    </a:moveTo>
                    <a:lnTo>
                      <a:pt x="1249" y="0"/>
                    </a:lnTo>
                    <a:cubicBezTo>
                      <a:pt x="523" y="2062"/>
                      <a:pt x="523" y="2062"/>
                      <a:pt x="523" y="2062"/>
                    </a:cubicBezTo>
                    <a:cubicBezTo>
                      <a:pt x="436" y="2323"/>
                      <a:pt x="406" y="2439"/>
                      <a:pt x="406" y="2527"/>
                    </a:cubicBezTo>
                    <a:cubicBezTo>
                      <a:pt x="406" y="2643"/>
                      <a:pt x="465" y="2759"/>
                      <a:pt x="610" y="2759"/>
                    </a:cubicBezTo>
                    <a:cubicBezTo>
                      <a:pt x="1103" y="2759"/>
                      <a:pt x="1771" y="1946"/>
                      <a:pt x="1975" y="1307"/>
                    </a:cubicBezTo>
                    <a:cubicBezTo>
                      <a:pt x="2440" y="0"/>
                      <a:pt x="2440" y="0"/>
                      <a:pt x="2440" y="0"/>
                    </a:cubicBezTo>
                    <a:cubicBezTo>
                      <a:pt x="2875" y="0"/>
                      <a:pt x="2875" y="0"/>
                      <a:pt x="2875" y="0"/>
                    </a:cubicBezTo>
                    <a:cubicBezTo>
                      <a:pt x="2120" y="2178"/>
                      <a:pt x="2120" y="2178"/>
                      <a:pt x="2120" y="2178"/>
                    </a:cubicBezTo>
                    <a:cubicBezTo>
                      <a:pt x="2091" y="2323"/>
                      <a:pt x="2033" y="2411"/>
                      <a:pt x="2033" y="2556"/>
                    </a:cubicBezTo>
                    <a:cubicBezTo>
                      <a:pt x="2033" y="2672"/>
                      <a:pt x="2091" y="2759"/>
                      <a:pt x="2207" y="2759"/>
                    </a:cubicBezTo>
                    <a:cubicBezTo>
                      <a:pt x="2497" y="2759"/>
                      <a:pt x="2672" y="2498"/>
                      <a:pt x="2817" y="2178"/>
                    </a:cubicBezTo>
                    <a:cubicBezTo>
                      <a:pt x="2904" y="2207"/>
                      <a:pt x="2904" y="2207"/>
                      <a:pt x="2904" y="2207"/>
                    </a:cubicBezTo>
                    <a:cubicBezTo>
                      <a:pt x="2701" y="2556"/>
                      <a:pt x="2556" y="2817"/>
                      <a:pt x="2120" y="2817"/>
                    </a:cubicBezTo>
                    <a:cubicBezTo>
                      <a:pt x="1830" y="2817"/>
                      <a:pt x="1627" y="2730"/>
                      <a:pt x="1627" y="2468"/>
                    </a:cubicBezTo>
                    <a:cubicBezTo>
                      <a:pt x="1627" y="2323"/>
                      <a:pt x="1655" y="2178"/>
                      <a:pt x="1743" y="2004"/>
                    </a:cubicBezTo>
                    <a:cubicBezTo>
                      <a:pt x="1714" y="2004"/>
                      <a:pt x="1714" y="2004"/>
                      <a:pt x="1714" y="2004"/>
                    </a:cubicBezTo>
                    <a:cubicBezTo>
                      <a:pt x="1423" y="2382"/>
                      <a:pt x="1017" y="2817"/>
                      <a:pt x="610" y="2817"/>
                    </a:cubicBezTo>
                    <a:cubicBezTo>
                      <a:pt x="233" y="2817"/>
                      <a:pt x="0" y="2672"/>
                      <a:pt x="0" y="2382"/>
                    </a:cubicBezTo>
                    <a:cubicBezTo>
                      <a:pt x="0" y="2207"/>
                      <a:pt x="29" y="2120"/>
                      <a:pt x="117" y="1859"/>
                    </a:cubicBezTo>
                    <a:cubicBezTo>
                      <a:pt x="755" y="88"/>
                      <a:pt x="755" y="88"/>
                      <a:pt x="755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204" y="0"/>
                      <a:pt x="204" y="0"/>
                      <a:pt x="204" y="0"/>
                    </a:cubicBezTo>
                    <a:lnTo>
                      <a:pt x="1249" y="0"/>
                    </a:lnTo>
                  </a:path>
                </a:pathLst>
              </a:custGeom>
              <a:solidFill>
                <a:srgbClr val="0C101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" name="CustomShape 20"/>
              <p:cNvSpPr/>
              <p:nvPr/>
            </p:nvSpPr>
            <p:spPr>
              <a:xfrm>
                <a:off x="2650660" y="5176464"/>
                <a:ext cx="937097" cy="966961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2818">
                    <a:moveTo>
                      <a:pt x="2730" y="2817"/>
                    </a:moveTo>
                    <a:lnTo>
                      <a:pt x="2090" y="2817"/>
                    </a:lnTo>
                    <a:lnTo>
                      <a:pt x="1829" y="2498"/>
                    </a:lnTo>
                    <a:lnTo>
                      <a:pt x="1801" y="2382"/>
                    </a:lnTo>
                    <a:lnTo>
                      <a:pt x="1074" y="2382"/>
                    </a:lnTo>
                    <a:lnTo>
                      <a:pt x="900" y="2817"/>
                    </a:lnTo>
                    <a:lnTo>
                      <a:pt x="261" y="2817"/>
                    </a:lnTo>
                    <a:lnTo>
                      <a:pt x="0" y="2498"/>
                    </a:lnTo>
                    <a:lnTo>
                      <a:pt x="900" y="0"/>
                    </a:lnTo>
                    <a:lnTo>
                      <a:pt x="1597" y="0"/>
                    </a:lnTo>
                    <a:lnTo>
                      <a:pt x="1858" y="320"/>
                    </a:lnTo>
                    <a:lnTo>
                      <a:pt x="2730" y="2817"/>
                    </a:lnTo>
                    <a:moveTo>
                      <a:pt x="1917" y="2411"/>
                    </a:moveTo>
                    <a:lnTo>
                      <a:pt x="2352" y="2411"/>
                    </a:lnTo>
                    <a:lnTo>
                      <a:pt x="1510" y="88"/>
                    </a:lnTo>
                    <a:lnTo>
                      <a:pt x="958" y="88"/>
                    </a:lnTo>
                    <a:lnTo>
                      <a:pt x="145" y="2411"/>
                    </a:lnTo>
                    <a:lnTo>
                      <a:pt x="552" y="2411"/>
                    </a:lnTo>
                    <a:lnTo>
                      <a:pt x="725" y="1946"/>
                    </a:lnTo>
                    <a:lnTo>
                      <a:pt x="1742" y="1946"/>
                    </a:lnTo>
                    <a:lnTo>
                      <a:pt x="1917" y="2411"/>
                    </a:lnTo>
                    <a:moveTo>
                      <a:pt x="1249" y="494"/>
                    </a:moveTo>
                    <a:lnTo>
                      <a:pt x="1655" y="1685"/>
                    </a:lnTo>
                    <a:lnTo>
                      <a:pt x="813" y="1685"/>
                    </a:lnTo>
                    <a:lnTo>
                      <a:pt x="1220" y="494"/>
                    </a:lnTo>
                    <a:lnTo>
                      <a:pt x="1249" y="494"/>
                    </a:lnTo>
                    <a:moveTo>
                      <a:pt x="1539" y="1598"/>
                    </a:moveTo>
                    <a:lnTo>
                      <a:pt x="1422" y="1336"/>
                    </a:lnTo>
                    <a:lnTo>
                      <a:pt x="1336" y="1598"/>
                    </a:lnTo>
                    <a:lnTo>
                      <a:pt x="1539" y="159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3" name="Grouper 42"/>
            <p:cNvGrpSpPr/>
            <p:nvPr/>
          </p:nvGrpSpPr>
          <p:grpSpPr>
            <a:xfrm>
              <a:off x="5281450" y="5172689"/>
              <a:ext cx="2001020" cy="989086"/>
              <a:chOff x="5252431" y="5150074"/>
              <a:chExt cx="2001020" cy="989086"/>
            </a:xfrm>
            <a:solidFill>
              <a:schemeClr val="bg1"/>
            </a:solidFill>
          </p:grpSpPr>
          <p:sp>
            <p:nvSpPr>
              <p:cNvPr id="55" name="CustomShape 25"/>
              <p:cNvSpPr/>
              <p:nvPr/>
            </p:nvSpPr>
            <p:spPr>
              <a:xfrm>
                <a:off x="5252431" y="5160874"/>
                <a:ext cx="857462" cy="966618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817">
                    <a:moveTo>
                      <a:pt x="2498" y="290"/>
                    </a:moveTo>
                    <a:lnTo>
                      <a:pt x="2498" y="290"/>
                    </a:lnTo>
                    <a:cubicBezTo>
                      <a:pt x="2498" y="1829"/>
                      <a:pt x="2498" y="1829"/>
                      <a:pt x="2498" y="1829"/>
                    </a:cubicBezTo>
                    <a:cubicBezTo>
                      <a:pt x="2498" y="2497"/>
                      <a:pt x="1975" y="2816"/>
                      <a:pt x="1453" y="2816"/>
                    </a:cubicBezTo>
                    <a:cubicBezTo>
                      <a:pt x="959" y="2816"/>
                      <a:pt x="611" y="2613"/>
                      <a:pt x="262" y="2236"/>
                    </a:cubicBezTo>
                    <a:cubicBezTo>
                      <a:pt x="88" y="2061"/>
                      <a:pt x="0" y="1829"/>
                      <a:pt x="0" y="15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40" y="0"/>
                      <a:pt x="640" y="0"/>
                      <a:pt x="640" y="0"/>
                    </a:cubicBezTo>
                    <a:cubicBezTo>
                      <a:pt x="930" y="290"/>
                      <a:pt x="930" y="290"/>
                      <a:pt x="930" y="290"/>
                    </a:cubicBezTo>
                    <a:cubicBezTo>
                      <a:pt x="930" y="1829"/>
                      <a:pt x="930" y="1829"/>
                      <a:pt x="930" y="1829"/>
                    </a:cubicBezTo>
                    <a:cubicBezTo>
                      <a:pt x="930" y="1887"/>
                      <a:pt x="959" y="1945"/>
                      <a:pt x="959" y="1974"/>
                    </a:cubicBezTo>
                    <a:cubicBezTo>
                      <a:pt x="988" y="2003"/>
                      <a:pt x="1046" y="2003"/>
                      <a:pt x="1104" y="2003"/>
                    </a:cubicBezTo>
                    <a:cubicBezTo>
                      <a:pt x="1424" y="2003"/>
                      <a:pt x="1569" y="1858"/>
                      <a:pt x="1569" y="1539"/>
                    </a:cubicBezTo>
                    <a:cubicBezTo>
                      <a:pt x="1569" y="0"/>
                      <a:pt x="1569" y="0"/>
                      <a:pt x="1569" y="0"/>
                    </a:cubicBezTo>
                    <a:cubicBezTo>
                      <a:pt x="2178" y="0"/>
                      <a:pt x="2178" y="0"/>
                      <a:pt x="2178" y="0"/>
                    </a:cubicBezTo>
                    <a:lnTo>
                      <a:pt x="2498" y="290"/>
                    </a:lnTo>
                    <a:moveTo>
                      <a:pt x="116" y="1539"/>
                    </a:moveTo>
                    <a:lnTo>
                      <a:pt x="116" y="1539"/>
                    </a:lnTo>
                    <a:cubicBezTo>
                      <a:pt x="116" y="2091"/>
                      <a:pt x="495" y="2409"/>
                      <a:pt x="1075" y="2409"/>
                    </a:cubicBezTo>
                    <a:cubicBezTo>
                      <a:pt x="1714" y="2409"/>
                      <a:pt x="2062" y="2119"/>
                      <a:pt x="2062" y="1539"/>
                    </a:cubicBezTo>
                    <a:cubicBezTo>
                      <a:pt x="2062" y="86"/>
                      <a:pt x="2062" y="86"/>
                      <a:pt x="2062" y="86"/>
                    </a:cubicBezTo>
                    <a:cubicBezTo>
                      <a:pt x="1656" y="86"/>
                      <a:pt x="1656" y="86"/>
                      <a:pt x="1656" y="86"/>
                    </a:cubicBezTo>
                    <a:cubicBezTo>
                      <a:pt x="1656" y="1539"/>
                      <a:pt x="1656" y="1539"/>
                      <a:pt x="1656" y="1539"/>
                    </a:cubicBezTo>
                    <a:cubicBezTo>
                      <a:pt x="1656" y="1916"/>
                      <a:pt x="1453" y="2091"/>
                      <a:pt x="1104" y="2091"/>
                    </a:cubicBezTo>
                    <a:cubicBezTo>
                      <a:pt x="697" y="2091"/>
                      <a:pt x="523" y="1945"/>
                      <a:pt x="523" y="1539"/>
                    </a:cubicBezTo>
                    <a:cubicBezTo>
                      <a:pt x="523" y="86"/>
                      <a:pt x="523" y="86"/>
                      <a:pt x="523" y="86"/>
                    </a:cubicBezTo>
                    <a:cubicBezTo>
                      <a:pt x="116" y="86"/>
                      <a:pt x="116" y="86"/>
                      <a:pt x="116" y="86"/>
                    </a:cubicBezTo>
                    <a:lnTo>
                      <a:pt x="116" y="1539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59" name="Grouper 58"/>
              <p:cNvGrpSpPr/>
              <p:nvPr/>
            </p:nvGrpSpPr>
            <p:grpSpPr>
              <a:xfrm>
                <a:off x="6245671" y="5150074"/>
                <a:ext cx="1007780" cy="989086"/>
                <a:chOff x="1449000" y="6309000"/>
                <a:chExt cx="1007780" cy="989086"/>
              </a:xfrm>
              <a:grpFill/>
            </p:grpSpPr>
            <p:sp>
              <p:nvSpPr>
                <p:cNvPr id="60" name="CustomShape 26"/>
                <p:cNvSpPr/>
                <p:nvPr/>
              </p:nvSpPr>
              <p:spPr>
                <a:xfrm>
                  <a:off x="1449000" y="6570720"/>
                  <a:ext cx="597957" cy="727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2120">
                      <a:moveTo>
                        <a:pt x="1742" y="1045"/>
                      </a:moveTo>
                      <a:lnTo>
                        <a:pt x="1742" y="1045"/>
                      </a:lnTo>
                      <a:cubicBezTo>
                        <a:pt x="1742" y="1161"/>
                        <a:pt x="1685" y="1248"/>
                        <a:pt x="1569" y="1248"/>
                      </a:cubicBezTo>
                      <a:cubicBezTo>
                        <a:pt x="813" y="1248"/>
                        <a:pt x="813" y="1248"/>
                        <a:pt x="813" y="1248"/>
                      </a:cubicBezTo>
                      <a:cubicBezTo>
                        <a:pt x="407" y="2032"/>
                        <a:pt x="407" y="2032"/>
                        <a:pt x="407" y="2032"/>
                      </a:cubicBezTo>
                      <a:cubicBezTo>
                        <a:pt x="377" y="2090"/>
                        <a:pt x="320" y="2119"/>
                        <a:pt x="261" y="2119"/>
                      </a:cubicBezTo>
                      <a:cubicBezTo>
                        <a:pt x="116" y="2119"/>
                        <a:pt x="29" y="2003"/>
                        <a:pt x="88" y="1887"/>
                      </a:cubicBezTo>
                      <a:cubicBezTo>
                        <a:pt x="407" y="1248"/>
                        <a:pt x="407" y="1248"/>
                        <a:pt x="407" y="1248"/>
                      </a:cubicBezTo>
                      <a:cubicBezTo>
                        <a:pt x="175" y="1248"/>
                        <a:pt x="175" y="1248"/>
                        <a:pt x="175" y="1248"/>
                      </a:cubicBezTo>
                      <a:cubicBezTo>
                        <a:pt x="88" y="1248"/>
                        <a:pt x="0" y="1161"/>
                        <a:pt x="0" y="1074"/>
                      </a:cubicBezTo>
                      <a:cubicBezTo>
                        <a:pt x="0" y="987"/>
                        <a:pt x="88" y="899"/>
                        <a:pt x="175" y="899"/>
                      </a:cubicBezTo>
                      <a:cubicBezTo>
                        <a:pt x="581" y="899"/>
                        <a:pt x="581" y="899"/>
                        <a:pt x="581" y="899"/>
                      </a:cubicBezTo>
                      <a:cubicBezTo>
                        <a:pt x="988" y="116"/>
                        <a:pt x="988" y="116"/>
                        <a:pt x="988" y="116"/>
                      </a:cubicBezTo>
                      <a:cubicBezTo>
                        <a:pt x="1017" y="29"/>
                        <a:pt x="1133" y="0"/>
                        <a:pt x="1220" y="29"/>
                      </a:cubicBezTo>
                      <a:cubicBezTo>
                        <a:pt x="1307" y="86"/>
                        <a:pt x="1336" y="173"/>
                        <a:pt x="1307" y="261"/>
                      </a:cubicBezTo>
                      <a:cubicBezTo>
                        <a:pt x="988" y="899"/>
                        <a:pt x="988" y="899"/>
                        <a:pt x="988" y="899"/>
                      </a:cubicBezTo>
                      <a:cubicBezTo>
                        <a:pt x="1569" y="899"/>
                        <a:pt x="1569" y="899"/>
                        <a:pt x="1569" y="899"/>
                      </a:cubicBezTo>
                      <a:cubicBezTo>
                        <a:pt x="1685" y="899"/>
                        <a:pt x="1742" y="958"/>
                        <a:pt x="1742" y="104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" name="CustomShape 27"/>
                <p:cNvSpPr/>
                <p:nvPr/>
              </p:nvSpPr>
              <p:spPr>
                <a:xfrm>
                  <a:off x="1898640" y="6309000"/>
                  <a:ext cx="558140" cy="97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" h="2847">
                      <a:moveTo>
                        <a:pt x="1394" y="2846"/>
                      </a:moveTo>
                      <a:lnTo>
                        <a:pt x="1394" y="2846"/>
                      </a:lnTo>
                      <a:cubicBezTo>
                        <a:pt x="1335" y="2846"/>
                        <a:pt x="1278" y="2817"/>
                        <a:pt x="1219" y="2759"/>
                      </a:cubicBezTo>
                      <a:cubicBezTo>
                        <a:pt x="29" y="262"/>
                        <a:pt x="29" y="262"/>
                        <a:pt x="29" y="262"/>
                      </a:cubicBezTo>
                      <a:cubicBezTo>
                        <a:pt x="0" y="175"/>
                        <a:pt x="29" y="59"/>
                        <a:pt x="116" y="30"/>
                      </a:cubicBezTo>
                      <a:cubicBezTo>
                        <a:pt x="204" y="0"/>
                        <a:pt x="320" y="30"/>
                        <a:pt x="349" y="116"/>
                      </a:cubicBezTo>
                      <a:cubicBezTo>
                        <a:pt x="1539" y="2614"/>
                        <a:pt x="1539" y="2614"/>
                        <a:pt x="1539" y="2614"/>
                      </a:cubicBezTo>
                      <a:cubicBezTo>
                        <a:pt x="1626" y="2730"/>
                        <a:pt x="1510" y="2846"/>
                        <a:pt x="1394" y="2846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52" name="Grouper 51"/>
            <p:cNvGrpSpPr/>
            <p:nvPr/>
          </p:nvGrpSpPr>
          <p:grpSpPr>
            <a:xfrm>
              <a:off x="8696614" y="5173991"/>
              <a:ext cx="1769027" cy="997002"/>
              <a:chOff x="8667595" y="5151376"/>
              <a:chExt cx="1769027" cy="997002"/>
            </a:xfrm>
            <a:solidFill>
              <a:schemeClr val="bg1"/>
            </a:solidFill>
          </p:grpSpPr>
          <p:sp>
            <p:nvSpPr>
              <p:cNvPr id="53" name="Freeform 5"/>
              <p:cNvSpPr>
                <a:spLocks noEditPoints="1"/>
              </p:cNvSpPr>
              <p:nvPr/>
            </p:nvSpPr>
            <p:spPr bwMode="auto">
              <a:xfrm>
                <a:off x="8667595" y="5168838"/>
                <a:ext cx="850799" cy="949442"/>
              </a:xfrm>
              <a:custGeom>
                <a:avLst/>
                <a:gdLst>
                  <a:gd name="T0" fmla="*/ 0 w 483"/>
                  <a:gd name="T1" fmla="*/ 347 h 539"/>
                  <a:gd name="T2" fmla="*/ 0 w 483"/>
                  <a:gd name="T3" fmla="*/ 0 h 539"/>
                  <a:gd name="T4" fmla="*/ 76 w 483"/>
                  <a:gd name="T5" fmla="*/ 0 h 539"/>
                  <a:gd name="T6" fmla="*/ 76 w 483"/>
                  <a:gd name="T7" fmla="*/ 347 h 539"/>
                  <a:gd name="T8" fmla="*/ 0 w 483"/>
                  <a:gd name="T9" fmla="*/ 347 h 539"/>
                  <a:gd name="T10" fmla="*/ 16 w 483"/>
                  <a:gd name="T11" fmla="*/ 396 h 539"/>
                  <a:gd name="T12" fmla="*/ 76 w 483"/>
                  <a:gd name="T13" fmla="*/ 347 h 539"/>
                  <a:gd name="T14" fmla="*/ 175 w 483"/>
                  <a:gd name="T15" fmla="*/ 462 h 539"/>
                  <a:gd name="T16" fmla="*/ 115 w 483"/>
                  <a:gd name="T17" fmla="*/ 511 h 539"/>
                  <a:gd name="T18" fmla="*/ 16 w 483"/>
                  <a:gd name="T19" fmla="*/ 396 h 539"/>
                  <a:gd name="T20" fmla="*/ 175 w 483"/>
                  <a:gd name="T21" fmla="*/ 539 h 539"/>
                  <a:gd name="T22" fmla="*/ 175 w 483"/>
                  <a:gd name="T23" fmla="*/ 462 h 539"/>
                  <a:gd name="T24" fmla="*/ 307 w 483"/>
                  <a:gd name="T25" fmla="*/ 462 h 539"/>
                  <a:gd name="T26" fmla="*/ 307 w 483"/>
                  <a:gd name="T27" fmla="*/ 539 h 539"/>
                  <a:gd name="T28" fmla="*/ 175 w 483"/>
                  <a:gd name="T29" fmla="*/ 539 h 539"/>
                  <a:gd name="T30" fmla="*/ 461 w 483"/>
                  <a:gd name="T31" fmla="*/ 396 h 539"/>
                  <a:gd name="T32" fmla="*/ 362 w 483"/>
                  <a:gd name="T33" fmla="*/ 511 h 539"/>
                  <a:gd name="T34" fmla="*/ 307 w 483"/>
                  <a:gd name="T35" fmla="*/ 462 h 539"/>
                  <a:gd name="T36" fmla="*/ 406 w 483"/>
                  <a:gd name="T37" fmla="*/ 347 h 539"/>
                  <a:gd name="T38" fmla="*/ 461 w 483"/>
                  <a:gd name="T39" fmla="*/ 396 h 539"/>
                  <a:gd name="T40" fmla="*/ 483 w 483"/>
                  <a:gd name="T41" fmla="*/ 347 h 539"/>
                  <a:gd name="T42" fmla="*/ 406 w 483"/>
                  <a:gd name="T43" fmla="*/ 347 h 539"/>
                  <a:gd name="T44" fmla="*/ 406 w 483"/>
                  <a:gd name="T45" fmla="*/ 0 h 539"/>
                  <a:gd name="T46" fmla="*/ 483 w 483"/>
                  <a:gd name="T47" fmla="*/ 0 h 539"/>
                  <a:gd name="T48" fmla="*/ 483 w 483"/>
                  <a:gd name="T49" fmla="*/ 347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3" h="539">
                    <a:moveTo>
                      <a:pt x="0" y="347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76" y="347"/>
                    </a:lnTo>
                    <a:lnTo>
                      <a:pt x="0" y="347"/>
                    </a:lnTo>
                    <a:close/>
                    <a:moveTo>
                      <a:pt x="16" y="396"/>
                    </a:moveTo>
                    <a:lnTo>
                      <a:pt x="76" y="347"/>
                    </a:lnTo>
                    <a:lnTo>
                      <a:pt x="175" y="462"/>
                    </a:lnTo>
                    <a:lnTo>
                      <a:pt x="115" y="511"/>
                    </a:lnTo>
                    <a:lnTo>
                      <a:pt x="16" y="396"/>
                    </a:lnTo>
                    <a:close/>
                    <a:moveTo>
                      <a:pt x="175" y="539"/>
                    </a:moveTo>
                    <a:lnTo>
                      <a:pt x="175" y="462"/>
                    </a:lnTo>
                    <a:lnTo>
                      <a:pt x="307" y="462"/>
                    </a:lnTo>
                    <a:lnTo>
                      <a:pt x="307" y="539"/>
                    </a:lnTo>
                    <a:lnTo>
                      <a:pt x="175" y="539"/>
                    </a:lnTo>
                    <a:close/>
                    <a:moveTo>
                      <a:pt x="461" y="396"/>
                    </a:moveTo>
                    <a:lnTo>
                      <a:pt x="362" y="511"/>
                    </a:lnTo>
                    <a:lnTo>
                      <a:pt x="307" y="462"/>
                    </a:lnTo>
                    <a:lnTo>
                      <a:pt x="406" y="347"/>
                    </a:lnTo>
                    <a:lnTo>
                      <a:pt x="461" y="396"/>
                    </a:lnTo>
                    <a:close/>
                    <a:moveTo>
                      <a:pt x="483" y="347"/>
                    </a:moveTo>
                    <a:lnTo>
                      <a:pt x="406" y="347"/>
                    </a:lnTo>
                    <a:lnTo>
                      <a:pt x="406" y="0"/>
                    </a:lnTo>
                    <a:lnTo>
                      <a:pt x="483" y="0"/>
                    </a:lnTo>
                    <a:lnTo>
                      <a:pt x="483" y="34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6"/>
              <p:cNvSpPr>
                <a:spLocks noEditPoints="1"/>
              </p:cNvSpPr>
              <p:nvPr/>
            </p:nvSpPr>
            <p:spPr bwMode="auto">
              <a:xfrm>
                <a:off x="9547070" y="5151376"/>
                <a:ext cx="889552" cy="997002"/>
              </a:xfrm>
              <a:custGeom>
                <a:avLst/>
                <a:gdLst>
                  <a:gd name="T0" fmla="*/ 92 w 92"/>
                  <a:gd name="T1" fmla="*/ 89 h 103"/>
                  <a:gd name="T2" fmla="*/ 77 w 92"/>
                  <a:gd name="T3" fmla="*/ 103 h 103"/>
                  <a:gd name="T4" fmla="*/ 63 w 92"/>
                  <a:gd name="T5" fmla="*/ 88 h 103"/>
                  <a:gd name="T6" fmla="*/ 67 w 92"/>
                  <a:gd name="T7" fmla="*/ 67 h 103"/>
                  <a:gd name="T8" fmla="*/ 46 w 92"/>
                  <a:gd name="T9" fmla="*/ 63 h 103"/>
                  <a:gd name="T10" fmla="*/ 25 w 92"/>
                  <a:gd name="T11" fmla="*/ 67 h 103"/>
                  <a:gd name="T12" fmla="*/ 29 w 92"/>
                  <a:gd name="T13" fmla="*/ 88 h 103"/>
                  <a:gd name="T14" fmla="*/ 15 w 92"/>
                  <a:gd name="T15" fmla="*/ 103 h 103"/>
                  <a:gd name="T16" fmla="*/ 0 w 92"/>
                  <a:gd name="T17" fmla="*/ 89 h 103"/>
                  <a:gd name="T18" fmla="*/ 12 w 92"/>
                  <a:gd name="T19" fmla="*/ 73 h 103"/>
                  <a:gd name="T20" fmla="*/ 22 w 92"/>
                  <a:gd name="T21" fmla="*/ 62 h 103"/>
                  <a:gd name="T22" fmla="*/ 35 w 92"/>
                  <a:gd name="T23" fmla="*/ 32 h 103"/>
                  <a:gd name="T24" fmla="*/ 32 w 92"/>
                  <a:gd name="T25" fmla="*/ 14 h 103"/>
                  <a:gd name="T26" fmla="*/ 46 w 92"/>
                  <a:gd name="T27" fmla="*/ 0 h 103"/>
                  <a:gd name="T28" fmla="*/ 60 w 92"/>
                  <a:gd name="T29" fmla="*/ 14 h 103"/>
                  <a:gd name="T30" fmla="*/ 57 w 92"/>
                  <a:gd name="T31" fmla="*/ 32 h 103"/>
                  <a:gd name="T32" fmla="*/ 70 w 92"/>
                  <a:gd name="T33" fmla="*/ 62 h 103"/>
                  <a:gd name="T34" fmla="*/ 80 w 92"/>
                  <a:gd name="T35" fmla="*/ 73 h 103"/>
                  <a:gd name="T36" fmla="*/ 92 w 92"/>
                  <a:gd name="T37" fmla="*/ 89 h 103"/>
                  <a:gd name="T38" fmla="*/ 55 w 92"/>
                  <a:gd name="T39" fmla="*/ 34 h 103"/>
                  <a:gd name="T40" fmla="*/ 46 w 92"/>
                  <a:gd name="T41" fmla="*/ 28 h 103"/>
                  <a:gd name="T42" fmla="*/ 37 w 92"/>
                  <a:gd name="T43" fmla="*/ 34 h 103"/>
                  <a:gd name="T44" fmla="*/ 28 w 92"/>
                  <a:gd name="T45" fmla="*/ 60 h 103"/>
                  <a:gd name="T46" fmla="*/ 65 w 92"/>
                  <a:gd name="T47" fmla="*/ 60 h 103"/>
                  <a:gd name="T48" fmla="*/ 55 w 92"/>
                  <a:gd name="T49" fmla="*/ 3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2" h="103">
                    <a:moveTo>
                      <a:pt x="92" y="89"/>
                    </a:moveTo>
                    <a:cubicBezTo>
                      <a:pt x="92" y="97"/>
                      <a:pt x="87" y="103"/>
                      <a:pt x="77" y="103"/>
                    </a:cubicBezTo>
                    <a:cubicBezTo>
                      <a:pt x="68" y="103"/>
                      <a:pt x="63" y="97"/>
                      <a:pt x="63" y="88"/>
                    </a:cubicBezTo>
                    <a:cubicBezTo>
                      <a:pt x="63" y="78"/>
                      <a:pt x="70" y="74"/>
                      <a:pt x="67" y="67"/>
                    </a:cubicBezTo>
                    <a:cubicBezTo>
                      <a:pt x="63" y="64"/>
                      <a:pt x="58" y="63"/>
                      <a:pt x="46" y="63"/>
                    </a:cubicBezTo>
                    <a:cubicBezTo>
                      <a:pt x="34" y="63"/>
                      <a:pt x="29" y="64"/>
                      <a:pt x="25" y="67"/>
                    </a:cubicBezTo>
                    <a:cubicBezTo>
                      <a:pt x="22" y="74"/>
                      <a:pt x="29" y="78"/>
                      <a:pt x="29" y="88"/>
                    </a:cubicBezTo>
                    <a:cubicBezTo>
                      <a:pt x="29" y="97"/>
                      <a:pt x="24" y="103"/>
                      <a:pt x="15" y="103"/>
                    </a:cubicBezTo>
                    <a:cubicBezTo>
                      <a:pt x="5" y="103"/>
                      <a:pt x="0" y="97"/>
                      <a:pt x="0" y="89"/>
                    </a:cubicBezTo>
                    <a:cubicBezTo>
                      <a:pt x="0" y="81"/>
                      <a:pt x="5" y="77"/>
                      <a:pt x="12" y="73"/>
                    </a:cubicBezTo>
                    <a:cubicBezTo>
                      <a:pt x="16" y="71"/>
                      <a:pt x="19" y="69"/>
                      <a:pt x="22" y="6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9" y="24"/>
                      <a:pt x="32" y="23"/>
                      <a:pt x="32" y="14"/>
                    </a:cubicBezTo>
                    <a:cubicBezTo>
                      <a:pt x="32" y="5"/>
                      <a:pt x="38" y="0"/>
                      <a:pt x="46" y="0"/>
                    </a:cubicBezTo>
                    <a:cubicBezTo>
                      <a:pt x="55" y="0"/>
                      <a:pt x="60" y="5"/>
                      <a:pt x="60" y="14"/>
                    </a:cubicBezTo>
                    <a:cubicBezTo>
                      <a:pt x="60" y="23"/>
                      <a:pt x="54" y="24"/>
                      <a:pt x="57" y="3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9"/>
                      <a:pt x="77" y="71"/>
                      <a:pt x="80" y="73"/>
                    </a:cubicBezTo>
                    <a:cubicBezTo>
                      <a:pt x="87" y="77"/>
                      <a:pt x="92" y="81"/>
                      <a:pt x="92" y="89"/>
                    </a:cubicBezTo>
                    <a:close/>
                    <a:moveTo>
                      <a:pt x="55" y="34"/>
                    </a:moveTo>
                    <a:cubicBezTo>
                      <a:pt x="53" y="29"/>
                      <a:pt x="50" y="28"/>
                      <a:pt x="46" y="28"/>
                    </a:cubicBezTo>
                    <a:cubicBezTo>
                      <a:pt x="42" y="28"/>
                      <a:pt x="40" y="29"/>
                      <a:pt x="37" y="34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65" y="60"/>
                      <a:pt x="65" y="60"/>
                      <a:pt x="65" y="60"/>
                    </a:cubicBezTo>
                    <a:lnTo>
                      <a:pt x="55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760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589482"/>
            <a:ext cx="12192000" cy="624921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0" y="0"/>
            <a:ext cx="12192000" cy="612372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364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latin typeface="Verdana"/>
                <a:cs typeface="Verdana"/>
              </a:rPr>
              <a:t>MOTIF UA</a:t>
            </a:r>
            <a:endParaRPr lang="fr-FR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28" name="Grouper 27"/>
          <p:cNvGrpSpPr/>
          <p:nvPr/>
        </p:nvGrpSpPr>
        <p:grpSpPr>
          <a:xfrm>
            <a:off x="1705459" y="1301067"/>
            <a:ext cx="8781079" cy="4860274"/>
            <a:chOff x="1705459" y="1310719"/>
            <a:chExt cx="8781079" cy="4860274"/>
          </a:xfrm>
        </p:grpSpPr>
        <p:grpSp>
          <p:nvGrpSpPr>
            <p:cNvPr id="29" name="Grouper 28"/>
            <p:cNvGrpSpPr/>
            <p:nvPr/>
          </p:nvGrpSpPr>
          <p:grpSpPr>
            <a:xfrm>
              <a:off x="5217979" y="1310719"/>
              <a:ext cx="1762835" cy="996825"/>
              <a:chOff x="5188960" y="1288104"/>
              <a:chExt cx="1762835" cy="996825"/>
            </a:xfrm>
            <a:solidFill>
              <a:schemeClr val="bg1"/>
            </a:solidFill>
          </p:grpSpPr>
          <p:sp>
            <p:nvSpPr>
              <p:cNvPr id="74" name="CustomShape 1"/>
              <p:cNvSpPr/>
              <p:nvPr/>
            </p:nvSpPr>
            <p:spPr>
              <a:xfrm>
                <a:off x="5188960" y="1288104"/>
                <a:ext cx="867416" cy="996825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905">
                    <a:moveTo>
                      <a:pt x="1975" y="29"/>
                    </a:moveTo>
                    <a:lnTo>
                      <a:pt x="1975" y="29"/>
                    </a:lnTo>
                    <a:cubicBezTo>
                      <a:pt x="2382" y="29"/>
                      <a:pt x="2527" y="116"/>
                      <a:pt x="2527" y="348"/>
                    </a:cubicBezTo>
                    <a:cubicBezTo>
                      <a:pt x="2527" y="1742"/>
                      <a:pt x="1713" y="2904"/>
                      <a:pt x="929" y="2904"/>
                    </a:cubicBezTo>
                    <a:cubicBezTo>
                      <a:pt x="407" y="2904"/>
                      <a:pt x="0" y="2323"/>
                      <a:pt x="0" y="1830"/>
                    </a:cubicBezTo>
                    <a:cubicBezTo>
                      <a:pt x="0" y="1162"/>
                      <a:pt x="523" y="755"/>
                      <a:pt x="610" y="87"/>
                    </a:cubicBezTo>
                    <a:cubicBezTo>
                      <a:pt x="697" y="0"/>
                      <a:pt x="697" y="0"/>
                      <a:pt x="697" y="0"/>
                    </a:cubicBezTo>
                    <a:cubicBezTo>
                      <a:pt x="1045" y="29"/>
                      <a:pt x="1249" y="145"/>
                      <a:pt x="1249" y="377"/>
                    </a:cubicBezTo>
                    <a:cubicBezTo>
                      <a:pt x="1249" y="813"/>
                      <a:pt x="320" y="1801"/>
                      <a:pt x="726" y="2294"/>
                    </a:cubicBezTo>
                    <a:cubicBezTo>
                      <a:pt x="1306" y="2265"/>
                      <a:pt x="1887" y="1249"/>
                      <a:pt x="1887" y="87"/>
                    </a:cubicBezTo>
                    <a:lnTo>
                      <a:pt x="1975" y="29"/>
                    </a:ln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75" name="Grouper 74"/>
              <p:cNvGrpSpPr/>
              <p:nvPr/>
            </p:nvGrpSpPr>
            <p:grpSpPr>
              <a:xfrm>
                <a:off x="6046480" y="1288104"/>
                <a:ext cx="905315" cy="976916"/>
                <a:chOff x="4690080" y="486720"/>
                <a:chExt cx="905315" cy="976916"/>
              </a:xfrm>
              <a:grpFill/>
            </p:grpSpPr>
            <p:sp>
              <p:nvSpPr>
                <p:cNvPr id="76" name="CustomShape 2"/>
                <p:cNvSpPr/>
                <p:nvPr/>
              </p:nvSpPr>
              <p:spPr>
                <a:xfrm>
                  <a:off x="4690080" y="486720"/>
                  <a:ext cx="378272" cy="97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2847">
                      <a:moveTo>
                        <a:pt x="985" y="0"/>
                      </a:moveTo>
                      <a:lnTo>
                        <a:pt x="0" y="2846"/>
                      </a:lnTo>
                      <a:lnTo>
                        <a:pt x="116" y="2846"/>
                      </a:lnTo>
                      <a:lnTo>
                        <a:pt x="1102" y="0"/>
                      </a:lnTo>
                      <a:lnTo>
                        <a:pt x="985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7" name="CustomShape 3"/>
                <p:cNvSpPr/>
                <p:nvPr/>
              </p:nvSpPr>
              <p:spPr>
                <a:xfrm>
                  <a:off x="4877640" y="486720"/>
                  <a:ext cx="717755" cy="97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" h="2847">
                      <a:moveTo>
                        <a:pt x="1974" y="2846"/>
                      </a:moveTo>
                      <a:lnTo>
                        <a:pt x="2091" y="2846"/>
                      </a:lnTo>
                      <a:lnTo>
                        <a:pt x="1104" y="0"/>
                      </a:lnTo>
                      <a:lnTo>
                        <a:pt x="929" y="0"/>
                      </a:lnTo>
                      <a:lnTo>
                        <a:pt x="0" y="2846"/>
                      </a:lnTo>
                      <a:lnTo>
                        <a:pt x="116" y="2846"/>
                      </a:lnTo>
                      <a:lnTo>
                        <a:pt x="291" y="2352"/>
                      </a:lnTo>
                      <a:lnTo>
                        <a:pt x="1278" y="2352"/>
                      </a:lnTo>
                      <a:lnTo>
                        <a:pt x="1452" y="2846"/>
                      </a:lnTo>
                      <a:lnTo>
                        <a:pt x="1597" y="2846"/>
                      </a:lnTo>
                      <a:lnTo>
                        <a:pt x="842" y="668"/>
                      </a:lnTo>
                      <a:lnTo>
                        <a:pt x="1016" y="145"/>
                      </a:lnTo>
                      <a:lnTo>
                        <a:pt x="1974" y="2846"/>
                      </a:lnTo>
                      <a:moveTo>
                        <a:pt x="1249" y="2207"/>
                      </a:moveTo>
                      <a:lnTo>
                        <a:pt x="319" y="2207"/>
                      </a:lnTo>
                      <a:lnTo>
                        <a:pt x="436" y="1858"/>
                      </a:lnTo>
                      <a:lnTo>
                        <a:pt x="1133" y="1858"/>
                      </a:lnTo>
                      <a:lnTo>
                        <a:pt x="1249" y="2207"/>
                      </a:lnTo>
                      <a:moveTo>
                        <a:pt x="1074" y="1742"/>
                      </a:moveTo>
                      <a:lnTo>
                        <a:pt x="493" y="1742"/>
                      </a:lnTo>
                      <a:lnTo>
                        <a:pt x="784" y="871"/>
                      </a:lnTo>
                      <a:lnTo>
                        <a:pt x="1074" y="1742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30" name="Grouper 29"/>
            <p:cNvGrpSpPr/>
            <p:nvPr/>
          </p:nvGrpSpPr>
          <p:grpSpPr>
            <a:xfrm>
              <a:off x="5155339" y="3219981"/>
              <a:ext cx="1870393" cy="996825"/>
              <a:chOff x="5126320" y="3197366"/>
              <a:chExt cx="1870393" cy="996825"/>
            </a:xfrm>
          </p:grpSpPr>
          <p:sp>
            <p:nvSpPr>
              <p:cNvPr id="72" name="CustomShape 4"/>
              <p:cNvSpPr/>
              <p:nvPr/>
            </p:nvSpPr>
            <p:spPr>
              <a:xfrm>
                <a:off x="5126320" y="3208166"/>
                <a:ext cx="886982" cy="966618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817">
                    <a:moveTo>
                      <a:pt x="2352" y="1712"/>
                    </a:moveTo>
                    <a:lnTo>
                      <a:pt x="2352" y="1712"/>
                    </a:lnTo>
                    <a:cubicBezTo>
                      <a:pt x="2352" y="2206"/>
                      <a:pt x="2352" y="2206"/>
                      <a:pt x="2352" y="2206"/>
                    </a:cubicBezTo>
                    <a:cubicBezTo>
                      <a:pt x="2497" y="2235"/>
                      <a:pt x="2584" y="2351"/>
                      <a:pt x="2584" y="2496"/>
                    </a:cubicBezTo>
                    <a:cubicBezTo>
                      <a:pt x="2584" y="2671"/>
                      <a:pt x="2439" y="2816"/>
                      <a:pt x="2265" y="2816"/>
                    </a:cubicBezTo>
                    <a:cubicBezTo>
                      <a:pt x="2120" y="2816"/>
                      <a:pt x="2004" y="2729"/>
                      <a:pt x="1975" y="2613"/>
                    </a:cubicBezTo>
                    <a:cubicBezTo>
                      <a:pt x="610" y="2613"/>
                      <a:pt x="610" y="2613"/>
                      <a:pt x="610" y="2613"/>
                    </a:cubicBezTo>
                    <a:cubicBezTo>
                      <a:pt x="581" y="2729"/>
                      <a:pt x="465" y="2816"/>
                      <a:pt x="319" y="2816"/>
                    </a:cubicBezTo>
                    <a:cubicBezTo>
                      <a:pt x="145" y="2816"/>
                      <a:pt x="0" y="2671"/>
                      <a:pt x="0" y="2496"/>
                    </a:cubicBezTo>
                    <a:cubicBezTo>
                      <a:pt x="0" y="2351"/>
                      <a:pt x="87" y="2235"/>
                      <a:pt x="203" y="2206"/>
                    </a:cubicBezTo>
                    <a:cubicBezTo>
                      <a:pt x="203" y="1712"/>
                      <a:pt x="203" y="1712"/>
                      <a:pt x="203" y="1712"/>
                    </a:cubicBezTo>
                    <a:cubicBezTo>
                      <a:pt x="87" y="1655"/>
                      <a:pt x="0" y="1567"/>
                      <a:pt x="0" y="1422"/>
                    </a:cubicBezTo>
                    <a:cubicBezTo>
                      <a:pt x="0" y="1277"/>
                      <a:pt x="87" y="1161"/>
                      <a:pt x="203" y="1131"/>
                    </a:cubicBezTo>
                    <a:cubicBezTo>
                      <a:pt x="203" y="609"/>
                      <a:pt x="203" y="609"/>
                      <a:pt x="203" y="609"/>
                    </a:cubicBezTo>
                    <a:cubicBezTo>
                      <a:pt x="87" y="580"/>
                      <a:pt x="0" y="464"/>
                      <a:pt x="0" y="318"/>
                    </a:cubicBezTo>
                    <a:cubicBezTo>
                      <a:pt x="0" y="145"/>
                      <a:pt x="145" y="0"/>
                      <a:pt x="319" y="0"/>
                    </a:cubicBezTo>
                    <a:cubicBezTo>
                      <a:pt x="494" y="0"/>
                      <a:pt x="639" y="145"/>
                      <a:pt x="639" y="318"/>
                    </a:cubicBezTo>
                    <a:cubicBezTo>
                      <a:pt x="639" y="464"/>
                      <a:pt x="551" y="580"/>
                      <a:pt x="435" y="609"/>
                    </a:cubicBezTo>
                    <a:cubicBezTo>
                      <a:pt x="435" y="1131"/>
                      <a:pt x="435" y="1131"/>
                      <a:pt x="435" y="1131"/>
                    </a:cubicBezTo>
                    <a:cubicBezTo>
                      <a:pt x="551" y="1161"/>
                      <a:pt x="639" y="1277"/>
                      <a:pt x="639" y="1422"/>
                    </a:cubicBezTo>
                    <a:cubicBezTo>
                      <a:pt x="639" y="1567"/>
                      <a:pt x="551" y="1683"/>
                      <a:pt x="435" y="1712"/>
                    </a:cubicBezTo>
                    <a:cubicBezTo>
                      <a:pt x="435" y="2206"/>
                      <a:pt x="435" y="2206"/>
                      <a:pt x="435" y="2206"/>
                    </a:cubicBezTo>
                    <a:cubicBezTo>
                      <a:pt x="522" y="2235"/>
                      <a:pt x="581" y="2293"/>
                      <a:pt x="610" y="2380"/>
                    </a:cubicBezTo>
                    <a:cubicBezTo>
                      <a:pt x="1945" y="2380"/>
                      <a:pt x="1945" y="2380"/>
                      <a:pt x="1945" y="2380"/>
                    </a:cubicBezTo>
                    <a:cubicBezTo>
                      <a:pt x="1975" y="2293"/>
                      <a:pt x="2061" y="2235"/>
                      <a:pt x="2149" y="2206"/>
                    </a:cubicBezTo>
                    <a:cubicBezTo>
                      <a:pt x="2149" y="1712"/>
                      <a:pt x="2149" y="1712"/>
                      <a:pt x="2149" y="1712"/>
                    </a:cubicBezTo>
                    <a:cubicBezTo>
                      <a:pt x="2032" y="1683"/>
                      <a:pt x="1945" y="1567"/>
                      <a:pt x="1945" y="1422"/>
                    </a:cubicBezTo>
                    <a:cubicBezTo>
                      <a:pt x="1945" y="1277"/>
                      <a:pt x="2032" y="1161"/>
                      <a:pt x="2149" y="1131"/>
                    </a:cubicBezTo>
                    <a:cubicBezTo>
                      <a:pt x="2149" y="609"/>
                      <a:pt x="2149" y="609"/>
                      <a:pt x="2149" y="609"/>
                    </a:cubicBezTo>
                    <a:cubicBezTo>
                      <a:pt x="2032" y="580"/>
                      <a:pt x="1945" y="464"/>
                      <a:pt x="1945" y="318"/>
                    </a:cubicBezTo>
                    <a:cubicBezTo>
                      <a:pt x="1945" y="145"/>
                      <a:pt x="2091" y="0"/>
                      <a:pt x="2265" y="0"/>
                    </a:cubicBezTo>
                    <a:cubicBezTo>
                      <a:pt x="2439" y="0"/>
                      <a:pt x="2584" y="145"/>
                      <a:pt x="2584" y="318"/>
                    </a:cubicBezTo>
                    <a:cubicBezTo>
                      <a:pt x="2584" y="464"/>
                      <a:pt x="2497" y="580"/>
                      <a:pt x="2352" y="609"/>
                    </a:cubicBezTo>
                    <a:cubicBezTo>
                      <a:pt x="2352" y="1131"/>
                      <a:pt x="2352" y="1131"/>
                      <a:pt x="2352" y="1131"/>
                    </a:cubicBezTo>
                    <a:cubicBezTo>
                      <a:pt x="2497" y="1161"/>
                      <a:pt x="2584" y="1277"/>
                      <a:pt x="2584" y="1422"/>
                    </a:cubicBezTo>
                    <a:cubicBezTo>
                      <a:pt x="2584" y="1567"/>
                      <a:pt x="2497" y="1655"/>
                      <a:pt x="2352" y="1712"/>
                    </a:cubicBezTo>
                    <a:moveTo>
                      <a:pt x="203" y="318"/>
                    </a:moveTo>
                    <a:lnTo>
                      <a:pt x="203" y="318"/>
                    </a:lnTo>
                    <a:cubicBezTo>
                      <a:pt x="203" y="406"/>
                      <a:pt x="261" y="464"/>
                      <a:pt x="319" y="464"/>
                    </a:cubicBezTo>
                    <a:cubicBezTo>
                      <a:pt x="406" y="464"/>
                      <a:pt x="465" y="406"/>
                      <a:pt x="465" y="318"/>
                    </a:cubicBezTo>
                    <a:cubicBezTo>
                      <a:pt x="465" y="261"/>
                      <a:pt x="406" y="202"/>
                      <a:pt x="319" y="202"/>
                    </a:cubicBezTo>
                    <a:cubicBezTo>
                      <a:pt x="261" y="202"/>
                      <a:pt x="203" y="261"/>
                      <a:pt x="203" y="318"/>
                    </a:cubicBezTo>
                    <a:moveTo>
                      <a:pt x="203" y="1422"/>
                    </a:moveTo>
                    <a:lnTo>
                      <a:pt x="203" y="1422"/>
                    </a:lnTo>
                    <a:cubicBezTo>
                      <a:pt x="203" y="1480"/>
                      <a:pt x="261" y="1538"/>
                      <a:pt x="319" y="1538"/>
                    </a:cubicBezTo>
                    <a:cubicBezTo>
                      <a:pt x="406" y="1538"/>
                      <a:pt x="465" y="1480"/>
                      <a:pt x="465" y="1422"/>
                    </a:cubicBezTo>
                    <a:cubicBezTo>
                      <a:pt x="465" y="1335"/>
                      <a:pt x="406" y="1277"/>
                      <a:pt x="319" y="1277"/>
                    </a:cubicBezTo>
                    <a:cubicBezTo>
                      <a:pt x="261" y="1277"/>
                      <a:pt x="203" y="1335"/>
                      <a:pt x="203" y="1422"/>
                    </a:cubicBezTo>
                    <a:moveTo>
                      <a:pt x="465" y="2496"/>
                    </a:moveTo>
                    <a:lnTo>
                      <a:pt x="465" y="2496"/>
                    </a:lnTo>
                    <a:cubicBezTo>
                      <a:pt x="465" y="2409"/>
                      <a:pt x="406" y="2351"/>
                      <a:pt x="319" y="2351"/>
                    </a:cubicBezTo>
                    <a:cubicBezTo>
                      <a:pt x="261" y="2351"/>
                      <a:pt x="203" y="2409"/>
                      <a:pt x="203" y="2496"/>
                    </a:cubicBezTo>
                    <a:cubicBezTo>
                      <a:pt x="203" y="2555"/>
                      <a:pt x="261" y="2613"/>
                      <a:pt x="319" y="2613"/>
                    </a:cubicBezTo>
                    <a:cubicBezTo>
                      <a:pt x="406" y="2613"/>
                      <a:pt x="465" y="2555"/>
                      <a:pt x="465" y="2496"/>
                    </a:cubicBezTo>
                    <a:moveTo>
                      <a:pt x="2120" y="318"/>
                    </a:moveTo>
                    <a:lnTo>
                      <a:pt x="2120" y="318"/>
                    </a:lnTo>
                    <a:cubicBezTo>
                      <a:pt x="2120" y="406"/>
                      <a:pt x="2177" y="464"/>
                      <a:pt x="2265" y="464"/>
                    </a:cubicBezTo>
                    <a:cubicBezTo>
                      <a:pt x="2323" y="464"/>
                      <a:pt x="2381" y="406"/>
                      <a:pt x="2381" y="318"/>
                    </a:cubicBezTo>
                    <a:cubicBezTo>
                      <a:pt x="2381" y="261"/>
                      <a:pt x="2323" y="202"/>
                      <a:pt x="2265" y="202"/>
                    </a:cubicBezTo>
                    <a:cubicBezTo>
                      <a:pt x="2177" y="202"/>
                      <a:pt x="2120" y="261"/>
                      <a:pt x="2120" y="318"/>
                    </a:cubicBezTo>
                    <a:moveTo>
                      <a:pt x="2120" y="1422"/>
                    </a:moveTo>
                    <a:lnTo>
                      <a:pt x="2120" y="1422"/>
                    </a:lnTo>
                    <a:cubicBezTo>
                      <a:pt x="2120" y="1480"/>
                      <a:pt x="2177" y="1538"/>
                      <a:pt x="2265" y="1538"/>
                    </a:cubicBezTo>
                    <a:cubicBezTo>
                      <a:pt x="2323" y="1538"/>
                      <a:pt x="2381" y="1480"/>
                      <a:pt x="2381" y="1422"/>
                    </a:cubicBezTo>
                    <a:cubicBezTo>
                      <a:pt x="2381" y="1335"/>
                      <a:pt x="2323" y="1277"/>
                      <a:pt x="2265" y="1277"/>
                    </a:cubicBezTo>
                    <a:cubicBezTo>
                      <a:pt x="2177" y="1277"/>
                      <a:pt x="2120" y="1335"/>
                      <a:pt x="2120" y="1422"/>
                    </a:cubicBezTo>
                    <a:moveTo>
                      <a:pt x="2381" y="2496"/>
                    </a:moveTo>
                    <a:lnTo>
                      <a:pt x="2381" y="2496"/>
                    </a:lnTo>
                    <a:cubicBezTo>
                      <a:pt x="2381" y="2409"/>
                      <a:pt x="2323" y="2351"/>
                      <a:pt x="2265" y="2351"/>
                    </a:cubicBezTo>
                    <a:cubicBezTo>
                      <a:pt x="2177" y="2351"/>
                      <a:pt x="2120" y="2409"/>
                      <a:pt x="2120" y="2496"/>
                    </a:cubicBezTo>
                    <a:cubicBezTo>
                      <a:pt x="2120" y="2555"/>
                      <a:pt x="2177" y="2613"/>
                      <a:pt x="2265" y="2613"/>
                    </a:cubicBezTo>
                    <a:cubicBezTo>
                      <a:pt x="2323" y="2613"/>
                      <a:pt x="2381" y="2555"/>
                      <a:pt x="2381" y="249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CustomShape 5"/>
              <p:cNvSpPr/>
              <p:nvPr/>
            </p:nvSpPr>
            <p:spPr>
              <a:xfrm>
                <a:off x="6129640" y="3197366"/>
                <a:ext cx="867073" cy="996825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905">
                    <a:moveTo>
                      <a:pt x="2468" y="1568"/>
                    </a:moveTo>
                    <a:lnTo>
                      <a:pt x="2468" y="1568"/>
                    </a:lnTo>
                    <a:cubicBezTo>
                      <a:pt x="2352" y="1568"/>
                      <a:pt x="2264" y="1568"/>
                      <a:pt x="2148" y="1568"/>
                    </a:cubicBezTo>
                    <a:cubicBezTo>
                      <a:pt x="2236" y="1045"/>
                      <a:pt x="2323" y="668"/>
                      <a:pt x="2323" y="291"/>
                    </a:cubicBezTo>
                    <a:cubicBezTo>
                      <a:pt x="2323" y="175"/>
                      <a:pt x="2148" y="30"/>
                      <a:pt x="1829" y="30"/>
                    </a:cubicBezTo>
                    <a:cubicBezTo>
                      <a:pt x="1800" y="58"/>
                      <a:pt x="1800" y="58"/>
                      <a:pt x="1800" y="58"/>
                    </a:cubicBezTo>
                    <a:cubicBezTo>
                      <a:pt x="1684" y="30"/>
                      <a:pt x="1568" y="0"/>
                      <a:pt x="1451" y="30"/>
                    </a:cubicBezTo>
                    <a:cubicBezTo>
                      <a:pt x="1394" y="87"/>
                      <a:pt x="1394" y="87"/>
                      <a:pt x="1394" y="87"/>
                    </a:cubicBezTo>
                    <a:cubicBezTo>
                      <a:pt x="958" y="1191"/>
                      <a:pt x="377" y="1685"/>
                      <a:pt x="0" y="2614"/>
                    </a:cubicBezTo>
                    <a:cubicBezTo>
                      <a:pt x="522" y="2875"/>
                      <a:pt x="522" y="2875"/>
                      <a:pt x="522" y="2875"/>
                    </a:cubicBezTo>
                    <a:cubicBezTo>
                      <a:pt x="609" y="2817"/>
                      <a:pt x="609" y="2817"/>
                      <a:pt x="609" y="2817"/>
                    </a:cubicBezTo>
                    <a:cubicBezTo>
                      <a:pt x="697" y="2585"/>
                      <a:pt x="783" y="2381"/>
                      <a:pt x="899" y="2149"/>
                    </a:cubicBezTo>
                    <a:cubicBezTo>
                      <a:pt x="1074" y="2149"/>
                      <a:pt x="1278" y="2149"/>
                      <a:pt x="1510" y="2149"/>
                    </a:cubicBezTo>
                    <a:cubicBezTo>
                      <a:pt x="1480" y="2323"/>
                      <a:pt x="1451" y="2526"/>
                      <a:pt x="1451" y="2701"/>
                    </a:cubicBezTo>
                    <a:cubicBezTo>
                      <a:pt x="2003" y="2904"/>
                      <a:pt x="2003" y="2904"/>
                      <a:pt x="2003" y="2904"/>
                    </a:cubicBezTo>
                    <a:cubicBezTo>
                      <a:pt x="2061" y="2846"/>
                      <a:pt x="2061" y="2846"/>
                      <a:pt x="2061" y="2846"/>
                    </a:cubicBezTo>
                    <a:cubicBezTo>
                      <a:pt x="2061" y="2671"/>
                      <a:pt x="2061" y="2410"/>
                      <a:pt x="2061" y="2149"/>
                    </a:cubicBezTo>
                    <a:cubicBezTo>
                      <a:pt x="2148" y="2149"/>
                      <a:pt x="2236" y="2149"/>
                      <a:pt x="2323" y="2149"/>
                    </a:cubicBezTo>
                    <a:cubicBezTo>
                      <a:pt x="2468" y="2149"/>
                      <a:pt x="2526" y="1888"/>
                      <a:pt x="2526" y="1656"/>
                    </a:cubicBezTo>
                    <a:lnTo>
                      <a:pt x="2468" y="1568"/>
                    </a:lnTo>
                    <a:moveTo>
                      <a:pt x="1596" y="1568"/>
                    </a:moveTo>
                    <a:lnTo>
                      <a:pt x="1596" y="1568"/>
                    </a:lnTo>
                    <a:cubicBezTo>
                      <a:pt x="1451" y="1568"/>
                      <a:pt x="1335" y="1597"/>
                      <a:pt x="1190" y="1597"/>
                    </a:cubicBezTo>
                    <a:cubicBezTo>
                      <a:pt x="1364" y="1278"/>
                      <a:pt x="1568" y="929"/>
                      <a:pt x="1742" y="523"/>
                    </a:cubicBezTo>
                    <a:cubicBezTo>
                      <a:pt x="1712" y="871"/>
                      <a:pt x="1655" y="1220"/>
                      <a:pt x="1596" y="1568"/>
                    </a:cubicBez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1" name="Grouper 30"/>
            <p:cNvGrpSpPr/>
            <p:nvPr/>
          </p:nvGrpSpPr>
          <p:grpSpPr>
            <a:xfrm>
              <a:off x="8500459" y="1321159"/>
              <a:ext cx="1986079" cy="976916"/>
              <a:chOff x="8471440" y="1298544"/>
              <a:chExt cx="1986079" cy="976916"/>
            </a:xfrm>
          </p:grpSpPr>
          <p:sp>
            <p:nvSpPr>
              <p:cNvPr id="70" name="CustomShape 8"/>
              <p:cNvSpPr/>
              <p:nvPr/>
            </p:nvSpPr>
            <p:spPr>
              <a:xfrm>
                <a:off x="8471440" y="1298544"/>
                <a:ext cx="966618" cy="976916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2847">
                    <a:moveTo>
                      <a:pt x="2816" y="2701"/>
                    </a:moveTo>
                    <a:lnTo>
                      <a:pt x="2816" y="2701"/>
                    </a:lnTo>
                    <a:cubicBezTo>
                      <a:pt x="2700" y="2787"/>
                      <a:pt x="2496" y="2846"/>
                      <a:pt x="2351" y="2846"/>
                    </a:cubicBezTo>
                    <a:cubicBezTo>
                      <a:pt x="2090" y="2846"/>
                      <a:pt x="1887" y="2730"/>
                      <a:pt x="1742" y="2555"/>
                    </a:cubicBezTo>
                    <a:cubicBezTo>
                      <a:pt x="1510" y="2730"/>
                      <a:pt x="1248" y="2846"/>
                      <a:pt x="986" y="2846"/>
                    </a:cubicBezTo>
                    <a:cubicBezTo>
                      <a:pt x="406" y="2846"/>
                      <a:pt x="0" y="2526"/>
                      <a:pt x="0" y="1568"/>
                    </a:cubicBezTo>
                    <a:cubicBezTo>
                      <a:pt x="0" y="1045"/>
                      <a:pt x="116" y="523"/>
                      <a:pt x="202" y="30"/>
                    </a:cubicBezTo>
                    <a:cubicBezTo>
                      <a:pt x="638" y="87"/>
                      <a:pt x="638" y="87"/>
                      <a:pt x="638" y="87"/>
                    </a:cubicBezTo>
                    <a:cubicBezTo>
                      <a:pt x="551" y="552"/>
                      <a:pt x="434" y="1045"/>
                      <a:pt x="434" y="1568"/>
                    </a:cubicBezTo>
                    <a:cubicBezTo>
                      <a:pt x="434" y="2265"/>
                      <a:pt x="696" y="2410"/>
                      <a:pt x="986" y="2410"/>
                    </a:cubicBezTo>
                    <a:cubicBezTo>
                      <a:pt x="1161" y="2410"/>
                      <a:pt x="1335" y="2294"/>
                      <a:pt x="1510" y="2149"/>
                    </a:cubicBezTo>
                    <a:cubicBezTo>
                      <a:pt x="1364" y="1829"/>
                      <a:pt x="1335" y="1422"/>
                      <a:pt x="1335" y="1104"/>
                    </a:cubicBezTo>
                    <a:cubicBezTo>
                      <a:pt x="1335" y="319"/>
                      <a:pt x="1567" y="0"/>
                      <a:pt x="1916" y="0"/>
                    </a:cubicBezTo>
                    <a:cubicBezTo>
                      <a:pt x="2177" y="0"/>
                      <a:pt x="2468" y="146"/>
                      <a:pt x="2468" y="726"/>
                    </a:cubicBezTo>
                    <a:cubicBezTo>
                      <a:pt x="2468" y="1277"/>
                      <a:pt x="2293" y="1829"/>
                      <a:pt x="2003" y="2236"/>
                    </a:cubicBezTo>
                    <a:cubicBezTo>
                      <a:pt x="2090" y="2323"/>
                      <a:pt x="2206" y="2381"/>
                      <a:pt x="2293" y="2381"/>
                    </a:cubicBezTo>
                    <a:cubicBezTo>
                      <a:pt x="2439" y="2381"/>
                      <a:pt x="2555" y="2353"/>
                      <a:pt x="2670" y="2294"/>
                    </a:cubicBezTo>
                    <a:lnTo>
                      <a:pt x="2816" y="2701"/>
                    </a:lnTo>
                    <a:moveTo>
                      <a:pt x="1771" y="1742"/>
                    </a:moveTo>
                    <a:lnTo>
                      <a:pt x="1771" y="1742"/>
                    </a:lnTo>
                    <a:cubicBezTo>
                      <a:pt x="1944" y="1452"/>
                      <a:pt x="2061" y="1075"/>
                      <a:pt x="2061" y="726"/>
                    </a:cubicBezTo>
                    <a:cubicBezTo>
                      <a:pt x="2061" y="464"/>
                      <a:pt x="2032" y="378"/>
                      <a:pt x="1916" y="378"/>
                    </a:cubicBezTo>
                    <a:cubicBezTo>
                      <a:pt x="1771" y="378"/>
                      <a:pt x="1712" y="639"/>
                      <a:pt x="1712" y="1133"/>
                    </a:cubicBezTo>
                    <a:cubicBezTo>
                      <a:pt x="1712" y="1365"/>
                      <a:pt x="1742" y="1568"/>
                      <a:pt x="1771" y="1742"/>
                    </a:cubicBez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CustomShape 9"/>
              <p:cNvSpPr/>
              <p:nvPr/>
            </p:nvSpPr>
            <p:spPr>
              <a:xfrm>
                <a:off x="9600400" y="1298544"/>
                <a:ext cx="857119" cy="976916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2847">
                    <a:moveTo>
                      <a:pt x="348" y="1452"/>
                    </a:moveTo>
                    <a:lnTo>
                      <a:pt x="86" y="1452"/>
                    </a:lnTo>
                    <a:lnTo>
                      <a:pt x="0" y="1365"/>
                    </a:lnTo>
                    <a:lnTo>
                      <a:pt x="0" y="552"/>
                    </a:lnTo>
                    <a:lnTo>
                      <a:pt x="86" y="464"/>
                    </a:lnTo>
                    <a:lnTo>
                      <a:pt x="348" y="464"/>
                    </a:lnTo>
                    <a:lnTo>
                      <a:pt x="435" y="552"/>
                    </a:lnTo>
                    <a:lnTo>
                      <a:pt x="435" y="1365"/>
                    </a:lnTo>
                    <a:lnTo>
                      <a:pt x="348" y="1452"/>
                    </a:lnTo>
                    <a:moveTo>
                      <a:pt x="348" y="2846"/>
                    </a:moveTo>
                    <a:lnTo>
                      <a:pt x="86" y="2846"/>
                    </a:lnTo>
                    <a:lnTo>
                      <a:pt x="0" y="2759"/>
                    </a:lnTo>
                    <a:lnTo>
                      <a:pt x="0" y="1974"/>
                    </a:lnTo>
                    <a:lnTo>
                      <a:pt x="86" y="1888"/>
                    </a:lnTo>
                    <a:lnTo>
                      <a:pt x="348" y="1888"/>
                    </a:lnTo>
                    <a:lnTo>
                      <a:pt x="435" y="1974"/>
                    </a:lnTo>
                    <a:lnTo>
                      <a:pt x="435" y="2759"/>
                    </a:lnTo>
                    <a:lnTo>
                      <a:pt x="348" y="2846"/>
                    </a:lnTo>
                    <a:moveTo>
                      <a:pt x="435" y="348"/>
                    </a:moveTo>
                    <a:lnTo>
                      <a:pt x="435" y="87"/>
                    </a:lnTo>
                    <a:lnTo>
                      <a:pt x="522" y="0"/>
                    </a:lnTo>
                    <a:lnTo>
                      <a:pt x="2003" y="0"/>
                    </a:lnTo>
                    <a:lnTo>
                      <a:pt x="2061" y="87"/>
                    </a:lnTo>
                    <a:lnTo>
                      <a:pt x="2061" y="348"/>
                    </a:lnTo>
                    <a:lnTo>
                      <a:pt x="2003" y="436"/>
                    </a:lnTo>
                    <a:lnTo>
                      <a:pt x="522" y="436"/>
                    </a:lnTo>
                    <a:lnTo>
                      <a:pt x="435" y="348"/>
                    </a:lnTo>
                    <a:moveTo>
                      <a:pt x="435" y="1801"/>
                    </a:moveTo>
                    <a:lnTo>
                      <a:pt x="435" y="1540"/>
                    </a:lnTo>
                    <a:lnTo>
                      <a:pt x="522" y="1452"/>
                    </a:lnTo>
                    <a:lnTo>
                      <a:pt x="2003" y="1452"/>
                    </a:lnTo>
                    <a:lnTo>
                      <a:pt x="2061" y="1540"/>
                    </a:lnTo>
                    <a:lnTo>
                      <a:pt x="2061" y="1801"/>
                    </a:lnTo>
                    <a:lnTo>
                      <a:pt x="2003" y="1888"/>
                    </a:lnTo>
                    <a:lnTo>
                      <a:pt x="522" y="1888"/>
                    </a:lnTo>
                    <a:lnTo>
                      <a:pt x="435" y="1801"/>
                    </a:lnTo>
                    <a:moveTo>
                      <a:pt x="2439" y="1452"/>
                    </a:moveTo>
                    <a:lnTo>
                      <a:pt x="2148" y="1452"/>
                    </a:lnTo>
                    <a:lnTo>
                      <a:pt x="2061" y="1365"/>
                    </a:lnTo>
                    <a:lnTo>
                      <a:pt x="2061" y="552"/>
                    </a:lnTo>
                    <a:lnTo>
                      <a:pt x="2148" y="464"/>
                    </a:lnTo>
                    <a:lnTo>
                      <a:pt x="2439" y="464"/>
                    </a:lnTo>
                    <a:lnTo>
                      <a:pt x="2497" y="552"/>
                    </a:lnTo>
                    <a:lnTo>
                      <a:pt x="2497" y="1365"/>
                    </a:lnTo>
                    <a:lnTo>
                      <a:pt x="2439" y="1452"/>
                    </a:lnTo>
                    <a:moveTo>
                      <a:pt x="2439" y="2846"/>
                    </a:moveTo>
                    <a:lnTo>
                      <a:pt x="2148" y="2846"/>
                    </a:lnTo>
                    <a:lnTo>
                      <a:pt x="2061" y="2759"/>
                    </a:lnTo>
                    <a:lnTo>
                      <a:pt x="2061" y="1974"/>
                    </a:lnTo>
                    <a:lnTo>
                      <a:pt x="2148" y="1888"/>
                    </a:lnTo>
                    <a:lnTo>
                      <a:pt x="2439" y="1888"/>
                    </a:lnTo>
                    <a:lnTo>
                      <a:pt x="2497" y="1974"/>
                    </a:lnTo>
                    <a:lnTo>
                      <a:pt x="2497" y="2759"/>
                    </a:lnTo>
                    <a:lnTo>
                      <a:pt x="2439" y="2846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7" name="Grouper 36"/>
            <p:cNvGrpSpPr/>
            <p:nvPr/>
          </p:nvGrpSpPr>
          <p:grpSpPr>
            <a:xfrm>
              <a:off x="8500459" y="3219981"/>
              <a:ext cx="1979751" cy="1006780"/>
              <a:chOff x="8471440" y="3197366"/>
              <a:chExt cx="1979751" cy="1006780"/>
            </a:xfrm>
          </p:grpSpPr>
          <p:sp>
            <p:nvSpPr>
              <p:cNvPr id="68" name="CustomShape 13"/>
              <p:cNvSpPr/>
              <p:nvPr/>
            </p:nvSpPr>
            <p:spPr>
              <a:xfrm>
                <a:off x="9464320" y="3239126"/>
                <a:ext cx="986871" cy="957007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2789">
                    <a:moveTo>
                      <a:pt x="2526" y="2294"/>
                    </a:moveTo>
                    <a:lnTo>
                      <a:pt x="2526" y="2294"/>
                    </a:lnTo>
                    <a:cubicBezTo>
                      <a:pt x="2671" y="2294"/>
                      <a:pt x="2758" y="2178"/>
                      <a:pt x="2758" y="2178"/>
                    </a:cubicBezTo>
                    <a:cubicBezTo>
                      <a:pt x="2875" y="2614"/>
                      <a:pt x="2875" y="2614"/>
                      <a:pt x="2875" y="2614"/>
                    </a:cubicBezTo>
                    <a:cubicBezTo>
                      <a:pt x="2875" y="2614"/>
                      <a:pt x="2701" y="2788"/>
                      <a:pt x="2410" y="2788"/>
                    </a:cubicBezTo>
                    <a:cubicBezTo>
                      <a:pt x="2120" y="2788"/>
                      <a:pt x="1829" y="2555"/>
                      <a:pt x="1829" y="2178"/>
                    </a:cubicBezTo>
                    <a:cubicBezTo>
                      <a:pt x="1829" y="1946"/>
                      <a:pt x="1829" y="1946"/>
                      <a:pt x="1829" y="1946"/>
                    </a:cubicBezTo>
                    <a:cubicBezTo>
                      <a:pt x="1829" y="2004"/>
                      <a:pt x="1481" y="2788"/>
                      <a:pt x="639" y="2788"/>
                    </a:cubicBezTo>
                    <a:cubicBezTo>
                      <a:pt x="203" y="2788"/>
                      <a:pt x="0" y="2527"/>
                      <a:pt x="0" y="2178"/>
                    </a:cubicBezTo>
                    <a:cubicBezTo>
                      <a:pt x="0" y="1656"/>
                      <a:pt x="435" y="1220"/>
                      <a:pt x="1800" y="988"/>
                    </a:cubicBezTo>
                    <a:cubicBezTo>
                      <a:pt x="1800" y="552"/>
                      <a:pt x="1655" y="407"/>
                      <a:pt x="1248" y="407"/>
                    </a:cubicBezTo>
                    <a:cubicBezTo>
                      <a:pt x="726" y="407"/>
                      <a:pt x="609" y="755"/>
                      <a:pt x="580" y="988"/>
                    </a:cubicBezTo>
                    <a:cubicBezTo>
                      <a:pt x="87" y="755"/>
                      <a:pt x="87" y="755"/>
                      <a:pt x="87" y="755"/>
                    </a:cubicBezTo>
                    <a:cubicBezTo>
                      <a:pt x="87" y="755"/>
                      <a:pt x="319" y="0"/>
                      <a:pt x="1248" y="0"/>
                    </a:cubicBezTo>
                    <a:cubicBezTo>
                      <a:pt x="2061" y="0"/>
                      <a:pt x="2323" y="407"/>
                      <a:pt x="2323" y="988"/>
                    </a:cubicBezTo>
                    <a:cubicBezTo>
                      <a:pt x="2323" y="2033"/>
                      <a:pt x="2323" y="2033"/>
                      <a:pt x="2323" y="2033"/>
                    </a:cubicBezTo>
                    <a:cubicBezTo>
                      <a:pt x="2323" y="2207"/>
                      <a:pt x="2381" y="2294"/>
                      <a:pt x="2526" y="2294"/>
                    </a:cubicBezTo>
                    <a:moveTo>
                      <a:pt x="871" y="2353"/>
                    </a:moveTo>
                    <a:lnTo>
                      <a:pt x="871" y="2353"/>
                    </a:lnTo>
                    <a:cubicBezTo>
                      <a:pt x="1452" y="2353"/>
                      <a:pt x="1800" y="1540"/>
                      <a:pt x="1800" y="1424"/>
                    </a:cubicBezTo>
                    <a:cubicBezTo>
                      <a:pt x="1800" y="1249"/>
                      <a:pt x="1800" y="1249"/>
                      <a:pt x="1800" y="1249"/>
                    </a:cubicBezTo>
                    <a:cubicBezTo>
                      <a:pt x="842" y="1394"/>
                      <a:pt x="580" y="1772"/>
                      <a:pt x="580" y="2033"/>
                    </a:cubicBezTo>
                    <a:cubicBezTo>
                      <a:pt x="580" y="2265"/>
                      <a:pt x="696" y="2353"/>
                      <a:pt x="871" y="2353"/>
                    </a:cubicBez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CustomShape 14"/>
              <p:cNvSpPr/>
              <p:nvPr/>
            </p:nvSpPr>
            <p:spPr>
              <a:xfrm>
                <a:off x="8471440" y="3197366"/>
                <a:ext cx="807003" cy="100678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934">
                    <a:moveTo>
                      <a:pt x="0" y="203"/>
                    </a:moveTo>
                    <a:lnTo>
                      <a:pt x="551" y="146"/>
                    </a:lnTo>
                    <a:lnTo>
                      <a:pt x="667" y="1974"/>
                    </a:lnTo>
                    <a:lnTo>
                      <a:pt x="116" y="2033"/>
                    </a:lnTo>
                    <a:lnTo>
                      <a:pt x="0" y="203"/>
                    </a:lnTo>
                    <a:moveTo>
                      <a:pt x="2003" y="2381"/>
                    </a:moveTo>
                    <a:lnTo>
                      <a:pt x="1974" y="2933"/>
                    </a:lnTo>
                    <a:lnTo>
                      <a:pt x="202" y="2701"/>
                    </a:lnTo>
                    <a:lnTo>
                      <a:pt x="232" y="2149"/>
                    </a:lnTo>
                    <a:lnTo>
                      <a:pt x="2003" y="2381"/>
                    </a:lnTo>
                    <a:moveTo>
                      <a:pt x="2351" y="0"/>
                    </a:moveTo>
                    <a:lnTo>
                      <a:pt x="2293" y="2207"/>
                    </a:lnTo>
                    <a:lnTo>
                      <a:pt x="1712" y="2178"/>
                    </a:lnTo>
                    <a:lnTo>
                      <a:pt x="1799" y="0"/>
                    </a:lnTo>
                    <a:lnTo>
                      <a:pt x="2351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8" name="Grouper 37"/>
            <p:cNvGrpSpPr/>
            <p:nvPr/>
          </p:nvGrpSpPr>
          <p:grpSpPr>
            <a:xfrm>
              <a:off x="1705459" y="3219981"/>
              <a:ext cx="1977683" cy="998281"/>
              <a:chOff x="1676440" y="3197366"/>
              <a:chExt cx="1977683" cy="998281"/>
            </a:xfrm>
          </p:grpSpPr>
          <p:sp>
            <p:nvSpPr>
              <p:cNvPr id="66" name="CustomShape 15"/>
              <p:cNvSpPr/>
              <p:nvPr/>
            </p:nvSpPr>
            <p:spPr>
              <a:xfrm>
                <a:off x="2617480" y="3197366"/>
                <a:ext cx="1036643" cy="996825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2905">
                    <a:moveTo>
                      <a:pt x="2323" y="2033"/>
                    </a:moveTo>
                    <a:lnTo>
                      <a:pt x="2323" y="2033"/>
                    </a:lnTo>
                    <a:cubicBezTo>
                      <a:pt x="2236" y="2236"/>
                      <a:pt x="2177" y="2439"/>
                      <a:pt x="2177" y="2643"/>
                    </a:cubicBezTo>
                    <a:cubicBezTo>
                      <a:pt x="2177" y="2730"/>
                      <a:pt x="2236" y="2788"/>
                      <a:pt x="2323" y="2788"/>
                    </a:cubicBezTo>
                    <a:cubicBezTo>
                      <a:pt x="2642" y="2788"/>
                      <a:pt x="2816" y="2469"/>
                      <a:pt x="2933" y="2236"/>
                    </a:cubicBezTo>
                    <a:cubicBezTo>
                      <a:pt x="3020" y="2294"/>
                      <a:pt x="3020" y="2294"/>
                      <a:pt x="3020" y="2294"/>
                    </a:cubicBezTo>
                    <a:cubicBezTo>
                      <a:pt x="2788" y="2701"/>
                      <a:pt x="2555" y="2904"/>
                      <a:pt x="2207" y="2904"/>
                    </a:cubicBezTo>
                    <a:cubicBezTo>
                      <a:pt x="1916" y="2904"/>
                      <a:pt x="1771" y="2788"/>
                      <a:pt x="1771" y="2526"/>
                    </a:cubicBezTo>
                    <a:cubicBezTo>
                      <a:pt x="1771" y="2469"/>
                      <a:pt x="1829" y="2265"/>
                      <a:pt x="1858" y="2178"/>
                    </a:cubicBezTo>
                    <a:cubicBezTo>
                      <a:pt x="1829" y="2178"/>
                      <a:pt x="1829" y="2178"/>
                      <a:pt x="1829" y="2178"/>
                    </a:cubicBezTo>
                    <a:cubicBezTo>
                      <a:pt x="1451" y="2614"/>
                      <a:pt x="1161" y="2904"/>
                      <a:pt x="667" y="2904"/>
                    </a:cubicBezTo>
                    <a:cubicBezTo>
                      <a:pt x="231" y="2904"/>
                      <a:pt x="0" y="2585"/>
                      <a:pt x="0" y="2091"/>
                    </a:cubicBezTo>
                    <a:cubicBezTo>
                      <a:pt x="0" y="1249"/>
                      <a:pt x="1161" y="0"/>
                      <a:pt x="1975" y="0"/>
                    </a:cubicBezTo>
                    <a:cubicBezTo>
                      <a:pt x="2236" y="0"/>
                      <a:pt x="2439" y="146"/>
                      <a:pt x="2439" y="407"/>
                    </a:cubicBezTo>
                    <a:cubicBezTo>
                      <a:pt x="2468" y="407"/>
                      <a:pt x="2468" y="407"/>
                      <a:pt x="2468" y="407"/>
                    </a:cubicBezTo>
                    <a:cubicBezTo>
                      <a:pt x="2555" y="87"/>
                      <a:pt x="2555" y="87"/>
                      <a:pt x="2555" y="87"/>
                    </a:cubicBezTo>
                    <a:cubicBezTo>
                      <a:pt x="3020" y="87"/>
                      <a:pt x="3020" y="87"/>
                      <a:pt x="3020" y="87"/>
                    </a:cubicBezTo>
                    <a:lnTo>
                      <a:pt x="2323" y="2033"/>
                    </a:lnTo>
                    <a:moveTo>
                      <a:pt x="2264" y="929"/>
                    </a:moveTo>
                    <a:lnTo>
                      <a:pt x="2264" y="929"/>
                    </a:lnTo>
                    <a:cubicBezTo>
                      <a:pt x="2323" y="755"/>
                      <a:pt x="2381" y="639"/>
                      <a:pt x="2381" y="494"/>
                    </a:cubicBezTo>
                    <a:cubicBezTo>
                      <a:pt x="2381" y="262"/>
                      <a:pt x="2236" y="87"/>
                      <a:pt x="2003" y="87"/>
                    </a:cubicBezTo>
                    <a:cubicBezTo>
                      <a:pt x="1248" y="87"/>
                      <a:pt x="435" y="1540"/>
                      <a:pt x="435" y="2381"/>
                    </a:cubicBezTo>
                    <a:cubicBezTo>
                      <a:pt x="435" y="2614"/>
                      <a:pt x="522" y="2846"/>
                      <a:pt x="783" y="2846"/>
                    </a:cubicBezTo>
                    <a:cubicBezTo>
                      <a:pt x="1161" y="2846"/>
                      <a:pt x="1800" y="2265"/>
                      <a:pt x="1916" y="1888"/>
                    </a:cubicBezTo>
                    <a:lnTo>
                      <a:pt x="2264" y="929"/>
                    </a:ln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CustomShape 16"/>
              <p:cNvSpPr/>
              <p:nvPr/>
            </p:nvSpPr>
            <p:spPr>
              <a:xfrm>
                <a:off x="1676440" y="3228686"/>
                <a:ext cx="757573" cy="966961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2818">
                    <a:moveTo>
                      <a:pt x="377" y="175"/>
                    </a:moveTo>
                    <a:lnTo>
                      <a:pt x="377" y="175"/>
                    </a:lnTo>
                    <a:cubicBezTo>
                      <a:pt x="377" y="291"/>
                      <a:pt x="291" y="377"/>
                      <a:pt x="175" y="377"/>
                    </a:cubicBezTo>
                    <a:cubicBezTo>
                      <a:pt x="59" y="377"/>
                      <a:pt x="0" y="291"/>
                      <a:pt x="0" y="175"/>
                    </a:cubicBezTo>
                    <a:cubicBezTo>
                      <a:pt x="0" y="59"/>
                      <a:pt x="59" y="0"/>
                      <a:pt x="175" y="0"/>
                    </a:cubicBezTo>
                    <a:cubicBezTo>
                      <a:pt x="291" y="0"/>
                      <a:pt x="377" y="59"/>
                      <a:pt x="377" y="175"/>
                    </a:cubicBezTo>
                    <a:moveTo>
                      <a:pt x="377" y="668"/>
                    </a:moveTo>
                    <a:lnTo>
                      <a:pt x="377" y="668"/>
                    </a:lnTo>
                    <a:cubicBezTo>
                      <a:pt x="377" y="784"/>
                      <a:pt x="291" y="872"/>
                      <a:pt x="175" y="872"/>
                    </a:cubicBezTo>
                    <a:cubicBezTo>
                      <a:pt x="59" y="872"/>
                      <a:pt x="0" y="784"/>
                      <a:pt x="0" y="668"/>
                    </a:cubicBezTo>
                    <a:cubicBezTo>
                      <a:pt x="0" y="552"/>
                      <a:pt x="59" y="494"/>
                      <a:pt x="175" y="494"/>
                    </a:cubicBezTo>
                    <a:cubicBezTo>
                      <a:pt x="291" y="494"/>
                      <a:pt x="377" y="552"/>
                      <a:pt x="377" y="668"/>
                    </a:cubicBezTo>
                    <a:moveTo>
                      <a:pt x="377" y="1162"/>
                    </a:moveTo>
                    <a:lnTo>
                      <a:pt x="377" y="1162"/>
                    </a:lnTo>
                    <a:cubicBezTo>
                      <a:pt x="377" y="1278"/>
                      <a:pt x="291" y="1365"/>
                      <a:pt x="175" y="1365"/>
                    </a:cubicBezTo>
                    <a:cubicBezTo>
                      <a:pt x="59" y="1365"/>
                      <a:pt x="0" y="1278"/>
                      <a:pt x="0" y="1162"/>
                    </a:cubicBezTo>
                    <a:cubicBezTo>
                      <a:pt x="0" y="1046"/>
                      <a:pt x="59" y="988"/>
                      <a:pt x="175" y="988"/>
                    </a:cubicBezTo>
                    <a:cubicBezTo>
                      <a:pt x="291" y="988"/>
                      <a:pt x="377" y="1046"/>
                      <a:pt x="377" y="1162"/>
                    </a:cubicBezTo>
                    <a:moveTo>
                      <a:pt x="377" y="1655"/>
                    </a:moveTo>
                    <a:lnTo>
                      <a:pt x="377" y="1655"/>
                    </a:lnTo>
                    <a:cubicBezTo>
                      <a:pt x="377" y="1771"/>
                      <a:pt x="291" y="1859"/>
                      <a:pt x="175" y="1859"/>
                    </a:cubicBezTo>
                    <a:cubicBezTo>
                      <a:pt x="59" y="1859"/>
                      <a:pt x="0" y="1771"/>
                      <a:pt x="0" y="1655"/>
                    </a:cubicBezTo>
                    <a:cubicBezTo>
                      <a:pt x="0" y="1539"/>
                      <a:pt x="59" y="1453"/>
                      <a:pt x="175" y="1453"/>
                    </a:cubicBezTo>
                    <a:cubicBezTo>
                      <a:pt x="291" y="1453"/>
                      <a:pt x="377" y="1539"/>
                      <a:pt x="377" y="1655"/>
                    </a:cubicBezTo>
                    <a:moveTo>
                      <a:pt x="407" y="2149"/>
                    </a:moveTo>
                    <a:lnTo>
                      <a:pt x="407" y="2149"/>
                    </a:lnTo>
                    <a:cubicBezTo>
                      <a:pt x="407" y="2266"/>
                      <a:pt x="320" y="2352"/>
                      <a:pt x="204" y="2352"/>
                    </a:cubicBezTo>
                    <a:cubicBezTo>
                      <a:pt x="116" y="2352"/>
                      <a:pt x="29" y="2266"/>
                      <a:pt x="29" y="2149"/>
                    </a:cubicBezTo>
                    <a:cubicBezTo>
                      <a:pt x="29" y="2033"/>
                      <a:pt x="116" y="1946"/>
                      <a:pt x="204" y="1946"/>
                    </a:cubicBezTo>
                    <a:cubicBezTo>
                      <a:pt x="320" y="1946"/>
                      <a:pt x="407" y="2033"/>
                      <a:pt x="407" y="2149"/>
                    </a:cubicBezTo>
                    <a:moveTo>
                      <a:pt x="755" y="2556"/>
                    </a:moveTo>
                    <a:lnTo>
                      <a:pt x="755" y="2556"/>
                    </a:lnTo>
                    <a:cubicBezTo>
                      <a:pt x="755" y="2672"/>
                      <a:pt x="668" y="2730"/>
                      <a:pt x="581" y="2730"/>
                    </a:cubicBezTo>
                    <a:cubicBezTo>
                      <a:pt x="465" y="2730"/>
                      <a:pt x="377" y="2672"/>
                      <a:pt x="377" y="2556"/>
                    </a:cubicBezTo>
                    <a:cubicBezTo>
                      <a:pt x="377" y="2439"/>
                      <a:pt x="465" y="2352"/>
                      <a:pt x="581" y="2352"/>
                    </a:cubicBezTo>
                    <a:cubicBezTo>
                      <a:pt x="668" y="2352"/>
                      <a:pt x="755" y="2439"/>
                      <a:pt x="755" y="2556"/>
                    </a:cubicBezTo>
                    <a:moveTo>
                      <a:pt x="1278" y="2643"/>
                    </a:moveTo>
                    <a:lnTo>
                      <a:pt x="1278" y="2643"/>
                    </a:lnTo>
                    <a:cubicBezTo>
                      <a:pt x="1278" y="2759"/>
                      <a:pt x="1190" y="2817"/>
                      <a:pt x="1074" y="2817"/>
                    </a:cubicBezTo>
                    <a:cubicBezTo>
                      <a:pt x="988" y="2817"/>
                      <a:pt x="900" y="2759"/>
                      <a:pt x="900" y="2643"/>
                    </a:cubicBezTo>
                    <a:cubicBezTo>
                      <a:pt x="900" y="2527"/>
                      <a:pt x="988" y="2439"/>
                      <a:pt x="1074" y="2439"/>
                    </a:cubicBezTo>
                    <a:cubicBezTo>
                      <a:pt x="1190" y="2439"/>
                      <a:pt x="1278" y="2527"/>
                      <a:pt x="1278" y="2643"/>
                    </a:cubicBezTo>
                    <a:moveTo>
                      <a:pt x="1801" y="2556"/>
                    </a:moveTo>
                    <a:lnTo>
                      <a:pt x="1801" y="2556"/>
                    </a:lnTo>
                    <a:cubicBezTo>
                      <a:pt x="1801" y="2672"/>
                      <a:pt x="1714" y="2730"/>
                      <a:pt x="1626" y="2730"/>
                    </a:cubicBezTo>
                    <a:cubicBezTo>
                      <a:pt x="1510" y="2730"/>
                      <a:pt x="1423" y="2672"/>
                      <a:pt x="1423" y="2556"/>
                    </a:cubicBezTo>
                    <a:cubicBezTo>
                      <a:pt x="1423" y="2439"/>
                      <a:pt x="1510" y="2352"/>
                      <a:pt x="1626" y="2352"/>
                    </a:cubicBezTo>
                    <a:cubicBezTo>
                      <a:pt x="1714" y="2352"/>
                      <a:pt x="1801" y="2439"/>
                      <a:pt x="1801" y="2556"/>
                    </a:cubicBezTo>
                    <a:moveTo>
                      <a:pt x="2149" y="2149"/>
                    </a:moveTo>
                    <a:lnTo>
                      <a:pt x="2149" y="2149"/>
                    </a:lnTo>
                    <a:cubicBezTo>
                      <a:pt x="2149" y="2266"/>
                      <a:pt x="2062" y="2352"/>
                      <a:pt x="1975" y="2352"/>
                    </a:cubicBezTo>
                    <a:cubicBezTo>
                      <a:pt x="1858" y="2352"/>
                      <a:pt x="1771" y="2266"/>
                      <a:pt x="1771" y="2149"/>
                    </a:cubicBezTo>
                    <a:cubicBezTo>
                      <a:pt x="1771" y="2033"/>
                      <a:pt x="1858" y="1946"/>
                      <a:pt x="1975" y="1946"/>
                    </a:cubicBezTo>
                    <a:cubicBezTo>
                      <a:pt x="2062" y="1946"/>
                      <a:pt x="2149" y="2033"/>
                      <a:pt x="2149" y="2149"/>
                    </a:cubicBezTo>
                    <a:moveTo>
                      <a:pt x="2207" y="175"/>
                    </a:moveTo>
                    <a:lnTo>
                      <a:pt x="2207" y="175"/>
                    </a:lnTo>
                    <a:cubicBezTo>
                      <a:pt x="2207" y="291"/>
                      <a:pt x="2120" y="377"/>
                      <a:pt x="2003" y="377"/>
                    </a:cubicBezTo>
                    <a:cubicBezTo>
                      <a:pt x="1887" y="377"/>
                      <a:pt x="1830" y="291"/>
                      <a:pt x="1830" y="175"/>
                    </a:cubicBezTo>
                    <a:cubicBezTo>
                      <a:pt x="1830" y="59"/>
                      <a:pt x="1887" y="0"/>
                      <a:pt x="2003" y="0"/>
                    </a:cubicBezTo>
                    <a:cubicBezTo>
                      <a:pt x="2120" y="0"/>
                      <a:pt x="2207" y="59"/>
                      <a:pt x="2207" y="175"/>
                    </a:cubicBezTo>
                    <a:moveTo>
                      <a:pt x="2207" y="668"/>
                    </a:moveTo>
                    <a:lnTo>
                      <a:pt x="2207" y="668"/>
                    </a:lnTo>
                    <a:cubicBezTo>
                      <a:pt x="2207" y="784"/>
                      <a:pt x="2120" y="872"/>
                      <a:pt x="2003" y="872"/>
                    </a:cubicBezTo>
                    <a:cubicBezTo>
                      <a:pt x="1887" y="872"/>
                      <a:pt x="1830" y="784"/>
                      <a:pt x="1830" y="668"/>
                    </a:cubicBezTo>
                    <a:cubicBezTo>
                      <a:pt x="1830" y="552"/>
                      <a:pt x="1887" y="494"/>
                      <a:pt x="2003" y="494"/>
                    </a:cubicBezTo>
                    <a:cubicBezTo>
                      <a:pt x="2120" y="494"/>
                      <a:pt x="2207" y="552"/>
                      <a:pt x="2207" y="668"/>
                    </a:cubicBezTo>
                    <a:moveTo>
                      <a:pt x="2207" y="1162"/>
                    </a:moveTo>
                    <a:lnTo>
                      <a:pt x="2207" y="1162"/>
                    </a:lnTo>
                    <a:cubicBezTo>
                      <a:pt x="2207" y="1278"/>
                      <a:pt x="2120" y="1365"/>
                      <a:pt x="2003" y="1365"/>
                    </a:cubicBezTo>
                    <a:cubicBezTo>
                      <a:pt x="1887" y="1365"/>
                      <a:pt x="1830" y="1278"/>
                      <a:pt x="1830" y="1162"/>
                    </a:cubicBezTo>
                    <a:cubicBezTo>
                      <a:pt x="1830" y="1046"/>
                      <a:pt x="1887" y="988"/>
                      <a:pt x="2003" y="988"/>
                    </a:cubicBezTo>
                    <a:cubicBezTo>
                      <a:pt x="2120" y="988"/>
                      <a:pt x="2207" y="1046"/>
                      <a:pt x="2207" y="1162"/>
                    </a:cubicBezTo>
                    <a:moveTo>
                      <a:pt x="2207" y="1655"/>
                    </a:moveTo>
                    <a:lnTo>
                      <a:pt x="2207" y="1655"/>
                    </a:lnTo>
                    <a:cubicBezTo>
                      <a:pt x="2207" y="1771"/>
                      <a:pt x="2120" y="1859"/>
                      <a:pt x="2003" y="1859"/>
                    </a:cubicBezTo>
                    <a:cubicBezTo>
                      <a:pt x="1887" y="1859"/>
                      <a:pt x="1830" y="1771"/>
                      <a:pt x="1830" y="1655"/>
                    </a:cubicBezTo>
                    <a:cubicBezTo>
                      <a:pt x="1830" y="1539"/>
                      <a:pt x="1887" y="1453"/>
                      <a:pt x="2003" y="1453"/>
                    </a:cubicBezTo>
                    <a:cubicBezTo>
                      <a:pt x="2120" y="1453"/>
                      <a:pt x="2207" y="1539"/>
                      <a:pt x="2207" y="16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1" name="Grouper 40"/>
            <p:cNvGrpSpPr/>
            <p:nvPr/>
          </p:nvGrpSpPr>
          <p:grpSpPr>
            <a:xfrm>
              <a:off x="1715899" y="1321159"/>
              <a:ext cx="1954273" cy="977418"/>
              <a:chOff x="1686880" y="1298544"/>
              <a:chExt cx="1954273" cy="977418"/>
            </a:xfrm>
          </p:grpSpPr>
          <p:sp>
            <p:nvSpPr>
              <p:cNvPr id="64" name="CustomShape 17"/>
              <p:cNvSpPr/>
              <p:nvPr/>
            </p:nvSpPr>
            <p:spPr>
              <a:xfrm>
                <a:off x="1686880" y="1309344"/>
                <a:ext cx="976916" cy="966618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17">
                    <a:moveTo>
                      <a:pt x="1423" y="2555"/>
                    </a:moveTo>
                    <a:lnTo>
                      <a:pt x="1423" y="2555"/>
                    </a:lnTo>
                    <a:cubicBezTo>
                      <a:pt x="1917" y="2555"/>
                      <a:pt x="2062" y="2323"/>
                      <a:pt x="2062" y="1858"/>
                    </a:cubicBezTo>
                    <a:cubicBezTo>
                      <a:pt x="2062" y="522"/>
                      <a:pt x="2062" y="522"/>
                      <a:pt x="2062" y="522"/>
                    </a:cubicBezTo>
                    <a:cubicBezTo>
                      <a:pt x="2062" y="348"/>
                      <a:pt x="2033" y="261"/>
                      <a:pt x="1829" y="261"/>
                    </a:cubicBezTo>
                    <a:cubicBezTo>
                      <a:pt x="1742" y="261"/>
                      <a:pt x="1742" y="261"/>
                      <a:pt x="1742" y="261"/>
                    </a:cubicBezTo>
                    <a:cubicBezTo>
                      <a:pt x="1656" y="261"/>
                      <a:pt x="1597" y="232"/>
                      <a:pt x="1597" y="144"/>
                    </a:cubicBezTo>
                    <a:cubicBezTo>
                      <a:pt x="1597" y="57"/>
                      <a:pt x="1656" y="0"/>
                      <a:pt x="1742" y="0"/>
                    </a:cubicBezTo>
                    <a:cubicBezTo>
                      <a:pt x="1917" y="0"/>
                      <a:pt x="1946" y="28"/>
                      <a:pt x="2236" y="28"/>
                    </a:cubicBezTo>
                    <a:cubicBezTo>
                      <a:pt x="2498" y="28"/>
                      <a:pt x="2498" y="0"/>
                      <a:pt x="2701" y="0"/>
                    </a:cubicBezTo>
                    <a:cubicBezTo>
                      <a:pt x="2788" y="0"/>
                      <a:pt x="2846" y="28"/>
                      <a:pt x="2846" y="144"/>
                    </a:cubicBezTo>
                    <a:cubicBezTo>
                      <a:pt x="2846" y="232"/>
                      <a:pt x="2788" y="261"/>
                      <a:pt x="2701" y="261"/>
                    </a:cubicBezTo>
                    <a:cubicBezTo>
                      <a:pt x="2585" y="261"/>
                      <a:pt x="2585" y="261"/>
                      <a:pt x="2585" y="261"/>
                    </a:cubicBezTo>
                    <a:cubicBezTo>
                      <a:pt x="2469" y="261"/>
                      <a:pt x="2439" y="348"/>
                      <a:pt x="2439" y="522"/>
                    </a:cubicBezTo>
                    <a:cubicBezTo>
                      <a:pt x="2439" y="1916"/>
                      <a:pt x="2439" y="1916"/>
                      <a:pt x="2439" y="1916"/>
                    </a:cubicBezTo>
                    <a:cubicBezTo>
                      <a:pt x="2439" y="2555"/>
                      <a:pt x="2091" y="2816"/>
                      <a:pt x="1423" y="2816"/>
                    </a:cubicBezTo>
                    <a:cubicBezTo>
                      <a:pt x="755" y="2816"/>
                      <a:pt x="436" y="2555"/>
                      <a:pt x="436" y="1916"/>
                    </a:cubicBezTo>
                    <a:cubicBezTo>
                      <a:pt x="436" y="522"/>
                      <a:pt x="436" y="522"/>
                      <a:pt x="436" y="522"/>
                    </a:cubicBezTo>
                    <a:cubicBezTo>
                      <a:pt x="436" y="348"/>
                      <a:pt x="407" y="261"/>
                      <a:pt x="262" y="261"/>
                    </a:cubicBezTo>
                    <a:cubicBezTo>
                      <a:pt x="175" y="261"/>
                      <a:pt x="175" y="261"/>
                      <a:pt x="175" y="261"/>
                    </a:cubicBezTo>
                    <a:cubicBezTo>
                      <a:pt x="87" y="261"/>
                      <a:pt x="0" y="232"/>
                      <a:pt x="0" y="144"/>
                    </a:cubicBezTo>
                    <a:cubicBezTo>
                      <a:pt x="0" y="28"/>
                      <a:pt x="58" y="0"/>
                      <a:pt x="175" y="0"/>
                    </a:cubicBezTo>
                    <a:cubicBezTo>
                      <a:pt x="348" y="0"/>
                      <a:pt x="378" y="28"/>
                      <a:pt x="639" y="28"/>
                    </a:cubicBezTo>
                    <a:cubicBezTo>
                      <a:pt x="900" y="28"/>
                      <a:pt x="959" y="0"/>
                      <a:pt x="1104" y="0"/>
                    </a:cubicBezTo>
                    <a:cubicBezTo>
                      <a:pt x="1220" y="0"/>
                      <a:pt x="1249" y="57"/>
                      <a:pt x="1249" y="144"/>
                    </a:cubicBezTo>
                    <a:cubicBezTo>
                      <a:pt x="1249" y="232"/>
                      <a:pt x="1191" y="261"/>
                      <a:pt x="1104" y="261"/>
                    </a:cubicBezTo>
                    <a:cubicBezTo>
                      <a:pt x="1016" y="261"/>
                      <a:pt x="1016" y="261"/>
                      <a:pt x="1016" y="261"/>
                    </a:cubicBezTo>
                    <a:cubicBezTo>
                      <a:pt x="843" y="261"/>
                      <a:pt x="784" y="348"/>
                      <a:pt x="784" y="522"/>
                    </a:cubicBezTo>
                    <a:cubicBezTo>
                      <a:pt x="784" y="1858"/>
                      <a:pt x="784" y="1858"/>
                      <a:pt x="784" y="1858"/>
                    </a:cubicBezTo>
                    <a:cubicBezTo>
                      <a:pt x="784" y="2323"/>
                      <a:pt x="959" y="2555"/>
                      <a:pt x="1423" y="2555"/>
                    </a:cubicBez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fr-FR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5" name="CustomShape 18"/>
              <p:cNvSpPr/>
              <p:nvPr/>
            </p:nvSpPr>
            <p:spPr>
              <a:xfrm>
                <a:off x="2774080" y="1298544"/>
                <a:ext cx="867073" cy="976916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847">
                    <a:moveTo>
                      <a:pt x="2526" y="2526"/>
                    </a:moveTo>
                    <a:lnTo>
                      <a:pt x="2526" y="2526"/>
                    </a:lnTo>
                    <a:cubicBezTo>
                      <a:pt x="2526" y="2701"/>
                      <a:pt x="2381" y="2846"/>
                      <a:pt x="2207" y="2846"/>
                    </a:cubicBezTo>
                    <a:cubicBezTo>
                      <a:pt x="2004" y="2846"/>
                      <a:pt x="1858" y="2701"/>
                      <a:pt x="1858" y="2526"/>
                    </a:cubicBezTo>
                    <a:cubicBezTo>
                      <a:pt x="1858" y="2381"/>
                      <a:pt x="1974" y="2265"/>
                      <a:pt x="2091" y="2236"/>
                    </a:cubicBezTo>
                    <a:cubicBezTo>
                      <a:pt x="2091" y="1742"/>
                      <a:pt x="2091" y="1742"/>
                      <a:pt x="2091" y="1742"/>
                    </a:cubicBezTo>
                    <a:cubicBezTo>
                      <a:pt x="2004" y="1713"/>
                      <a:pt x="1917" y="1656"/>
                      <a:pt x="1888" y="1568"/>
                    </a:cubicBezTo>
                    <a:cubicBezTo>
                      <a:pt x="610" y="1568"/>
                      <a:pt x="610" y="1568"/>
                      <a:pt x="610" y="1568"/>
                    </a:cubicBezTo>
                    <a:cubicBezTo>
                      <a:pt x="581" y="1656"/>
                      <a:pt x="523" y="1742"/>
                      <a:pt x="436" y="1772"/>
                    </a:cubicBezTo>
                    <a:cubicBezTo>
                      <a:pt x="436" y="2236"/>
                      <a:pt x="436" y="2236"/>
                      <a:pt x="436" y="2236"/>
                    </a:cubicBezTo>
                    <a:cubicBezTo>
                      <a:pt x="552" y="2265"/>
                      <a:pt x="639" y="2381"/>
                      <a:pt x="639" y="2526"/>
                    </a:cubicBezTo>
                    <a:cubicBezTo>
                      <a:pt x="639" y="2701"/>
                      <a:pt x="494" y="2846"/>
                      <a:pt x="319" y="2846"/>
                    </a:cubicBezTo>
                    <a:cubicBezTo>
                      <a:pt x="145" y="2846"/>
                      <a:pt x="0" y="2701"/>
                      <a:pt x="0" y="2526"/>
                    </a:cubicBezTo>
                    <a:cubicBezTo>
                      <a:pt x="0" y="2381"/>
                      <a:pt x="87" y="2265"/>
                      <a:pt x="203" y="2236"/>
                    </a:cubicBezTo>
                    <a:cubicBezTo>
                      <a:pt x="203" y="1772"/>
                      <a:pt x="203" y="1772"/>
                      <a:pt x="203" y="1772"/>
                    </a:cubicBezTo>
                    <a:cubicBezTo>
                      <a:pt x="87" y="1713"/>
                      <a:pt x="0" y="1597"/>
                      <a:pt x="0" y="1452"/>
                    </a:cubicBezTo>
                    <a:cubicBezTo>
                      <a:pt x="0" y="1277"/>
                      <a:pt x="145" y="1133"/>
                      <a:pt x="319" y="1133"/>
                    </a:cubicBezTo>
                    <a:cubicBezTo>
                      <a:pt x="348" y="1133"/>
                      <a:pt x="378" y="1133"/>
                      <a:pt x="407" y="1161"/>
                    </a:cubicBezTo>
                    <a:cubicBezTo>
                      <a:pt x="959" y="464"/>
                      <a:pt x="959" y="464"/>
                      <a:pt x="959" y="464"/>
                    </a:cubicBezTo>
                    <a:cubicBezTo>
                      <a:pt x="959" y="407"/>
                      <a:pt x="929" y="378"/>
                      <a:pt x="929" y="319"/>
                    </a:cubicBezTo>
                    <a:cubicBezTo>
                      <a:pt x="929" y="146"/>
                      <a:pt x="1075" y="0"/>
                      <a:pt x="1278" y="0"/>
                    </a:cubicBezTo>
                    <a:cubicBezTo>
                      <a:pt x="1452" y="0"/>
                      <a:pt x="1597" y="146"/>
                      <a:pt x="1597" y="319"/>
                    </a:cubicBezTo>
                    <a:cubicBezTo>
                      <a:pt x="1597" y="378"/>
                      <a:pt x="1597" y="407"/>
                      <a:pt x="1568" y="464"/>
                    </a:cubicBezTo>
                    <a:cubicBezTo>
                      <a:pt x="2120" y="1133"/>
                      <a:pt x="2120" y="1133"/>
                      <a:pt x="2120" y="1133"/>
                    </a:cubicBezTo>
                    <a:cubicBezTo>
                      <a:pt x="2149" y="1133"/>
                      <a:pt x="2178" y="1133"/>
                      <a:pt x="2207" y="1133"/>
                    </a:cubicBezTo>
                    <a:cubicBezTo>
                      <a:pt x="2381" y="1133"/>
                      <a:pt x="2526" y="1277"/>
                      <a:pt x="2526" y="1452"/>
                    </a:cubicBezTo>
                    <a:cubicBezTo>
                      <a:pt x="2526" y="1597"/>
                      <a:pt x="2439" y="1713"/>
                      <a:pt x="2294" y="1742"/>
                    </a:cubicBezTo>
                    <a:cubicBezTo>
                      <a:pt x="2294" y="2236"/>
                      <a:pt x="2294" y="2236"/>
                      <a:pt x="2294" y="2236"/>
                    </a:cubicBezTo>
                    <a:cubicBezTo>
                      <a:pt x="2439" y="2265"/>
                      <a:pt x="2526" y="2381"/>
                      <a:pt x="2526" y="2526"/>
                    </a:cubicBezTo>
                    <a:moveTo>
                      <a:pt x="436" y="1452"/>
                    </a:moveTo>
                    <a:lnTo>
                      <a:pt x="436" y="1452"/>
                    </a:lnTo>
                    <a:cubicBezTo>
                      <a:pt x="436" y="1394"/>
                      <a:pt x="378" y="1336"/>
                      <a:pt x="319" y="1336"/>
                    </a:cubicBezTo>
                    <a:cubicBezTo>
                      <a:pt x="232" y="1336"/>
                      <a:pt x="175" y="1394"/>
                      <a:pt x="175" y="1452"/>
                    </a:cubicBezTo>
                    <a:cubicBezTo>
                      <a:pt x="175" y="1540"/>
                      <a:pt x="232" y="1597"/>
                      <a:pt x="319" y="1597"/>
                    </a:cubicBezTo>
                    <a:cubicBezTo>
                      <a:pt x="378" y="1597"/>
                      <a:pt x="436" y="1540"/>
                      <a:pt x="436" y="1452"/>
                    </a:cubicBezTo>
                    <a:moveTo>
                      <a:pt x="436" y="2526"/>
                    </a:moveTo>
                    <a:lnTo>
                      <a:pt x="436" y="2526"/>
                    </a:lnTo>
                    <a:cubicBezTo>
                      <a:pt x="436" y="2469"/>
                      <a:pt x="378" y="2410"/>
                      <a:pt x="319" y="2410"/>
                    </a:cubicBezTo>
                    <a:cubicBezTo>
                      <a:pt x="232" y="2410"/>
                      <a:pt x="175" y="2469"/>
                      <a:pt x="175" y="2526"/>
                    </a:cubicBezTo>
                    <a:cubicBezTo>
                      <a:pt x="175" y="2614"/>
                      <a:pt x="232" y="2671"/>
                      <a:pt x="319" y="2671"/>
                    </a:cubicBezTo>
                    <a:cubicBezTo>
                      <a:pt x="378" y="2671"/>
                      <a:pt x="436" y="2614"/>
                      <a:pt x="436" y="2526"/>
                    </a:cubicBezTo>
                    <a:moveTo>
                      <a:pt x="610" y="1336"/>
                    </a:moveTo>
                    <a:lnTo>
                      <a:pt x="610" y="1336"/>
                    </a:lnTo>
                    <a:cubicBezTo>
                      <a:pt x="1888" y="1336"/>
                      <a:pt x="1888" y="1336"/>
                      <a:pt x="1888" y="1336"/>
                    </a:cubicBezTo>
                    <a:cubicBezTo>
                      <a:pt x="1888" y="1307"/>
                      <a:pt x="1917" y="1277"/>
                      <a:pt x="1946" y="1249"/>
                    </a:cubicBezTo>
                    <a:cubicBezTo>
                      <a:pt x="1394" y="610"/>
                      <a:pt x="1394" y="610"/>
                      <a:pt x="1394" y="610"/>
                    </a:cubicBezTo>
                    <a:cubicBezTo>
                      <a:pt x="1365" y="639"/>
                      <a:pt x="1307" y="639"/>
                      <a:pt x="1278" y="639"/>
                    </a:cubicBezTo>
                    <a:cubicBezTo>
                      <a:pt x="1220" y="639"/>
                      <a:pt x="1161" y="639"/>
                      <a:pt x="1133" y="610"/>
                    </a:cubicBezTo>
                    <a:cubicBezTo>
                      <a:pt x="581" y="1277"/>
                      <a:pt x="581" y="1277"/>
                      <a:pt x="581" y="1277"/>
                    </a:cubicBezTo>
                    <a:cubicBezTo>
                      <a:pt x="610" y="1307"/>
                      <a:pt x="610" y="1307"/>
                      <a:pt x="610" y="1336"/>
                    </a:cubicBezTo>
                    <a:moveTo>
                      <a:pt x="1133" y="319"/>
                    </a:moveTo>
                    <a:lnTo>
                      <a:pt x="1133" y="319"/>
                    </a:lnTo>
                    <a:cubicBezTo>
                      <a:pt x="1133" y="407"/>
                      <a:pt x="1191" y="464"/>
                      <a:pt x="1278" y="464"/>
                    </a:cubicBezTo>
                    <a:cubicBezTo>
                      <a:pt x="1365" y="464"/>
                      <a:pt x="1423" y="407"/>
                      <a:pt x="1423" y="319"/>
                    </a:cubicBezTo>
                    <a:cubicBezTo>
                      <a:pt x="1423" y="262"/>
                      <a:pt x="1365" y="203"/>
                      <a:pt x="1278" y="203"/>
                    </a:cubicBezTo>
                    <a:cubicBezTo>
                      <a:pt x="1191" y="203"/>
                      <a:pt x="1133" y="262"/>
                      <a:pt x="1133" y="319"/>
                    </a:cubicBezTo>
                    <a:moveTo>
                      <a:pt x="2062" y="1452"/>
                    </a:moveTo>
                    <a:lnTo>
                      <a:pt x="2062" y="1452"/>
                    </a:lnTo>
                    <a:cubicBezTo>
                      <a:pt x="2062" y="1540"/>
                      <a:pt x="2120" y="1597"/>
                      <a:pt x="2207" y="1597"/>
                    </a:cubicBezTo>
                    <a:cubicBezTo>
                      <a:pt x="2265" y="1597"/>
                      <a:pt x="2353" y="1540"/>
                      <a:pt x="2353" y="1452"/>
                    </a:cubicBezTo>
                    <a:cubicBezTo>
                      <a:pt x="2353" y="1365"/>
                      <a:pt x="2265" y="1307"/>
                      <a:pt x="2207" y="1307"/>
                    </a:cubicBezTo>
                    <a:cubicBezTo>
                      <a:pt x="2120" y="1307"/>
                      <a:pt x="2062" y="1365"/>
                      <a:pt x="2062" y="1452"/>
                    </a:cubicBezTo>
                    <a:moveTo>
                      <a:pt x="2353" y="2526"/>
                    </a:moveTo>
                    <a:lnTo>
                      <a:pt x="2353" y="2526"/>
                    </a:lnTo>
                    <a:cubicBezTo>
                      <a:pt x="2353" y="2439"/>
                      <a:pt x="2265" y="2381"/>
                      <a:pt x="2207" y="2381"/>
                    </a:cubicBezTo>
                    <a:cubicBezTo>
                      <a:pt x="2120" y="2381"/>
                      <a:pt x="2062" y="2439"/>
                      <a:pt x="2062" y="2526"/>
                    </a:cubicBezTo>
                    <a:cubicBezTo>
                      <a:pt x="2062" y="2614"/>
                      <a:pt x="2120" y="2671"/>
                      <a:pt x="2207" y="2671"/>
                    </a:cubicBezTo>
                    <a:cubicBezTo>
                      <a:pt x="2265" y="2671"/>
                      <a:pt x="2353" y="2614"/>
                      <a:pt x="2353" y="25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2" name="Grouper 41"/>
            <p:cNvGrpSpPr/>
            <p:nvPr/>
          </p:nvGrpSpPr>
          <p:grpSpPr>
            <a:xfrm>
              <a:off x="1736779" y="5199079"/>
              <a:ext cx="1879997" cy="966961"/>
              <a:chOff x="1707760" y="5176464"/>
              <a:chExt cx="1879997" cy="966961"/>
            </a:xfrm>
          </p:grpSpPr>
          <p:sp>
            <p:nvSpPr>
              <p:cNvPr id="62" name="CustomShape 19"/>
              <p:cNvSpPr/>
              <p:nvPr/>
            </p:nvSpPr>
            <p:spPr>
              <a:xfrm>
                <a:off x="1707760" y="5176464"/>
                <a:ext cx="996825" cy="966961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18">
                    <a:moveTo>
                      <a:pt x="1249" y="0"/>
                    </a:moveTo>
                    <a:lnTo>
                      <a:pt x="1249" y="0"/>
                    </a:lnTo>
                    <a:cubicBezTo>
                      <a:pt x="523" y="2062"/>
                      <a:pt x="523" y="2062"/>
                      <a:pt x="523" y="2062"/>
                    </a:cubicBezTo>
                    <a:cubicBezTo>
                      <a:pt x="436" y="2323"/>
                      <a:pt x="406" y="2439"/>
                      <a:pt x="406" y="2527"/>
                    </a:cubicBezTo>
                    <a:cubicBezTo>
                      <a:pt x="406" y="2643"/>
                      <a:pt x="465" y="2759"/>
                      <a:pt x="610" y="2759"/>
                    </a:cubicBezTo>
                    <a:cubicBezTo>
                      <a:pt x="1103" y="2759"/>
                      <a:pt x="1771" y="1946"/>
                      <a:pt x="1975" y="1307"/>
                    </a:cubicBezTo>
                    <a:cubicBezTo>
                      <a:pt x="2440" y="0"/>
                      <a:pt x="2440" y="0"/>
                      <a:pt x="2440" y="0"/>
                    </a:cubicBezTo>
                    <a:cubicBezTo>
                      <a:pt x="2875" y="0"/>
                      <a:pt x="2875" y="0"/>
                      <a:pt x="2875" y="0"/>
                    </a:cubicBezTo>
                    <a:cubicBezTo>
                      <a:pt x="2120" y="2178"/>
                      <a:pt x="2120" y="2178"/>
                      <a:pt x="2120" y="2178"/>
                    </a:cubicBezTo>
                    <a:cubicBezTo>
                      <a:pt x="2091" y="2323"/>
                      <a:pt x="2033" y="2411"/>
                      <a:pt x="2033" y="2556"/>
                    </a:cubicBezTo>
                    <a:cubicBezTo>
                      <a:pt x="2033" y="2672"/>
                      <a:pt x="2091" y="2759"/>
                      <a:pt x="2207" y="2759"/>
                    </a:cubicBezTo>
                    <a:cubicBezTo>
                      <a:pt x="2497" y="2759"/>
                      <a:pt x="2672" y="2498"/>
                      <a:pt x="2817" y="2178"/>
                    </a:cubicBezTo>
                    <a:cubicBezTo>
                      <a:pt x="2904" y="2207"/>
                      <a:pt x="2904" y="2207"/>
                      <a:pt x="2904" y="2207"/>
                    </a:cubicBezTo>
                    <a:cubicBezTo>
                      <a:pt x="2701" y="2556"/>
                      <a:pt x="2556" y="2817"/>
                      <a:pt x="2120" y="2817"/>
                    </a:cubicBezTo>
                    <a:cubicBezTo>
                      <a:pt x="1830" y="2817"/>
                      <a:pt x="1627" y="2730"/>
                      <a:pt x="1627" y="2468"/>
                    </a:cubicBezTo>
                    <a:cubicBezTo>
                      <a:pt x="1627" y="2323"/>
                      <a:pt x="1655" y="2178"/>
                      <a:pt x="1743" y="2004"/>
                    </a:cubicBezTo>
                    <a:cubicBezTo>
                      <a:pt x="1714" y="2004"/>
                      <a:pt x="1714" y="2004"/>
                      <a:pt x="1714" y="2004"/>
                    </a:cubicBezTo>
                    <a:cubicBezTo>
                      <a:pt x="1423" y="2382"/>
                      <a:pt x="1017" y="2817"/>
                      <a:pt x="610" y="2817"/>
                    </a:cubicBezTo>
                    <a:cubicBezTo>
                      <a:pt x="233" y="2817"/>
                      <a:pt x="0" y="2672"/>
                      <a:pt x="0" y="2382"/>
                    </a:cubicBezTo>
                    <a:cubicBezTo>
                      <a:pt x="0" y="2207"/>
                      <a:pt x="29" y="2120"/>
                      <a:pt x="117" y="1859"/>
                    </a:cubicBezTo>
                    <a:cubicBezTo>
                      <a:pt x="755" y="88"/>
                      <a:pt x="755" y="88"/>
                      <a:pt x="755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204" y="0"/>
                      <a:pt x="204" y="0"/>
                      <a:pt x="204" y="0"/>
                    </a:cubicBezTo>
                    <a:lnTo>
                      <a:pt x="1249" y="0"/>
                    </a:ln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" name="CustomShape 20"/>
              <p:cNvSpPr/>
              <p:nvPr/>
            </p:nvSpPr>
            <p:spPr>
              <a:xfrm>
                <a:off x="2650660" y="5176464"/>
                <a:ext cx="937097" cy="966961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2818">
                    <a:moveTo>
                      <a:pt x="2730" y="2817"/>
                    </a:moveTo>
                    <a:lnTo>
                      <a:pt x="2090" y="2817"/>
                    </a:lnTo>
                    <a:lnTo>
                      <a:pt x="1829" y="2498"/>
                    </a:lnTo>
                    <a:lnTo>
                      <a:pt x="1801" y="2382"/>
                    </a:lnTo>
                    <a:lnTo>
                      <a:pt x="1074" y="2382"/>
                    </a:lnTo>
                    <a:lnTo>
                      <a:pt x="900" y="2817"/>
                    </a:lnTo>
                    <a:lnTo>
                      <a:pt x="261" y="2817"/>
                    </a:lnTo>
                    <a:lnTo>
                      <a:pt x="0" y="2498"/>
                    </a:lnTo>
                    <a:lnTo>
                      <a:pt x="900" y="0"/>
                    </a:lnTo>
                    <a:lnTo>
                      <a:pt x="1597" y="0"/>
                    </a:lnTo>
                    <a:lnTo>
                      <a:pt x="1858" y="320"/>
                    </a:lnTo>
                    <a:lnTo>
                      <a:pt x="2730" y="2817"/>
                    </a:lnTo>
                    <a:moveTo>
                      <a:pt x="1917" y="2411"/>
                    </a:moveTo>
                    <a:lnTo>
                      <a:pt x="2352" y="2411"/>
                    </a:lnTo>
                    <a:lnTo>
                      <a:pt x="1510" y="88"/>
                    </a:lnTo>
                    <a:lnTo>
                      <a:pt x="958" y="88"/>
                    </a:lnTo>
                    <a:lnTo>
                      <a:pt x="145" y="2411"/>
                    </a:lnTo>
                    <a:lnTo>
                      <a:pt x="552" y="2411"/>
                    </a:lnTo>
                    <a:lnTo>
                      <a:pt x="725" y="1946"/>
                    </a:lnTo>
                    <a:lnTo>
                      <a:pt x="1742" y="1946"/>
                    </a:lnTo>
                    <a:lnTo>
                      <a:pt x="1917" y="2411"/>
                    </a:lnTo>
                    <a:moveTo>
                      <a:pt x="1249" y="494"/>
                    </a:moveTo>
                    <a:lnTo>
                      <a:pt x="1655" y="1685"/>
                    </a:lnTo>
                    <a:lnTo>
                      <a:pt x="813" y="1685"/>
                    </a:lnTo>
                    <a:lnTo>
                      <a:pt x="1220" y="494"/>
                    </a:lnTo>
                    <a:lnTo>
                      <a:pt x="1249" y="494"/>
                    </a:lnTo>
                    <a:moveTo>
                      <a:pt x="1539" y="1598"/>
                    </a:moveTo>
                    <a:lnTo>
                      <a:pt x="1422" y="1336"/>
                    </a:lnTo>
                    <a:lnTo>
                      <a:pt x="1336" y="1598"/>
                    </a:lnTo>
                    <a:lnTo>
                      <a:pt x="1539" y="159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3" name="Grouper 42"/>
            <p:cNvGrpSpPr/>
            <p:nvPr/>
          </p:nvGrpSpPr>
          <p:grpSpPr>
            <a:xfrm>
              <a:off x="5281450" y="5172689"/>
              <a:ext cx="2001020" cy="989086"/>
              <a:chOff x="5252431" y="5150074"/>
              <a:chExt cx="2001020" cy="989086"/>
            </a:xfrm>
            <a:solidFill>
              <a:schemeClr val="bg1"/>
            </a:solidFill>
          </p:grpSpPr>
          <p:sp>
            <p:nvSpPr>
              <p:cNvPr id="55" name="CustomShape 25"/>
              <p:cNvSpPr/>
              <p:nvPr/>
            </p:nvSpPr>
            <p:spPr>
              <a:xfrm>
                <a:off x="5252431" y="5160874"/>
                <a:ext cx="857462" cy="966618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817">
                    <a:moveTo>
                      <a:pt x="2498" y="290"/>
                    </a:moveTo>
                    <a:lnTo>
                      <a:pt x="2498" y="290"/>
                    </a:lnTo>
                    <a:cubicBezTo>
                      <a:pt x="2498" y="1829"/>
                      <a:pt x="2498" y="1829"/>
                      <a:pt x="2498" y="1829"/>
                    </a:cubicBezTo>
                    <a:cubicBezTo>
                      <a:pt x="2498" y="2497"/>
                      <a:pt x="1975" y="2816"/>
                      <a:pt x="1453" y="2816"/>
                    </a:cubicBezTo>
                    <a:cubicBezTo>
                      <a:pt x="959" y="2816"/>
                      <a:pt x="611" y="2613"/>
                      <a:pt x="262" y="2236"/>
                    </a:cubicBezTo>
                    <a:cubicBezTo>
                      <a:pt x="88" y="2061"/>
                      <a:pt x="0" y="1829"/>
                      <a:pt x="0" y="15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40" y="0"/>
                      <a:pt x="640" y="0"/>
                      <a:pt x="640" y="0"/>
                    </a:cubicBezTo>
                    <a:cubicBezTo>
                      <a:pt x="930" y="290"/>
                      <a:pt x="930" y="290"/>
                      <a:pt x="930" y="290"/>
                    </a:cubicBezTo>
                    <a:cubicBezTo>
                      <a:pt x="930" y="1829"/>
                      <a:pt x="930" y="1829"/>
                      <a:pt x="930" y="1829"/>
                    </a:cubicBezTo>
                    <a:cubicBezTo>
                      <a:pt x="930" y="1887"/>
                      <a:pt x="959" y="1945"/>
                      <a:pt x="959" y="1974"/>
                    </a:cubicBezTo>
                    <a:cubicBezTo>
                      <a:pt x="988" y="2003"/>
                      <a:pt x="1046" y="2003"/>
                      <a:pt x="1104" y="2003"/>
                    </a:cubicBezTo>
                    <a:cubicBezTo>
                      <a:pt x="1424" y="2003"/>
                      <a:pt x="1569" y="1858"/>
                      <a:pt x="1569" y="1539"/>
                    </a:cubicBezTo>
                    <a:cubicBezTo>
                      <a:pt x="1569" y="0"/>
                      <a:pt x="1569" y="0"/>
                      <a:pt x="1569" y="0"/>
                    </a:cubicBezTo>
                    <a:cubicBezTo>
                      <a:pt x="2178" y="0"/>
                      <a:pt x="2178" y="0"/>
                      <a:pt x="2178" y="0"/>
                    </a:cubicBezTo>
                    <a:lnTo>
                      <a:pt x="2498" y="290"/>
                    </a:lnTo>
                    <a:moveTo>
                      <a:pt x="116" y="1539"/>
                    </a:moveTo>
                    <a:lnTo>
                      <a:pt x="116" y="1539"/>
                    </a:lnTo>
                    <a:cubicBezTo>
                      <a:pt x="116" y="2091"/>
                      <a:pt x="495" y="2409"/>
                      <a:pt x="1075" y="2409"/>
                    </a:cubicBezTo>
                    <a:cubicBezTo>
                      <a:pt x="1714" y="2409"/>
                      <a:pt x="2062" y="2119"/>
                      <a:pt x="2062" y="1539"/>
                    </a:cubicBezTo>
                    <a:cubicBezTo>
                      <a:pt x="2062" y="86"/>
                      <a:pt x="2062" y="86"/>
                      <a:pt x="2062" y="86"/>
                    </a:cubicBezTo>
                    <a:cubicBezTo>
                      <a:pt x="1656" y="86"/>
                      <a:pt x="1656" y="86"/>
                      <a:pt x="1656" y="86"/>
                    </a:cubicBezTo>
                    <a:cubicBezTo>
                      <a:pt x="1656" y="1539"/>
                      <a:pt x="1656" y="1539"/>
                      <a:pt x="1656" y="1539"/>
                    </a:cubicBezTo>
                    <a:cubicBezTo>
                      <a:pt x="1656" y="1916"/>
                      <a:pt x="1453" y="2091"/>
                      <a:pt x="1104" y="2091"/>
                    </a:cubicBezTo>
                    <a:cubicBezTo>
                      <a:pt x="697" y="2091"/>
                      <a:pt x="523" y="1945"/>
                      <a:pt x="523" y="1539"/>
                    </a:cubicBezTo>
                    <a:cubicBezTo>
                      <a:pt x="523" y="86"/>
                      <a:pt x="523" y="86"/>
                      <a:pt x="523" y="86"/>
                    </a:cubicBezTo>
                    <a:cubicBezTo>
                      <a:pt x="116" y="86"/>
                      <a:pt x="116" y="86"/>
                      <a:pt x="116" y="86"/>
                    </a:cubicBezTo>
                    <a:lnTo>
                      <a:pt x="116" y="1539"/>
                    </a:lnTo>
                  </a:path>
                </a:pathLst>
              </a:custGeom>
              <a:solidFill>
                <a:srgbClr val="14BAE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59" name="Grouper 58"/>
              <p:cNvGrpSpPr/>
              <p:nvPr/>
            </p:nvGrpSpPr>
            <p:grpSpPr>
              <a:xfrm>
                <a:off x="6245671" y="5150074"/>
                <a:ext cx="1007780" cy="989086"/>
                <a:chOff x="1449000" y="6309000"/>
                <a:chExt cx="1007780" cy="989086"/>
              </a:xfrm>
              <a:grpFill/>
            </p:grpSpPr>
            <p:sp>
              <p:nvSpPr>
                <p:cNvPr id="60" name="CustomShape 26"/>
                <p:cNvSpPr/>
                <p:nvPr/>
              </p:nvSpPr>
              <p:spPr>
                <a:xfrm>
                  <a:off x="1449000" y="6570720"/>
                  <a:ext cx="597957" cy="727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2120">
                      <a:moveTo>
                        <a:pt x="1742" y="1045"/>
                      </a:moveTo>
                      <a:lnTo>
                        <a:pt x="1742" y="1045"/>
                      </a:lnTo>
                      <a:cubicBezTo>
                        <a:pt x="1742" y="1161"/>
                        <a:pt x="1685" y="1248"/>
                        <a:pt x="1569" y="1248"/>
                      </a:cubicBezTo>
                      <a:cubicBezTo>
                        <a:pt x="813" y="1248"/>
                        <a:pt x="813" y="1248"/>
                        <a:pt x="813" y="1248"/>
                      </a:cubicBezTo>
                      <a:cubicBezTo>
                        <a:pt x="407" y="2032"/>
                        <a:pt x="407" y="2032"/>
                        <a:pt x="407" y="2032"/>
                      </a:cubicBezTo>
                      <a:cubicBezTo>
                        <a:pt x="377" y="2090"/>
                        <a:pt x="320" y="2119"/>
                        <a:pt x="261" y="2119"/>
                      </a:cubicBezTo>
                      <a:cubicBezTo>
                        <a:pt x="116" y="2119"/>
                        <a:pt x="29" y="2003"/>
                        <a:pt x="88" y="1887"/>
                      </a:cubicBezTo>
                      <a:cubicBezTo>
                        <a:pt x="407" y="1248"/>
                        <a:pt x="407" y="1248"/>
                        <a:pt x="407" y="1248"/>
                      </a:cubicBezTo>
                      <a:cubicBezTo>
                        <a:pt x="175" y="1248"/>
                        <a:pt x="175" y="1248"/>
                        <a:pt x="175" y="1248"/>
                      </a:cubicBezTo>
                      <a:cubicBezTo>
                        <a:pt x="88" y="1248"/>
                        <a:pt x="0" y="1161"/>
                        <a:pt x="0" y="1074"/>
                      </a:cubicBezTo>
                      <a:cubicBezTo>
                        <a:pt x="0" y="987"/>
                        <a:pt x="88" y="899"/>
                        <a:pt x="175" y="899"/>
                      </a:cubicBezTo>
                      <a:cubicBezTo>
                        <a:pt x="581" y="899"/>
                        <a:pt x="581" y="899"/>
                        <a:pt x="581" y="899"/>
                      </a:cubicBezTo>
                      <a:cubicBezTo>
                        <a:pt x="988" y="116"/>
                        <a:pt x="988" y="116"/>
                        <a:pt x="988" y="116"/>
                      </a:cubicBezTo>
                      <a:cubicBezTo>
                        <a:pt x="1017" y="29"/>
                        <a:pt x="1133" y="0"/>
                        <a:pt x="1220" y="29"/>
                      </a:cubicBezTo>
                      <a:cubicBezTo>
                        <a:pt x="1307" y="86"/>
                        <a:pt x="1336" y="173"/>
                        <a:pt x="1307" y="261"/>
                      </a:cubicBezTo>
                      <a:cubicBezTo>
                        <a:pt x="988" y="899"/>
                        <a:pt x="988" y="899"/>
                        <a:pt x="988" y="899"/>
                      </a:cubicBezTo>
                      <a:cubicBezTo>
                        <a:pt x="1569" y="899"/>
                        <a:pt x="1569" y="899"/>
                        <a:pt x="1569" y="899"/>
                      </a:cubicBezTo>
                      <a:cubicBezTo>
                        <a:pt x="1685" y="899"/>
                        <a:pt x="1742" y="958"/>
                        <a:pt x="1742" y="104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1" name="CustomShape 27"/>
                <p:cNvSpPr/>
                <p:nvPr/>
              </p:nvSpPr>
              <p:spPr>
                <a:xfrm>
                  <a:off x="1898640" y="6309000"/>
                  <a:ext cx="558140" cy="97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" h="2847">
                      <a:moveTo>
                        <a:pt x="1394" y="2846"/>
                      </a:moveTo>
                      <a:lnTo>
                        <a:pt x="1394" y="2846"/>
                      </a:lnTo>
                      <a:cubicBezTo>
                        <a:pt x="1335" y="2846"/>
                        <a:pt x="1278" y="2817"/>
                        <a:pt x="1219" y="2759"/>
                      </a:cubicBezTo>
                      <a:cubicBezTo>
                        <a:pt x="29" y="262"/>
                        <a:pt x="29" y="262"/>
                        <a:pt x="29" y="262"/>
                      </a:cubicBezTo>
                      <a:cubicBezTo>
                        <a:pt x="0" y="175"/>
                        <a:pt x="29" y="59"/>
                        <a:pt x="116" y="30"/>
                      </a:cubicBezTo>
                      <a:cubicBezTo>
                        <a:pt x="204" y="0"/>
                        <a:pt x="320" y="30"/>
                        <a:pt x="349" y="116"/>
                      </a:cubicBezTo>
                      <a:cubicBezTo>
                        <a:pt x="1539" y="2614"/>
                        <a:pt x="1539" y="2614"/>
                        <a:pt x="1539" y="2614"/>
                      </a:cubicBezTo>
                      <a:cubicBezTo>
                        <a:pt x="1626" y="2730"/>
                        <a:pt x="1510" y="2846"/>
                        <a:pt x="1394" y="2846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52" name="Grouper 51"/>
            <p:cNvGrpSpPr/>
            <p:nvPr/>
          </p:nvGrpSpPr>
          <p:grpSpPr>
            <a:xfrm>
              <a:off x="8696614" y="5173991"/>
              <a:ext cx="1769027" cy="997002"/>
              <a:chOff x="8667595" y="5151376"/>
              <a:chExt cx="1769027" cy="997002"/>
            </a:xfrm>
            <a:solidFill>
              <a:schemeClr val="bg1"/>
            </a:solidFill>
          </p:grpSpPr>
          <p:sp>
            <p:nvSpPr>
              <p:cNvPr id="53" name="Freeform 5"/>
              <p:cNvSpPr>
                <a:spLocks noEditPoints="1"/>
              </p:cNvSpPr>
              <p:nvPr/>
            </p:nvSpPr>
            <p:spPr bwMode="auto">
              <a:xfrm>
                <a:off x="8667595" y="5168838"/>
                <a:ext cx="850799" cy="949442"/>
              </a:xfrm>
              <a:custGeom>
                <a:avLst/>
                <a:gdLst>
                  <a:gd name="T0" fmla="*/ 0 w 483"/>
                  <a:gd name="T1" fmla="*/ 347 h 539"/>
                  <a:gd name="T2" fmla="*/ 0 w 483"/>
                  <a:gd name="T3" fmla="*/ 0 h 539"/>
                  <a:gd name="T4" fmla="*/ 76 w 483"/>
                  <a:gd name="T5" fmla="*/ 0 h 539"/>
                  <a:gd name="T6" fmla="*/ 76 w 483"/>
                  <a:gd name="T7" fmla="*/ 347 h 539"/>
                  <a:gd name="T8" fmla="*/ 0 w 483"/>
                  <a:gd name="T9" fmla="*/ 347 h 539"/>
                  <a:gd name="T10" fmla="*/ 16 w 483"/>
                  <a:gd name="T11" fmla="*/ 396 h 539"/>
                  <a:gd name="T12" fmla="*/ 76 w 483"/>
                  <a:gd name="T13" fmla="*/ 347 h 539"/>
                  <a:gd name="T14" fmla="*/ 175 w 483"/>
                  <a:gd name="T15" fmla="*/ 462 h 539"/>
                  <a:gd name="T16" fmla="*/ 115 w 483"/>
                  <a:gd name="T17" fmla="*/ 511 h 539"/>
                  <a:gd name="T18" fmla="*/ 16 w 483"/>
                  <a:gd name="T19" fmla="*/ 396 h 539"/>
                  <a:gd name="T20" fmla="*/ 175 w 483"/>
                  <a:gd name="T21" fmla="*/ 539 h 539"/>
                  <a:gd name="T22" fmla="*/ 175 w 483"/>
                  <a:gd name="T23" fmla="*/ 462 h 539"/>
                  <a:gd name="T24" fmla="*/ 307 w 483"/>
                  <a:gd name="T25" fmla="*/ 462 h 539"/>
                  <a:gd name="T26" fmla="*/ 307 w 483"/>
                  <a:gd name="T27" fmla="*/ 539 h 539"/>
                  <a:gd name="T28" fmla="*/ 175 w 483"/>
                  <a:gd name="T29" fmla="*/ 539 h 539"/>
                  <a:gd name="T30" fmla="*/ 461 w 483"/>
                  <a:gd name="T31" fmla="*/ 396 h 539"/>
                  <a:gd name="T32" fmla="*/ 362 w 483"/>
                  <a:gd name="T33" fmla="*/ 511 h 539"/>
                  <a:gd name="T34" fmla="*/ 307 w 483"/>
                  <a:gd name="T35" fmla="*/ 462 h 539"/>
                  <a:gd name="T36" fmla="*/ 406 w 483"/>
                  <a:gd name="T37" fmla="*/ 347 h 539"/>
                  <a:gd name="T38" fmla="*/ 461 w 483"/>
                  <a:gd name="T39" fmla="*/ 396 h 539"/>
                  <a:gd name="T40" fmla="*/ 483 w 483"/>
                  <a:gd name="T41" fmla="*/ 347 h 539"/>
                  <a:gd name="T42" fmla="*/ 406 w 483"/>
                  <a:gd name="T43" fmla="*/ 347 h 539"/>
                  <a:gd name="T44" fmla="*/ 406 w 483"/>
                  <a:gd name="T45" fmla="*/ 0 h 539"/>
                  <a:gd name="T46" fmla="*/ 483 w 483"/>
                  <a:gd name="T47" fmla="*/ 0 h 539"/>
                  <a:gd name="T48" fmla="*/ 483 w 483"/>
                  <a:gd name="T49" fmla="*/ 347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3" h="539">
                    <a:moveTo>
                      <a:pt x="0" y="347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76" y="347"/>
                    </a:lnTo>
                    <a:lnTo>
                      <a:pt x="0" y="347"/>
                    </a:lnTo>
                    <a:close/>
                    <a:moveTo>
                      <a:pt x="16" y="396"/>
                    </a:moveTo>
                    <a:lnTo>
                      <a:pt x="76" y="347"/>
                    </a:lnTo>
                    <a:lnTo>
                      <a:pt x="175" y="462"/>
                    </a:lnTo>
                    <a:lnTo>
                      <a:pt x="115" y="511"/>
                    </a:lnTo>
                    <a:lnTo>
                      <a:pt x="16" y="396"/>
                    </a:lnTo>
                    <a:close/>
                    <a:moveTo>
                      <a:pt x="175" y="539"/>
                    </a:moveTo>
                    <a:lnTo>
                      <a:pt x="175" y="462"/>
                    </a:lnTo>
                    <a:lnTo>
                      <a:pt x="307" y="462"/>
                    </a:lnTo>
                    <a:lnTo>
                      <a:pt x="307" y="539"/>
                    </a:lnTo>
                    <a:lnTo>
                      <a:pt x="175" y="539"/>
                    </a:lnTo>
                    <a:close/>
                    <a:moveTo>
                      <a:pt x="461" y="396"/>
                    </a:moveTo>
                    <a:lnTo>
                      <a:pt x="362" y="511"/>
                    </a:lnTo>
                    <a:lnTo>
                      <a:pt x="307" y="462"/>
                    </a:lnTo>
                    <a:lnTo>
                      <a:pt x="406" y="347"/>
                    </a:lnTo>
                    <a:lnTo>
                      <a:pt x="461" y="396"/>
                    </a:lnTo>
                    <a:close/>
                    <a:moveTo>
                      <a:pt x="483" y="347"/>
                    </a:moveTo>
                    <a:lnTo>
                      <a:pt x="406" y="347"/>
                    </a:lnTo>
                    <a:lnTo>
                      <a:pt x="406" y="0"/>
                    </a:lnTo>
                    <a:lnTo>
                      <a:pt x="483" y="0"/>
                    </a:lnTo>
                    <a:lnTo>
                      <a:pt x="483" y="347"/>
                    </a:lnTo>
                    <a:close/>
                  </a:path>
                </a:pathLst>
              </a:custGeom>
              <a:solidFill>
                <a:srgbClr val="14BA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6"/>
              <p:cNvSpPr>
                <a:spLocks noEditPoints="1"/>
              </p:cNvSpPr>
              <p:nvPr/>
            </p:nvSpPr>
            <p:spPr bwMode="auto">
              <a:xfrm>
                <a:off x="9547070" y="5151376"/>
                <a:ext cx="889552" cy="997002"/>
              </a:xfrm>
              <a:custGeom>
                <a:avLst/>
                <a:gdLst>
                  <a:gd name="T0" fmla="*/ 92 w 92"/>
                  <a:gd name="T1" fmla="*/ 89 h 103"/>
                  <a:gd name="T2" fmla="*/ 77 w 92"/>
                  <a:gd name="T3" fmla="*/ 103 h 103"/>
                  <a:gd name="T4" fmla="*/ 63 w 92"/>
                  <a:gd name="T5" fmla="*/ 88 h 103"/>
                  <a:gd name="T6" fmla="*/ 67 w 92"/>
                  <a:gd name="T7" fmla="*/ 67 h 103"/>
                  <a:gd name="T8" fmla="*/ 46 w 92"/>
                  <a:gd name="T9" fmla="*/ 63 h 103"/>
                  <a:gd name="T10" fmla="*/ 25 w 92"/>
                  <a:gd name="T11" fmla="*/ 67 h 103"/>
                  <a:gd name="T12" fmla="*/ 29 w 92"/>
                  <a:gd name="T13" fmla="*/ 88 h 103"/>
                  <a:gd name="T14" fmla="*/ 15 w 92"/>
                  <a:gd name="T15" fmla="*/ 103 h 103"/>
                  <a:gd name="T16" fmla="*/ 0 w 92"/>
                  <a:gd name="T17" fmla="*/ 89 h 103"/>
                  <a:gd name="T18" fmla="*/ 12 w 92"/>
                  <a:gd name="T19" fmla="*/ 73 h 103"/>
                  <a:gd name="T20" fmla="*/ 22 w 92"/>
                  <a:gd name="T21" fmla="*/ 62 h 103"/>
                  <a:gd name="T22" fmla="*/ 35 w 92"/>
                  <a:gd name="T23" fmla="*/ 32 h 103"/>
                  <a:gd name="T24" fmla="*/ 32 w 92"/>
                  <a:gd name="T25" fmla="*/ 14 h 103"/>
                  <a:gd name="T26" fmla="*/ 46 w 92"/>
                  <a:gd name="T27" fmla="*/ 0 h 103"/>
                  <a:gd name="T28" fmla="*/ 60 w 92"/>
                  <a:gd name="T29" fmla="*/ 14 h 103"/>
                  <a:gd name="T30" fmla="*/ 57 w 92"/>
                  <a:gd name="T31" fmla="*/ 32 h 103"/>
                  <a:gd name="T32" fmla="*/ 70 w 92"/>
                  <a:gd name="T33" fmla="*/ 62 h 103"/>
                  <a:gd name="T34" fmla="*/ 80 w 92"/>
                  <a:gd name="T35" fmla="*/ 73 h 103"/>
                  <a:gd name="T36" fmla="*/ 92 w 92"/>
                  <a:gd name="T37" fmla="*/ 89 h 103"/>
                  <a:gd name="T38" fmla="*/ 55 w 92"/>
                  <a:gd name="T39" fmla="*/ 34 h 103"/>
                  <a:gd name="T40" fmla="*/ 46 w 92"/>
                  <a:gd name="T41" fmla="*/ 28 h 103"/>
                  <a:gd name="T42" fmla="*/ 37 w 92"/>
                  <a:gd name="T43" fmla="*/ 34 h 103"/>
                  <a:gd name="T44" fmla="*/ 28 w 92"/>
                  <a:gd name="T45" fmla="*/ 60 h 103"/>
                  <a:gd name="T46" fmla="*/ 65 w 92"/>
                  <a:gd name="T47" fmla="*/ 60 h 103"/>
                  <a:gd name="T48" fmla="*/ 55 w 92"/>
                  <a:gd name="T49" fmla="*/ 3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2" h="103">
                    <a:moveTo>
                      <a:pt x="92" y="89"/>
                    </a:moveTo>
                    <a:cubicBezTo>
                      <a:pt x="92" y="97"/>
                      <a:pt x="87" y="103"/>
                      <a:pt x="77" y="103"/>
                    </a:cubicBezTo>
                    <a:cubicBezTo>
                      <a:pt x="68" y="103"/>
                      <a:pt x="63" y="97"/>
                      <a:pt x="63" y="88"/>
                    </a:cubicBezTo>
                    <a:cubicBezTo>
                      <a:pt x="63" y="78"/>
                      <a:pt x="70" y="74"/>
                      <a:pt x="67" y="67"/>
                    </a:cubicBezTo>
                    <a:cubicBezTo>
                      <a:pt x="63" y="64"/>
                      <a:pt x="58" y="63"/>
                      <a:pt x="46" y="63"/>
                    </a:cubicBezTo>
                    <a:cubicBezTo>
                      <a:pt x="34" y="63"/>
                      <a:pt x="29" y="64"/>
                      <a:pt x="25" y="67"/>
                    </a:cubicBezTo>
                    <a:cubicBezTo>
                      <a:pt x="22" y="74"/>
                      <a:pt x="29" y="78"/>
                      <a:pt x="29" y="88"/>
                    </a:cubicBezTo>
                    <a:cubicBezTo>
                      <a:pt x="29" y="97"/>
                      <a:pt x="24" y="103"/>
                      <a:pt x="15" y="103"/>
                    </a:cubicBezTo>
                    <a:cubicBezTo>
                      <a:pt x="5" y="103"/>
                      <a:pt x="0" y="97"/>
                      <a:pt x="0" y="89"/>
                    </a:cubicBezTo>
                    <a:cubicBezTo>
                      <a:pt x="0" y="81"/>
                      <a:pt x="5" y="77"/>
                      <a:pt x="12" y="73"/>
                    </a:cubicBezTo>
                    <a:cubicBezTo>
                      <a:pt x="16" y="71"/>
                      <a:pt x="19" y="69"/>
                      <a:pt x="22" y="6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9" y="24"/>
                      <a:pt x="32" y="23"/>
                      <a:pt x="32" y="14"/>
                    </a:cubicBezTo>
                    <a:cubicBezTo>
                      <a:pt x="32" y="5"/>
                      <a:pt x="38" y="0"/>
                      <a:pt x="46" y="0"/>
                    </a:cubicBezTo>
                    <a:cubicBezTo>
                      <a:pt x="55" y="0"/>
                      <a:pt x="60" y="5"/>
                      <a:pt x="60" y="14"/>
                    </a:cubicBezTo>
                    <a:cubicBezTo>
                      <a:pt x="60" y="23"/>
                      <a:pt x="54" y="24"/>
                      <a:pt x="57" y="32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9"/>
                      <a:pt x="77" y="71"/>
                      <a:pt x="80" y="73"/>
                    </a:cubicBezTo>
                    <a:cubicBezTo>
                      <a:pt x="87" y="77"/>
                      <a:pt x="92" y="81"/>
                      <a:pt x="92" y="89"/>
                    </a:cubicBezTo>
                    <a:close/>
                    <a:moveTo>
                      <a:pt x="55" y="34"/>
                    </a:moveTo>
                    <a:cubicBezTo>
                      <a:pt x="53" y="29"/>
                      <a:pt x="50" y="28"/>
                      <a:pt x="46" y="28"/>
                    </a:cubicBezTo>
                    <a:cubicBezTo>
                      <a:pt x="42" y="28"/>
                      <a:pt x="40" y="29"/>
                      <a:pt x="37" y="34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65" y="60"/>
                      <a:pt x="65" y="60"/>
                      <a:pt x="65" y="60"/>
                    </a:cubicBezTo>
                    <a:lnTo>
                      <a:pt x="55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777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83468" y="328866"/>
            <a:ext cx="11588211" cy="6237123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165" y="2322606"/>
            <a:ext cx="10503723" cy="1827916"/>
          </a:xfrm>
        </p:spPr>
        <p:txBody>
          <a:bodyPr>
            <a:noAutofit/>
          </a:bodyPr>
          <a:lstStyle/>
          <a:p>
            <a:pPr algn="l"/>
            <a: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  <a:t>3 – COULEURS </a:t>
            </a:r>
            <a:b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fr-FR" sz="7000" b="1" dirty="0">
                <a:solidFill>
                  <a:srgbClr val="FFFFFF"/>
                </a:solidFill>
                <a:latin typeface="Verdana"/>
                <a:cs typeface="Verdana"/>
              </a:rPr>
              <a:t>      ET FORMES</a:t>
            </a:r>
            <a:endParaRPr lang="fr-FR" sz="7000" i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" name="Rectangle 158">
            <a:extLst>
              <a:ext uri="{FF2B5EF4-FFF2-40B4-BE49-F238E27FC236}">
                <a16:creationId xmlns:a16="http://schemas.microsoft.com/office/drawing/2014/main" id="{F528CB13-18E1-4F19-9AB1-75EDA39E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103" y="328866"/>
            <a:ext cx="557569" cy="1383508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9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2711" y="2274546"/>
            <a:ext cx="2492660" cy="2520958"/>
          </a:xfrm>
          <a:prstGeom prst="rect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2372"/>
          </a:xfrm>
          <a:prstGeom prst="rect">
            <a:avLst/>
          </a:prstGeom>
          <a:solidFill>
            <a:srgbClr val="0BBB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BBBEF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8BFBFE8-A088-4EA2-AAE0-E490BCE201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latin typeface="Verdana"/>
                <a:cs typeface="Verdana"/>
              </a:rPr>
              <a:t>PALETTE DE COULEURS </a:t>
            </a:r>
            <a:r>
              <a:rPr lang="fr-FR" sz="1600" dirty="0">
                <a:latin typeface="Verdana"/>
                <a:cs typeface="Verdana"/>
              </a:rPr>
              <a:t>|</a:t>
            </a:r>
            <a:r>
              <a:rPr lang="fr-FR" sz="1600" b="1" dirty="0">
                <a:latin typeface="Verdana"/>
                <a:cs typeface="Verdana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Verdana"/>
                <a:cs typeface="Verdana"/>
              </a:rPr>
              <a:t>Couleurs identitaires (RVB)</a:t>
            </a:r>
            <a:endParaRPr lang="fr-FR" sz="16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3673" y="2302976"/>
            <a:ext cx="2521093" cy="2492527"/>
          </a:xfrm>
          <a:prstGeom prst="rect">
            <a:avLst/>
          </a:prstGeom>
          <a:solidFill>
            <a:srgbClr val="000000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2823" y="2311118"/>
            <a:ext cx="2511615" cy="2492527"/>
          </a:xfrm>
          <a:prstGeom prst="rect">
            <a:avLst/>
          </a:prstGeom>
          <a:solidFill>
            <a:srgbClr val="0BBBEF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46684" y="1870125"/>
            <a:ext cx="659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b="1" dirty="0">
                <a:latin typeface="Verdana"/>
                <a:cs typeface="Verdana"/>
              </a:rPr>
              <a:t>Blanc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6789716" y="1870125"/>
            <a:ext cx="556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b="1" dirty="0">
                <a:latin typeface="Verdana"/>
                <a:cs typeface="Verdana"/>
              </a:rPr>
              <a:t>Noir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9865513" y="1870125"/>
            <a:ext cx="864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b="1" dirty="0">
                <a:latin typeface="Verdana"/>
                <a:cs typeface="Verdana"/>
              </a:rPr>
              <a:t>Bleu UA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424133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122</Words>
  <Application>Microsoft Office PowerPoint</Application>
  <PresentationFormat>Grand écran</PresentationFormat>
  <Paragraphs>34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Thème Office</vt:lpstr>
      <vt:lpstr>BIBLIOTHÈQUE  GRAPHIQUE</vt:lpstr>
      <vt:lpstr>1 – LOGOS IUT</vt:lpstr>
      <vt:lpstr>Présentation PowerPoint</vt:lpstr>
      <vt:lpstr>2 – MOTIFS UA</vt:lpstr>
      <vt:lpstr>Présentation PowerPoint</vt:lpstr>
      <vt:lpstr>Présentation PowerPoint</vt:lpstr>
      <vt:lpstr>Présentation PowerPoint</vt:lpstr>
      <vt:lpstr>3 – COULEURS        ET FORMES</vt:lpstr>
      <vt:lpstr>Présentation PowerPoint</vt:lpstr>
      <vt:lpstr>Présentation PowerPoint</vt:lpstr>
      <vt:lpstr>Présentation PowerPoint</vt:lpstr>
      <vt:lpstr>4 – FLÉCHAGE</vt:lpstr>
      <vt:lpstr>Présentation PowerPoint</vt:lpstr>
      <vt:lpstr>Présentation PowerPoint</vt:lpstr>
      <vt:lpstr>5 – PICTOS ET         ILLUSTRATIONS</vt:lpstr>
      <vt:lpstr>Présentation PowerPoint</vt:lpstr>
      <vt:lpstr>Présentation PowerPoint</vt:lpstr>
      <vt:lpstr>6 – MESSAGES         PRÉDÉFINIS</vt:lpstr>
      <vt:lpstr>Présentation PowerPoint</vt:lpstr>
      <vt:lpstr>7 – SITE WEB        ET  RÉSEAUX       SOCIAUX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BIBLIOTHÈQUE  GRAPHIQUE</dc:title>
  <dc:creator>Alix Bertrand</dc:creator>
  <cp:lastModifiedBy>Alix Bertrand</cp:lastModifiedBy>
  <cp:revision>1</cp:revision>
  <dcterms:created xsi:type="dcterms:W3CDTF">2021-05-20T10:04:14Z</dcterms:created>
  <dcterms:modified xsi:type="dcterms:W3CDTF">2021-05-20T10:09:46Z</dcterms:modified>
</cp:coreProperties>
</file>